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media/image2.jpg" ContentType="image/jpg"/>
  <Override PartName="/ppt/media/image7.jpg" ContentType="image/jpg"/>
  <Override PartName="/ppt/media/image8.jpg" ContentType="image/jpg"/>
  <Override PartName="/ppt/media/image9.jpg" ContentType="image/jpg"/>
  <Override PartName="/ppt/media/image10.jpg" ContentType="image/jpg"/>
  <Override PartName="/ppt/media/image11.jpg" ContentType="image/jpg"/>
  <Override PartName="/ppt/media/image12.jpg" ContentType="image/jpg"/>
  <Override PartName="/ppt/media/image13.jpg" ContentType="image/jpg"/>
  <Override PartName="/ppt/media/image14.jpg" ContentType="image/jpg"/>
  <Override PartName="/ppt/media/image15.jpg" ContentType="image/jpg"/>
  <Override PartName="/ppt/media/image16.jpg" ContentType="image/jpg"/>
  <Override PartName="/ppt/media/image17.jpg" ContentType="image/jpg"/>
  <Override PartName="/ppt/media/image18.jpg" ContentType="image/jpg"/>
  <Override PartName="/ppt/media/image19.jpg" ContentType="image/jpg"/>
  <Override PartName="/ppt/media/image20.jpg" ContentType="image/jpg"/>
  <Override PartName="/ppt/media/image21.jpg" ContentType="image/jpg"/>
  <Override PartName="/ppt/media/image22.jpg" ContentType="image/jpg"/>
  <Override PartName="/ppt/media/image23.jpg" ContentType="image/jpg"/>
  <Override PartName="/ppt/media/image26.jpg" ContentType="image/jpg"/>
  <Override PartName="/ppt/media/image28.jpg" ContentType="image/jpg"/>
  <Override PartName="/ppt/media/image29.jpg" ContentType="image/jpg"/>
  <Override PartName="/ppt/media/image30.jpg" ContentType="image/jpg"/>
  <Override PartName="/ppt/media/image31.jpg" ContentType="image/jpg"/>
  <Override PartName="/ppt/media/image33.jpg" ContentType="image/jpg"/>
  <Override PartName="/ppt/media/image34.jpg" ContentType="image/jpg"/>
  <Override PartName="/ppt/media/image37.jpg" ContentType="image/jpg"/>
  <Override PartName="/ppt/media/image38.jpg" ContentType="image/jpg"/>
  <Override PartName="/ppt/media/image39.jpg" ContentType="image/jpg"/>
  <Override PartName="/ppt/media/image40.jpg" ContentType="image/jpg"/>
  <Override PartName="/ppt/media/image41.jpg" ContentType="image/jpg"/>
  <Override PartName="/ppt/media/image42.jpg" ContentType="image/jpg"/>
  <Override PartName="/ppt/notesSlides/notesSlide1.xml" ContentType="application/vnd.openxmlformats-officedocument.presentationml.notesSlide+xml"/>
  <Override PartName="/ppt/media/image47.jpg" ContentType="image/jpg"/>
  <Override PartName="/ppt/media/image48.jpg" ContentType="image/jpg"/>
  <Override PartName="/ppt/media/image49.jpg" ContentType="image/jpg"/>
  <Override PartName="/ppt/media/image50.jpg" ContentType="image/jpg"/>
  <Override PartName="/ppt/notesSlides/notesSlide2.xml" ContentType="application/vnd.openxmlformats-officedocument.presentationml.notesSlide+xml"/>
  <Override PartName="/ppt/media/image53.jpg" ContentType="image/jpg"/>
  <Override PartName="/ppt/notesSlides/notesSlide3.xml" ContentType="application/vnd.openxmlformats-officedocument.presentationml.notesSlide+xml"/>
  <Override PartName="/ppt/media/image55.jpg" ContentType="image/jpg"/>
  <Override PartName="/ppt/media/image56.jpg" ContentType="image/jpg"/>
  <Override PartName="/ppt/media/image57.jpg" ContentType="image/jpg"/>
  <Override PartName="/ppt/media/image70.jpg" ContentType="image/jpg"/>
  <Override PartName="/ppt/media/image71.jpg" ContentType="image/jpg"/>
  <Override PartName="/ppt/media/image72.jpg" ContentType="image/jpg"/>
  <Override PartName="/ppt/media/image73.jpg" ContentType="image/jpg"/>
  <Override PartName="/ppt/media/image74.jpg" ContentType="image/jpg"/>
  <Override PartName="/ppt/media/image75.jpg" ContentType="image/jpg"/>
  <Override PartName="/ppt/media/image76.jpg" ContentType="image/jp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98"/>
  </p:notesMasterIdLst>
  <p:sldIdLst>
    <p:sldId id="347" r:id="rId2"/>
    <p:sldId id="355" r:id="rId3"/>
    <p:sldId id="369" r:id="rId4"/>
    <p:sldId id="368" r:id="rId5"/>
    <p:sldId id="356" r:id="rId6"/>
    <p:sldId id="371" r:id="rId7"/>
    <p:sldId id="357" r:id="rId8"/>
    <p:sldId id="358" r:id="rId9"/>
    <p:sldId id="359" r:id="rId10"/>
    <p:sldId id="360" r:id="rId11"/>
    <p:sldId id="361" r:id="rId12"/>
    <p:sldId id="450" r:id="rId13"/>
    <p:sldId id="370" r:id="rId14"/>
    <p:sldId id="362" r:id="rId15"/>
    <p:sldId id="363" r:id="rId16"/>
    <p:sldId id="364" r:id="rId17"/>
    <p:sldId id="365" r:id="rId18"/>
    <p:sldId id="366" r:id="rId19"/>
    <p:sldId id="367" r:id="rId20"/>
    <p:sldId id="372" r:id="rId21"/>
    <p:sldId id="373" r:id="rId22"/>
    <p:sldId id="374" r:id="rId23"/>
    <p:sldId id="375" r:id="rId24"/>
    <p:sldId id="376" r:id="rId25"/>
    <p:sldId id="377" r:id="rId26"/>
    <p:sldId id="378" r:id="rId27"/>
    <p:sldId id="379" r:id="rId28"/>
    <p:sldId id="391" r:id="rId29"/>
    <p:sldId id="380" r:id="rId30"/>
    <p:sldId id="381" r:id="rId31"/>
    <p:sldId id="382" r:id="rId32"/>
    <p:sldId id="383" r:id="rId33"/>
    <p:sldId id="384" r:id="rId34"/>
    <p:sldId id="392" r:id="rId35"/>
    <p:sldId id="385" r:id="rId36"/>
    <p:sldId id="386" r:id="rId37"/>
    <p:sldId id="387" r:id="rId38"/>
    <p:sldId id="388" r:id="rId39"/>
    <p:sldId id="393" r:id="rId40"/>
    <p:sldId id="394" r:id="rId41"/>
    <p:sldId id="395" r:id="rId42"/>
    <p:sldId id="292" r:id="rId43"/>
    <p:sldId id="396" r:id="rId44"/>
    <p:sldId id="389" r:id="rId45"/>
    <p:sldId id="390" r:id="rId46"/>
    <p:sldId id="397" r:id="rId47"/>
    <p:sldId id="398" r:id="rId48"/>
    <p:sldId id="399" r:id="rId49"/>
    <p:sldId id="406" r:id="rId50"/>
    <p:sldId id="407" r:id="rId51"/>
    <p:sldId id="408" r:id="rId52"/>
    <p:sldId id="409" r:id="rId53"/>
    <p:sldId id="410" r:id="rId54"/>
    <p:sldId id="400" r:id="rId55"/>
    <p:sldId id="401" r:id="rId56"/>
    <p:sldId id="402" r:id="rId57"/>
    <p:sldId id="306" r:id="rId58"/>
    <p:sldId id="403" r:id="rId59"/>
    <p:sldId id="411" r:id="rId60"/>
    <p:sldId id="415" r:id="rId61"/>
    <p:sldId id="416" r:id="rId62"/>
    <p:sldId id="417" r:id="rId63"/>
    <p:sldId id="404" r:id="rId64"/>
    <p:sldId id="425" r:id="rId65"/>
    <p:sldId id="405" r:id="rId66"/>
    <p:sldId id="418" r:id="rId67"/>
    <p:sldId id="419" r:id="rId68"/>
    <p:sldId id="420" r:id="rId69"/>
    <p:sldId id="421" r:id="rId70"/>
    <p:sldId id="318" r:id="rId71"/>
    <p:sldId id="422" r:id="rId72"/>
    <p:sldId id="423" r:id="rId73"/>
    <p:sldId id="424" r:id="rId74"/>
    <p:sldId id="426" r:id="rId75"/>
    <p:sldId id="427" r:id="rId76"/>
    <p:sldId id="431" r:id="rId77"/>
    <p:sldId id="428" r:id="rId78"/>
    <p:sldId id="429" r:id="rId79"/>
    <p:sldId id="430" r:id="rId80"/>
    <p:sldId id="432" r:id="rId81"/>
    <p:sldId id="433" r:id="rId82"/>
    <p:sldId id="434" r:id="rId83"/>
    <p:sldId id="435" r:id="rId84"/>
    <p:sldId id="436" r:id="rId85"/>
    <p:sldId id="437" r:id="rId86"/>
    <p:sldId id="438" r:id="rId87"/>
    <p:sldId id="439" r:id="rId88"/>
    <p:sldId id="440" r:id="rId89"/>
    <p:sldId id="441" r:id="rId90"/>
    <p:sldId id="442" r:id="rId91"/>
    <p:sldId id="443" r:id="rId92"/>
    <p:sldId id="444" r:id="rId93"/>
    <p:sldId id="445" r:id="rId94"/>
    <p:sldId id="446" r:id="rId95"/>
    <p:sldId id="448" r:id="rId96"/>
    <p:sldId id="449" r:id="rId97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196DB4"/>
    <a:srgbClr val="1765A8"/>
    <a:srgbClr val="E6E6E6"/>
    <a:srgbClr val="3FCBF7"/>
    <a:srgbClr val="E48312"/>
    <a:srgbClr val="BD58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809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78" y="3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presProps" Target="presProps.xml"/><Relationship Id="rId10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notesMaster" Target="notesMasters/notesMaster1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6CF7CA-7101-4803-BE2E-097AB3E89CA7}" type="datetimeFigureOut">
              <a:rPr lang="zh-TW" altLang="en-US" smtClean="0"/>
              <a:t>2022/3/21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51E3C5-BA86-49B3-816D-C6A1785D850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096538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6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6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998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  <a:prstGeom prst="rect">
            <a:avLst/>
          </a:prstGeom>
        </p:spPr>
        <p:txBody>
          <a:bodyPr lIns="91440" rIns="91440">
            <a:normAutofit/>
          </a:bodyPr>
          <a:lstStyle>
            <a:lvl1pPr marL="0" indent="0" algn="l">
              <a:buNone/>
              <a:defRPr sz="2399" cap="all" spc="200" baseline="0">
                <a:solidFill>
                  <a:schemeClr val="tx2"/>
                </a:solidFill>
                <a:latin typeface="+mj-lt"/>
              </a:defRPr>
            </a:lvl1pPr>
            <a:lvl2pPr marL="457063" indent="0" algn="ctr">
              <a:buNone/>
              <a:defRPr sz="2399"/>
            </a:lvl2pPr>
            <a:lvl3pPr marL="914126" indent="0" algn="ctr">
              <a:buNone/>
              <a:defRPr sz="2399"/>
            </a:lvl3pPr>
            <a:lvl4pPr marL="1371189" indent="0" algn="ctr">
              <a:buNone/>
              <a:defRPr sz="1999"/>
            </a:lvl4pPr>
            <a:lvl5pPr marL="1828251" indent="0" algn="ctr">
              <a:buNone/>
              <a:defRPr sz="1999"/>
            </a:lvl5pPr>
            <a:lvl6pPr marL="2285314" indent="0" algn="ctr">
              <a:buNone/>
              <a:defRPr sz="1999"/>
            </a:lvl6pPr>
            <a:lvl7pPr marL="2742377" indent="0" algn="ctr">
              <a:buNone/>
              <a:defRPr sz="1999"/>
            </a:lvl7pPr>
            <a:lvl8pPr marL="3199440" indent="0" algn="ctr">
              <a:buNone/>
              <a:defRPr sz="1999"/>
            </a:lvl8pPr>
            <a:lvl9pPr marL="3656503" indent="0" algn="ctr">
              <a:buNone/>
              <a:defRPr sz="1999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97281" y="6459787"/>
            <a:ext cx="2472271" cy="365125"/>
          </a:xfrm>
          <a:prstGeom prst="rect">
            <a:avLst/>
          </a:prstGeom>
        </p:spPr>
        <p:txBody>
          <a:bodyPr/>
          <a:lstStyle/>
          <a:p>
            <a:fld id="{8105F402-0491-4489-9897-A6971F2BC964}" type="datetime1">
              <a:rPr lang="zh-TW" altLang="en-US" smtClean="0"/>
              <a:t>2022/3/21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686185" y="6459787"/>
            <a:ext cx="4822804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75024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5"/>
            <a:ext cx="10058400" cy="1450757"/>
          </a:xfrm>
          <a:prstGeom prst="rect">
            <a:avLst/>
          </a:prstGeo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97281" y="1870672"/>
            <a:ext cx="10058400" cy="4023360"/>
          </a:xfrm>
          <a:prstGeom prst="rect">
            <a:avLst/>
          </a:prstGeom>
        </p:spPr>
        <p:txBody>
          <a:bodyPr vert="eaVert" lIns="45720" tIns="0" rIns="45720" bIns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97281" y="6459787"/>
            <a:ext cx="2472271" cy="365125"/>
          </a:xfrm>
          <a:prstGeom prst="rect">
            <a:avLst/>
          </a:prstGeom>
        </p:spPr>
        <p:txBody>
          <a:bodyPr/>
          <a:lstStyle/>
          <a:p>
            <a:fld id="{1419C16E-2AAD-44AE-9E14-5A318778B32D}" type="datetime1">
              <a:rPr lang="zh-TW" altLang="en-US" smtClean="0"/>
              <a:t>2022/3/21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686185" y="6459787"/>
            <a:ext cx="4822804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95441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6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6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80"/>
            <a:ext cx="2628900" cy="5757421"/>
          </a:xfrm>
          <a:prstGeom prst="rect">
            <a:avLst/>
          </a:prstGeo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  <a:prstGeom prst="rect">
            <a:avLst/>
          </a:prstGeom>
        </p:spPr>
        <p:txBody>
          <a:bodyPr vert="eaVert" lIns="45720" tIns="0" rIns="45720" bIns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97281" y="6459787"/>
            <a:ext cx="2472271" cy="365125"/>
          </a:xfrm>
          <a:prstGeom prst="rect">
            <a:avLst/>
          </a:prstGeom>
        </p:spPr>
        <p:txBody>
          <a:bodyPr/>
          <a:lstStyle/>
          <a:p>
            <a:fld id="{7867C0EA-72AC-4D05-BA70-75C6C292347E}" type="datetime1">
              <a:rPr lang="zh-TW" altLang="en-US" smtClean="0"/>
              <a:t>2022/3/21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686185" y="6459787"/>
            <a:ext cx="4822804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58488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5"/>
            <a:ext cx="10058400" cy="1450757"/>
          </a:xfrm>
          <a:prstGeom prst="rect">
            <a:avLst/>
          </a:prstGeom>
        </p:spPr>
        <p:txBody>
          <a:bodyPr/>
          <a:lstStyle>
            <a:lvl1pPr marL="0"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1" y="1870672"/>
            <a:ext cx="10058400" cy="402336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97281" y="6459787"/>
            <a:ext cx="2472271" cy="365125"/>
          </a:xfrm>
          <a:prstGeom prst="rect">
            <a:avLst/>
          </a:prstGeom>
        </p:spPr>
        <p:txBody>
          <a:bodyPr/>
          <a:lstStyle/>
          <a:p>
            <a:fld id="{DAA7143E-4EE8-4879-8706-B3C1C3E9066F}" type="datetime1">
              <a:rPr lang="zh-TW" altLang="en-US" smtClean="0"/>
              <a:t>2022/3/21</a:t>
            </a:fld>
            <a:endParaRPr lang="zh-TW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686185" y="6459787"/>
            <a:ext cx="4822804" cy="365125"/>
          </a:xfrm>
          <a:prstGeom prst="rect">
            <a:avLst/>
          </a:prstGeom>
        </p:spPr>
        <p:txBody>
          <a:bodyPr/>
          <a:lstStyle/>
          <a:p>
            <a:pPr rtl="0"/>
            <a:endParaRPr lang="zh-TW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600" b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E5FD5434-F838-4DD4-A17B-1CB1A1850DF4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32382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6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6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7998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  <a:prstGeom prst="rect">
            <a:avLst/>
          </a:prstGeo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399" cap="all" spc="200" baseline="0">
                <a:solidFill>
                  <a:schemeClr val="tx2"/>
                </a:solidFill>
                <a:latin typeface="+mj-lt"/>
              </a:defRPr>
            </a:lvl1pPr>
            <a:lvl2pPr marL="457063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97281" y="6459787"/>
            <a:ext cx="2472271" cy="365125"/>
          </a:xfrm>
          <a:prstGeom prst="rect">
            <a:avLst/>
          </a:prstGeom>
        </p:spPr>
        <p:txBody>
          <a:bodyPr/>
          <a:lstStyle/>
          <a:p>
            <a:fld id="{A8073819-4813-4650-BC76-340E69D449D3}" type="datetime1">
              <a:rPr lang="zh-TW" altLang="en-US" smtClean="0"/>
              <a:t>2022/3/21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686185" y="6459787"/>
            <a:ext cx="4822804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961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5"/>
            <a:ext cx="10058400" cy="1450757"/>
          </a:xfrm>
          <a:prstGeom prst="rect">
            <a:avLst/>
          </a:prstGeo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97281" y="6459787"/>
            <a:ext cx="2472271" cy="365125"/>
          </a:xfrm>
          <a:prstGeom prst="rect">
            <a:avLst/>
          </a:prstGeom>
        </p:spPr>
        <p:txBody>
          <a:bodyPr/>
          <a:lstStyle/>
          <a:p>
            <a:fld id="{19BB3008-1F4D-4C2E-9C9B-B8B5DA81B45D}" type="datetime1">
              <a:rPr lang="zh-TW" altLang="en-US" smtClean="0"/>
              <a:t>2022/3/21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86185" y="6459787"/>
            <a:ext cx="4822804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67275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5"/>
            <a:ext cx="10058400" cy="1450757"/>
          </a:xfrm>
          <a:prstGeom prst="rect">
            <a:avLst/>
          </a:prstGeo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  <a:prstGeom prst="rect">
            <a:avLst/>
          </a:prstGeom>
        </p:spPr>
        <p:txBody>
          <a:bodyPr lIns="91440" rIns="91440" anchor="ctr">
            <a:normAutofit/>
          </a:bodyPr>
          <a:lstStyle>
            <a:lvl1pPr marL="0" indent="0">
              <a:buNone/>
              <a:defRPr sz="1999" b="0" cap="all" baseline="0">
                <a:solidFill>
                  <a:schemeClr val="tx2"/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  <a:prstGeom prst="rect">
            <a:avLst/>
          </a:prstGeom>
        </p:spPr>
        <p:txBody>
          <a:bodyPr lIns="91440" rIns="91440" anchor="ctr">
            <a:normAutofit/>
          </a:bodyPr>
          <a:lstStyle>
            <a:lvl1pPr marL="0" indent="0">
              <a:buNone/>
              <a:defRPr sz="1999" b="0" cap="all" baseline="0">
                <a:solidFill>
                  <a:schemeClr val="tx2"/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1097281" y="6459787"/>
            <a:ext cx="2472271" cy="365125"/>
          </a:xfrm>
          <a:prstGeom prst="rect">
            <a:avLst/>
          </a:prstGeom>
        </p:spPr>
        <p:txBody>
          <a:bodyPr/>
          <a:lstStyle/>
          <a:p>
            <a:fld id="{73B849BD-5B5D-4EE4-9693-FD2877548CED}" type="datetime1">
              <a:rPr lang="zh-TW" altLang="en-US" smtClean="0"/>
              <a:t>2022/3/21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686185" y="6459787"/>
            <a:ext cx="4822804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26775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5"/>
            <a:ext cx="10058400" cy="1450757"/>
          </a:xfrm>
          <a:prstGeom prst="rect">
            <a:avLst/>
          </a:prstGeo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097281" y="6459787"/>
            <a:ext cx="2472271" cy="365125"/>
          </a:xfrm>
          <a:prstGeom prst="rect">
            <a:avLst/>
          </a:prstGeom>
        </p:spPr>
        <p:txBody>
          <a:bodyPr/>
          <a:lstStyle/>
          <a:p>
            <a:fld id="{A3BD4744-3405-4CCA-BA27-3D769873F7A5}" type="datetime1">
              <a:rPr lang="zh-TW" altLang="en-US" smtClean="0"/>
              <a:t>2022/3/21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686185" y="6459787"/>
            <a:ext cx="4822804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75489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6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6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1097281" y="6459787"/>
            <a:ext cx="2472271" cy="365125"/>
          </a:xfrm>
          <a:prstGeom prst="rect">
            <a:avLst/>
          </a:prstGeom>
        </p:spPr>
        <p:txBody>
          <a:bodyPr/>
          <a:lstStyle/>
          <a:p>
            <a:fld id="{9B661955-3D32-4247-9535-E8F5D6A4EAEE}" type="datetime1">
              <a:rPr lang="zh-TW" altLang="en-US" smtClean="0"/>
              <a:t>2022/3/21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686185" y="6459787"/>
            <a:ext cx="4822804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63508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7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594359"/>
            <a:ext cx="3200400" cy="228600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599" b="0">
                <a:solidFill>
                  <a:srgbClr val="FFFFFF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1" y="731520"/>
            <a:ext cx="6492240" cy="5257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926080"/>
            <a:ext cx="3200400" cy="3379124"/>
          </a:xfrm>
          <a:prstGeom prst="rect">
            <a:avLst/>
          </a:prstGeo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7"/>
            <a:ext cx="261851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fld id="{753BC96F-B101-4692-8C77-C29340D94264}" type="datetime1">
              <a:rPr lang="zh-TW" altLang="en-US" smtClean="0"/>
              <a:t>2022/3/21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7"/>
            <a:ext cx="4648200" cy="365125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45850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6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  <a:prstGeom prst="rect">
            <a:avLst/>
          </a:prstGeom>
        </p:spPr>
        <p:txBody>
          <a:bodyPr lIns="91440" tIns="0" rIns="91440" bIns="0" anchor="b">
            <a:noAutofit/>
          </a:bodyPr>
          <a:lstStyle>
            <a:lvl1pPr>
              <a:defRPr sz="3599" b="0">
                <a:solidFill>
                  <a:srgbClr val="FFFFFF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199">
                <a:solidFill>
                  <a:schemeClr val="bg1"/>
                </a:solidFill>
              </a:defRPr>
            </a:lvl1pPr>
            <a:lvl2pPr marL="457063" indent="0">
              <a:buNone/>
              <a:defRPr sz="2799"/>
            </a:lvl2pPr>
            <a:lvl3pPr marL="914126" indent="0">
              <a:buNone/>
              <a:defRPr sz="2399"/>
            </a:lvl3pPr>
            <a:lvl4pPr marL="1371189" indent="0">
              <a:buNone/>
              <a:defRPr sz="1999"/>
            </a:lvl4pPr>
            <a:lvl5pPr marL="1828251" indent="0">
              <a:buNone/>
              <a:defRPr sz="1999"/>
            </a:lvl5pPr>
            <a:lvl6pPr marL="2285314" indent="0">
              <a:buNone/>
              <a:defRPr sz="1999"/>
            </a:lvl6pPr>
            <a:lvl7pPr marL="2742377" indent="0">
              <a:buNone/>
              <a:defRPr sz="1999"/>
            </a:lvl7pPr>
            <a:lvl8pPr marL="3199440" indent="0">
              <a:buNone/>
              <a:defRPr sz="1999"/>
            </a:lvl8pPr>
            <a:lvl9pPr marL="3656503" indent="0">
              <a:buNone/>
              <a:defRPr sz="1999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  <a:prstGeom prst="rect">
            <a:avLst/>
          </a:prstGeo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97281" y="6459787"/>
            <a:ext cx="2472271" cy="365125"/>
          </a:xfrm>
          <a:prstGeom prst="rect">
            <a:avLst/>
          </a:prstGeom>
        </p:spPr>
        <p:txBody>
          <a:bodyPr/>
          <a:lstStyle/>
          <a:p>
            <a:fld id="{3B28C72B-319B-4C3C-8CF2-9AB00B750F72}" type="datetime1">
              <a:rPr lang="zh-TW" altLang="en-US" smtClean="0"/>
              <a:t>2022/3/21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86185" y="6459787"/>
            <a:ext cx="4822804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38790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9" y="6459787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6107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126" rtl="0" eaLnBrk="1" latinLnBrk="0" hangingPunct="1">
        <a:lnSpc>
          <a:spcPct val="85000"/>
        </a:lnSpc>
        <a:spcBef>
          <a:spcPct val="0"/>
        </a:spcBef>
        <a:buNone/>
        <a:defRPr sz="4799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13" indent="-91413" algn="l" defTabSz="914126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99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3933" indent="-182825" algn="l" defTabSz="914126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799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758" indent="-182825" algn="l" defTabSz="914126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583" indent="-182825" algn="l" defTabSz="914126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408" indent="-182825" algn="l" defTabSz="914126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099670" indent="-228531" algn="l" defTabSz="914126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299610" indent="-228531" algn="l" defTabSz="914126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499550" indent="-228531" algn="l" defTabSz="914126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699490" indent="-228531" algn="l" defTabSz="914126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26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9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1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7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jpg"/><Relationship Id="rId4" Type="http://schemas.openxmlformats.org/officeDocument/2006/relationships/image" Target="../media/image19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jp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4.png"/><Relationship Id="rId4" Type="http://schemas.openxmlformats.org/officeDocument/2006/relationships/image" Target="../media/image5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rxiv-sanity.com/search?q=mesh%2Br-cnn" TargetMode="External"/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hyperlink" Target="http://www.arxiv-sanity.com/1906.02739v1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jp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8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1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g"/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3.jpg"/><Relationship Id="rId4" Type="http://schemas.openxmlformats.org/officeDocument/2006/relationships/image" Target="../media/image72.jpg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g"/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342C1CAB-8CAC-4052-BBF9-4A0F4A26C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z="1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fld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D1147A93-4409-465F-97CE-D2CEC7209317}"/>
              </a:ext>
            </a:extLst>
          </p:cNvPr>
          <p:cNvSpPr txBox="1"/>
          <p:nvPr/>
        </p:nvSpPr>
        <p:spPr>
          <a:xfrm>
            <a:off x="3073717" y="2090249"/>
            <a:ext cx="6044565" cy="16671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1482725">
              <a:lnSpc>
                <a:spcPts val="6470"/>
              </a:lnSpc>
            </a:pPr>
            <a:r>
              <a:rPr sz="6000" b="0" spc="-35" dirty="0">
                <a:latin typeface="+mj-lt"/>
                <a:cs typeface="Calibri Light"/>
              </a:rPr>
              <a:t>L</a:t>
            </a:r>
            <a:r>
              <a:rPr sz="6000" b="0" spc="-5" dirty="0">
                <a:latin typeface="+mj-lt"/>
                <a:cs typeface="Calibri Light"/>
              </a:rPr>
              <a:t>e</a:t>
            </a:r>
            <a:r>
              <a:rPr sz="6000" b="0" spc="-35" dirty="0">
                <a:latin typeface="+mj-lt"/>
                <a:cs typeface="Calibri Light"/>
              </a:rPr>
              <a:t>c</a:t>
            </a:r>
            <a:r>
              <a:rPr sz="6000" b="0" spc="-20" dirty="0">
                <a:latin typeface="+mj-lt"/>
                <a:cs typeface="Calibri Light"/>
              </a:rPr>
              <a:t>t</a:t>
            </a:r>
            <a:r>
              <a:rPr sz="6000" b="0" spc="-40" dirty="0">
                <a:latin typeface="+mj-lt"/>
                <a:cs typeface="Calibri Light"/>
              </a:rPr>
              <a:t>u</a:t>
            </a:r>
            <a:r>
              <a:rPr sz="6000" b="0" spc="-120" dirty="0">
                <a:latin typeface="+mj-lt"/>
                <a:cs typeface="Calibri Light"/>
              </a:rPr>
              <a:t>r</a:t>
            </a:r>
            <a:r>
              <a:rPr sz="6000" b="0" dirty="0">
                <a:latin typeface="+mj-lt"/>
                <a:cs typeface="Calibri Light"/>
              </a:rPr>
              <a:t>e </a:t>
            </a:r>
            <a:r>
              <a:rPr sz="6000" b="0" spc="-40" dirty="0">
                <a:latin typeface="+mj-lt"/>
                <a:cs typeface="Calibri Light"/>
              </a:rPr>
              <a:t>2</a:t>
            </a:r>
            <a:r>
              <a:rPr sz="6000" b="0" spc="-20" dirty="0">
                <a:latin typeface="+mj-lt"/>
                <a:cs typeface="Calibri Light"/>
              </a:rPr>
              <a:t>:</a:t>
            </a:r>
            <a:r>
              <a:rPr sz="6000" b="0" spc="-15" dirty="0">
                <a:latin typeface="+mj-lt"/>
                <a:cs typeface="Calibri Light"/>
              </a:rPr>
              <a:t> </a:t>
            </a:r>
            <a:r>
              <a:rPr sz="6000" b="0" spc="-5" dirty="0">
                <a:latin typeface="+mj-lt"/>
                <a:cs typeface="Calibri Light"/>
              </a:rPr>
              <a:t>I</a:t>
            </a:r>
            <a:r>
              <a:rPr sz="6000" b="0" dirty="0">
                <a:latin typeface="+mj-lt"/>
                <a:cs typeface="Calibri Light"/>
              </a:rPr>
              <a:t>m</a:t>
            </a:r>
            <a:r>
              <a:rPr sz="6000" b="0" spc="-30" dirty="0">
                <a:latin typeface="+mj-lt"/>
                <a:cs typeface="Calibri Light"/>
              </a:rPr>
              <a:t>a</a:t>
            </a:r>
            <a:r>
              <a:rPr sz="6000" b="0" spc="-75" dirty="0">
                <a:latin typeface="+mj-lt"/>
                <a:cs typeface="Calibri Light"/>
              </a:rPr>
              <a:t>g</a:t>
            </a:r>
            <a:r>
              <a:rPr sz="6000" b="0" dirty="0">
                <a:latin typeface="+mj-lt"/>
                <a:cs typeface="Calibri Light"/>
              </a:rPr>
              <a:t>e C</a:t>
            </a:r>
            <a:r>
              <a:rPr sz="6000" b="0" spc="-25" dirty="0">
                <a:latin typeface="+mj-lt"/>
                <a:cs typeface="Calibri Light"/>
              </a:rPr>
              <a:t>la</a:t>
            </a:r>
            <a:r>
              <a:rPr sz="6000" b="0" spc="-20" dirty="0">
                <a:latin typeface="+mj-lt"/>
                <a:cs typeface="Calibri Light"/>
              </a:rPr>
              <a:t>ss</a:t>
            </a:r>
            <a:r>
              <a:rPr sz="6000" b="0" spc="-15" dirty="0">
                <a:latin typeface="+mj-lt"/>
                <a:cs typeface="Calibri Light"/>
              </a:rPr>
              <a:t>i</a:t>
            </a:r>
            <a:r>
              <a:rPr sz="6000" b="0" spc="-30" dirty="0">
                <a:latin typeface="+mj-lt"/>
                <a:cs typeface="Calibri Light"/>
              </a:rPr>
              <a:t>f</a:t>
            </a:r>
            <a:r>
              <a:rPr sz="6000" b="0" spc="-15" dirty="0">
                <a:latin typeface="+mj-lt"/>
                <a:cs typeface="Calibri Light"/>
              </a:rPr>
              <a:t>i</a:t>
            </a:r>
            <a:r>
              <a:rPr sz="6000" b="0" spc="-90" dirty="0">
                <a:latin typeface="+mj-lt"/>
                <a:cs typeface="Calibri Light"/>
              </a:rPr>
              <a:t>c</a:t>
            </a:r>
            <a:r>
              <a:rPr sz="6000" b="0" spc="-85" dirty="0">
                <a:latin typeface="+mj-lt"/>
                <a:cs typeface="Calibri Light"/>
              </a:rPr>
              <a:t>a</a:t>
            </a:r>
            <a:r>
              <a:rPr sz="6000" b="0" spc="-15" dirty="0">
                <a:latin typeface="+mj-lt"/>
                <a:cs typeface="Calibri Light"/>
              </a:rPr>
              <a:t>t</a:t>
            </a:r>
            <a:r>
              <a:rPr sz="6000" b="0" spc="-30" dirty="0">
                <a:latin typeface="+mj-lt"/>
                <a:cs typeface="Calibri Light"/>
              </a:rPr>
              <a:t>ion</a:t>
            </a:r>
            <a:endParaRPr sz="6000" dirty="0">
              <a:latin typeface="+mj-lt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31747497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342C1CAB-8CAC-4052-BBF9-4A0F4A26C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z="1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fld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522EA198-B046-499D-9C51-3DE07020D6DE}"/>
              </a:ext>
            </a:extLst>
          </p:cNvPr>
          <p:cNvSpPr txBox="1">
            <a:spLocks/>
          </p:cNvSpPr>
          <p:nvPr/>
        </p:nvSpPr>
        <p:spPr>
          <a:xfrm>
            <a:off x="497838" y="402714"/>
            <a:ext cx="11196322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algn="l" defTabSz="914126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799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431800">
              <a:lnSpc>
                <a:spcPct val="100000"/>
              </a:lnSpc>
            </a:pPr>
            <a:r>
              <a:rPr lang="en-US" sz="3900" spc="35" dirty="0">
                <a:solidFill>
                  <a:schemeClr val="tx1"/>
                </a:solidFill>
                <a:latin typeface="Calibri Light"/>
                <a:cs typeface="Calibri Light"/>
              </a:rPr>
              <a:t>Ch</a:t>
            </a:r>
            <a:r>
              <a:rPr lang="en-US" sz="3900" spc="25" dirty="0">
                <a:solidFill>
                  <a:schemeClr val="tx1"/>
                </a:solidFill>
                <a:latin typeface="Calibri Light"/>
                <a:cs typeface="Calibri Light"/>
              </a:rPr>
              <a:t>all</a:t>
            </a:r>
            <a:r>
              <a:rPr lang="en-US" sz="3900" spc="30" dirty="0">
                <a:solidFill>
                  <a:schemeClr val="tx1"/>
                </a:solidFill>
                <a:latin typeface="Calibri Light"/>
                <a:cs typeface="Calibri Light"/>
              </a:rPr>
              <a:t>en</a:t>
            </a:r>
            <a:r>
              <a:rPr lang="en-US" sz="3900" spc="5" dirty="0">
                <a:solidFill>
                  <a:schemeClr val="tx1"/>
                </a:solidFill>
                <a:latin typeface="Calibri Light"/>
                <a:cs typeface="Calibri Light"/>
              </a:rPr>
              <a:t>g</a:t>
            </a:r>
            <a:r>
              <a:rPr lang="en-US" sz="3900" spc="30" dirty="0">
                <a:solidFill>
                  <a:schemeClr val="tx1"/>
                </a:solidFill>
                <a:latin typeface="Calibri Light"/>
                <a:cs typeface="Calibri Light"/>
              </a:rPr>
              <a:t>es</a:t>
            </a:r>
            <a:r>
              <a:rPr lang="en-US" sz="4000" spc="-15" dirty="0">
                <a:solidFill>
                  <a:schemeClr val="tx1"/>
                </a:solidFill>
              </a:rPr>
              <a:t>:</a:t>
            </a:r>
            <a:r>
              <a:rPr lang="en-US" sz="4000" spc="-10" dirty="0">
                <a:solidFill>
                  <a:schemeClr val="tx1"/>
                </a:solidFill>
              </a:rPr>
              <a:t> </a:t>
            </a:r>
            <a:r>
              <a:rPr lang="en-US" sz="4000" spc="-25" dirty="0">
                <a:solidFill>
                  <a:schemeClr val="tx1"/>
                </a:solidFill>
              </a:rPr>
              <a:t>F</a:t>
            </a:r>
            <a:r>
              <a:rPr lang="en-US" sz="4000" spc="-10" dirty="0">
                <a:solidFill>
                  <a:schemeClr val="tx1"/>
                </a:solidFill>
              </a:rPr>
              <a:t>i</a:t>
            </a:r>
            <a:r>
              <a:rPr lang="en-US" sz="4000" spc="-30" dirty="0">
                <a:solidFill>
                  <a:schemeClr val="tx1"/>
                </a:solidFill>
              </a:rPr>
              <a:t>n</a:t>
            </a:r>
            <a:r>
              <a:rPr lang="en-US" sz="4000" dirty="0">
                <a:solidFill>
                  <a:schemeClr val="tx1"/>
                </a:solidFill>
              </a:rPr>
              <a:t>e-G</a:t>
            </a:r>
            <a:r>
              <a:rPr lang="en-US" sz="4000" spc="-80" dirty="0">
                <a:solidFill>
                  <a:schemeClr val="tx1"/>
                </a:solidFill>
              </a:rPr>
              <a:t>r</a:t>
            </a:r>
            <a:r>
              <a:rPr lang="en-US" sz="4000" spc="-10" dirty="0">
                <a:solidFill>
                  <a:schemeClr val="tx1"/>
                </a:solidFill>
              </a:rPr>
              <a:t>ai</a:t>
            </a:r>
            <a:r>
              <a:rPr lang="en-US" sz="4000" spc="-30" dirty="0">
                <a:solidFill>
                  <a:schemeClr val="tx1"/>
                </a:solidFill>
              </a:rPr>
              <a:t>n</a:t>
            </a:r>
            <a:r>
              <a:rPr lang="en-US" sz="4000" spc="-5" dirty="0">
                <a:solidFill>
                  <a:schemeClr val="tx1"/>
                </a:solidFill>
              </a:rPr>
              <a:t>e</a:t>
            </a:r>
            <a:r>
              <a:rPr lang="en-US" sz="4000" spc="-25" dirty="0">
                <a:solidFill>
                  <a:schemeClr val="tx1"/>
                </a:solidFill>
              </a:rPr>
              <a:t>d</a:t>
            </a:r>
            <a:r>
              <a:rPr lang="en-US" sz="4000" spc="-10" dirty="0">
                <a:solidFill>
                  <a:schemeClr val="tx1"/>
                </a:solidFill>
              </a:rPr>
              <a:t> </a:t>
            </a:r>
            <a:r>
              <a:rPr lang="en-US" sz="4000" spc="-5" dirty="0">
                <a:solidFill>
                  <a:schemeClr val="tx1"/>
                </a:solidFill>
              </a:rPr>
              <a:t>C</a:t>
            </a:r>
            <a:r>
              <a:rPr lang="en-US" sz="4000" spc="-55" dirty="0">
                <a:solidFill>
                  <a:schemeClr val="tx1"/>
                </a:solidFill>
              </a:rPr>
              <a:t>at</a:t>
            </a:r>
            <a:r>
              <a:rPr lang="en-US" sz="4000" spc="-5" dirty="0">
                <a:solidFill>
                  <a:schemeClr val="tx1"/>
                </a:solidFill>
              </a:rPr>
              <a:t>e</a:t>
            </a:r>
            <a:r>
              <a:rPr lang="en-US" sz="4000" spc="-35" dirty="0">
                <a:solidFill>
                  <a:schemeClr val="tx1"/>
                </a:solidFill>
              </a:rPr>
              <a:t>g</a:t>
            </a:r>
            <a:r>
              <a:rPr lang="en-US" sz="4000" dirty="0">
                <a:solidFill>
                  <a:schemeClr val="tx1"/>
                </a:solidFill>
              </a:rPr>
              <a:t>o</a:t>
            </a:r>
            <a:r>
              <a:rPr lang="en-US" sz="4000" spc="-5" dirty="0">
                <a:solidFill>
                  <a:schemeClr val="tx1"/>
                </a:solidFill>
              </a:rPr>
              <a:t>ri</a:t>
            </a:r>
            <a:r>
              <a:rPr lang="en-US" sz="4000" spc="-25" dirty="0">
                <a:solidFill>
                  <a:schemeClr val="tx1"/>
                </a:solidFill>
              </a:rPr>
              <a:t>e</a:t>
            </a:r>
            <a:r>
              <a:rPr lang="en-US" sz="4000" spc="-20" dirty="0">
                <a:solidFill>
                  <a:schemeClr val="tx1"/>
                </a:solidFill>
              </a:rPr>
              <a:t>s</a:t>
            </a:r>
            <a:endParaRPr lang="en-US" sz="4000" dirty="0">
              <a:solidFill>
                <a:schemeClr val="tx1"/>
              </a:solidFill>
              <a:latin typeface="Calibri Light"/>
              <a:cs typeface="Calibri Light"/>
            </a:endParaRP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C8D542DE-5395-447D-905D-57F8ABE81E2A}"/>
              </a:ext>
            </a:extLst>
          </p:cNvPr>
          <p:cNvSpPr/>
          <p:nvPr/>
        </p:nvSpPr>
        <p:spPr>
          <a:xfrm>
            <a:off x="325392" y="1995012"/>
            <a:ext cx="4285807" cy="321275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7A3E33FE-CDDC-4185-86D8-DA403AC9C815}"/>
              </a:ext>
            </a:extLst>
          </p:cNvPr>
          <p:cNvSpPr txBox="1"/>
          <p:nvPr/>
        </p:nvSpPr>
        <p:spPr>
          <a:xfrm>
            <a:off x="1309357" y="5261347"/>
            <a:ext cx="2294255" cy="1295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T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his</a:t>
            </a:r>
            <a:r>
              <a:rPr sz="800" u="sng" spc="-30" dirty="0">
                <a:solidFill>
                  <a:srgbClr val="0563C1"/>
                </a:solidFill>
                <a:latin typeface="Times New Roman"/>
                <a:cs typeface="Times New Roman"/>
              </a:rPr>
              <a:t> 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i</a:t>
            </a:r>
            <a:r>
              <a:rPr sz="800" u="sng" spc="-15" dirty="0">
                <a:solidFill>
                  <a:srgbClr val="0563C1"/>
                </a:solidFill>
                <a:latin typeface="Calibri"/>
                <a:cs typeface="Calibri"/>
              </a:rPr>
              <a:t>m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a</a:t>
            </a:r>
            <a:r>
              <a:rPr sz="800" u="sng" spc="-10" dirty="0">
                <a:solidFill>
                  <a:srgbClr val="0563C1"/>
                </a:solidFill>
                <a:latin typeface="Calibri"/>
                <a:cs typeface="Calibri"/>
              </a:rPr>
              <a:t>ge</a:t>
            </a:r>
            <a:r>
              <a:rPr sz="800" u="sng" spc="-25" dirty="0">
                <a:solidFill>
                  <a:srgbClr val="0563C1"/>
                </a:solidFill>
                <a:latin typeface="Times New Roman"/>
                <a:cs typeface="Times New Roman"/>
              </a:rPr>
              <a:t> </a:t>
            </a:r>
            <a:r>
              <a:rPr sz="800" dirty="0">
                <a:solidFill>
                  <a:srgbClr val="BFBFBF"/>
                </a:solidFill>
                <a:latin typeface="Calibri"/>
                <a:cs typeface="Calibri"/>
              </a:rPr>
              <a:t>is</a:t>
            </a:r>
            <a:r>
              <a:rPr sz="800" spc="-10" dirty="0">
                <a:solidFill>
                  <a:srgbClr val="BFBFBF"/>
                </a:solidFill>
                <a:latin typeface="Calibri"/>
                <a:cs typeface="Calibri"/>
              </a:rPr>
              <a:t> </a:t>
            </a:r>
            <a:r>
              <a:rPr sz="800" spc="5" dirty="0">
                <a:solidFill>
                  <a:srgbClr val="BFBFBF"/>
                </a:solidFill>
                <a:latin typeface="Calibri"/>
                <a:cs typeface="Calibri"/>
              </a:rPr>
              <a:t>f</a:t>
            </a:r>
            <a:r>
              <a:rPr sz="800" spc="-10" dirty="0">
                <a:solidFill>
                  <a:srgbClr val="BFBFBF"/>
                </a:solidFill>
                <a:latin typeface="Calibri"/>
                <a:cs typeface="Calibri"/>
              </a:rPr>
              <a:t>r</a:t>
            </a:r>
            <a:r>
              <a:rPr sz="800" spc="-5" dirty="0">
                <a:solidFill>
                  <a:srgbClr val="BFBFBF"/>
                </a:solidFill>
                <a:latin typeface="Calibri"/>
                <a:cs typeface="Calibri"/>
              </a:rPr>
              <a:t>ee </a:t>
            </a:r>
            <a:r>
              <a:rPr sz="800" spc="5" dirty="0">
                <a:solidFill>
                  <a:srgbClr val="BFBFBF"/>
                </a:solidFill>
                <a:latin typeface="Calibri"/>
                <a:cs typeface="Calibri"/>
              </a:rPr>
              <a:t>f</a:t>
            </a:r>
            <a:r>
              <a:rPr sz="800" dirty="0">
                <a:solidFill>
                  <a:srgbClr val="BFBFBF"/>
                </a:solidFill>
                <a:latin typeface="Calibri"/>
                <a:cs typeface="Calibri"/>
              </a:rPr>
              <a:t>o</a:t>
            </a:r>
            <a:r>
              <a:rPr sz="800" spc="-5" dirty="0">
                <a:solidFill>
                  <a:srgbClr val="BFBFBF"/>
                </a:solidFill>
                <a:latin typeface="Calibri"/>
                <a:cs typeface="Calibri"/>
              </a:rPr>
              <a:t>r</a:t>
            </a:r>
            <a:r>
              <a:rPr sz="800" spc="-15" dirty="0">
                <a:solidFill>
                  <a:srgbClr val="BFBFBF"/>
                </a:solidFill>
                <a:latin typeface="Calibri"/>
                <a:cs typeface="Calibri"/>
              </a:rPr>
              <a:t> </a:t>
            </a:r>
            <a:r>
              <a:rPr sz="800" spc="5" dirty="0">
                <a:solidFill>
                  <a:srgbClr val="BFBFBF"/>
                </a:solidFill>
                <a:latin typeface="Calibri"/>
                <a:cs typeface="Calibri"/>
              </a:rPr>
              <a:t>f</a:t>
            </a:r>
            <a:r>
              <a:rPr sz="800" dirty="0">
                <a:solidFill>
                  <a:srgbClr val="BFBFBF"/>
                </a:solidFill>
                <a:latin typeface="Calibri"/>
                <a:cs typeface="Calibri"/>
              </a:rPr>
              <a:t>o</a:t>
            </a:r>
            <a:r>
              <a:rPr sz="800" spc="-5" dirty="0">
                <a:solidFill>
                  <a:srgbClr val="BFBFBF"/>
                </a:solidFill>
                <a:latin typeface="Calibri"/>
                <a:cs typeface="Calibri"/>
              </a:rPr>
              <a:t>r</a:t>
            </a:r>
            <a:r>
              <a:rPr sz="800" spc="-15" dirty="0">
                <a:solidFill>
                  <a:srgbClr val="BFBFBF"/>
                </a:solidFill>
                <a:latin typeface="Calibri"/>
                <a:cs typeface="Calibri"/>
              </a:rPr>
              <a:t> </a:t>
            </a:r>
            <a:r>
              <a:rPr sz="800" dirty="0">
                <a:solidFill>
                  <a:srgbClr val="BFBFBF"/>
                </a:solidFill>
                <a:latin typeface="Calibri"/>
                <a:cs typeface="Calibri"/>
              </a:rPr>
              <a:t>u</a:t>
            </a:r>
            <a:r>
              <a:rPr sz="800" spc="-5" dirty="0">
                <a:solidFill>
                  <a:srgbClr val="BFBFBF"/>
                </a:solidFill>
                <a:latin typeface="Calibri"/>
                <a:cs typeface="Calibri"/>
              </a:rPr>
              <a:t>se </a:t>
            </a:r>
            <a:r>
              <a:rPr sz="800" dirty="0">
                <a:solidFill>
                  <a:srgbClr val="BFBFBF"/>
                </a:solidFill>
                <a:latin typeface="Calibri"/>
                <a:cs typeface="Calibri"/>
              </a:rPr>
              <a:t>und</a:t>
            </a:r>
            <a:r>
              <a:rPr sz="800" spc="-5" dirty="0">
                <a:solidFill>
                  <a:srgbClr val="BFBFBF"/>
                </a:solidFill>
                <a:latin typeface="Calibri"/>
                <a:cs typeface="Calibri"/>
              </a:rPr>
              <a:t>er</a:t>
            </a:r>
            <a:r>
              <a:rPr sz="800" spc="-15" dirty="0">
                <a:solidFill>
                  <a:srgbClr val="BFBFBF"/>
                </a:solidFill>
                <a:latin typeface="Calibri"/>
                <a:cs typeface="Calibri"/>
              </a:rPr>
              <a:t> t</a:t>
            </a:r>
            <a:r>
              <a:rPr sz="800" dirty="0">
                <a:solidFill>
                  <a:srgbClr val="BFBFBF"/>
                </a:solidFill>
                <a:latin typeface="Calibri"/>
                <a:cs typeface="Calibri"/>
              </a:rPr>
              <a:t>h</a:t>
            </a:r>
            <a:r>
              <a:rPr sz="800" spc="-5" dirty="0">
                <a:solidFill>
                  <a:srgbClr val="BFBFBF"/>
                </a:solidFill>
                <a:latin typeface="Calibri"/>
                <a:cs typeface="Calibri"/>
              </a:rPr>
              <a:t>e </a:t>
            </a: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P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ixa</a:t>
            </a:r>
            <a:r>
              <a:rPr sz="800" u="sng" spc="5" dirty="0">
                <a:solidFill>
                  <a:srgbClr val="0563C1"/>
                </a:solidFill>
                <a:latin typeface="Calibri"/>
                <a:cs typeface="Calibri"/>
              </a:rPr>
              <a:t>b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a</a:t>
            </a: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y</a:t>
            </a:r>
            <a:r>
              <a:rPr sz="800" u="sng" spc="-30" dirty="0">
                <a:solidFill>
                  <a:srgbClr val="0563C1"/>
                </a:solidFill>
                <a:latin typeface="Times New Roman"/>
                <a:cs typeface="Times New Roman"/>
              </a:rPr>
              <a:t> 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Li</a:t>
            </a:r>
            <a:r>
              <a:rPr sz="800" u="sng" spc="-10" dirty="0">
                <a:solidFill>
                  <a:srgbClr val="0563C1"/>
                </a:solidFill>
                <a:latin typeface="Calibri"/>
                <a:cs typeface="Calibri"/>
              </a:rPr>
              <a:t>c</a:t>
            </a: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ense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7FC0E40A-6C00-4D95-8672-E697C02B7FA7}"/>
              </a:ext>
            </a:extLst>
          </p:cNvPr>
          <p:cNvSpPr txBox="1"/>
          <p:nvPr/>
        </p:nvSpPr>
        <p:spPr>
          <a:xfrm>
            <a:off x="1697283" y="1612275"/>
            <a:ext cx="152590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30" dirty="0">
                <a:latin typeface="Calibri"/>
                <a:cs typeface="Calibri"/>
              </a:rPr>
              <a:t>M</a:t>
            </a:r>
            <a:r>
              <a:rPr sz="2400" spc="-15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Coon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18BF94A9-3AD1-4B9C-8325-1443875C337D}"/>
              </a:ext>
            </a:extLst>
          </p:cNvPr>
          <p:cNvSpPr/>
          <p:nvPr/>
        </p:nvSpPr>
        <p:spPr>
          <a:xfrm>
            <a:off x="4724400" y="1995012"/>
            <a:ext cx="3641711" cy="321275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2CF5D39F-DCD3-4589-8A19-4A7B936FE89B}"/>
              </a:ext>
            </a:extLst>
          </p:cNvPr>
          <p:cNvSpPr txBox="1"/>
          <p:nvPr/>
        </p:nvSpPr>
        <p:spPr>
          <a:xfrm>
            <a:off x="6071439" y="1612275"/>
            <a:ext cx="93726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20" dirty="0">
                <a:latin typeface="Calibri"/>
                <a:cs typeface="Calibri"/>
              </a:rPr>
              <a:t>R</a:t>
            </a:r>
            <a:r>
              <a:rPr sz="2400" spc="-15" dirty="0">
                <a:latin typeface="Calibri"/>
                <a:cs typeface="Calibri"/>
              </a:rPr>
              <a:t>a</a:t>
            </a:r>
            <a:r>
              <a:rPr sz="2400" spc="-45" dirty="0">
                <a:latin typeface="Calibri"/>
                <a:cs typeface="Calibri"/>
              </a:rPr>
              <a:t>g</a:t>
            </a:r>
            <a:r>
              <a:rPr sz="2400" dirty="0">
                <a:latin typeface="Calibri"/>
                <a:cs typeface="Calibri"/>
              </a:rPr>
              <a:t>d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ll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415706D3-F2B0-48E3-A924-7F9E435C3914}"/>
              </a:ext>
            </a:extLst>
          </p:cNvPr>
          <p:cNvSpPr txBox="1"/>
          <p:nvPr/>
        </p:nvSpPr>
        <p:spPr>
          <a:xfrm>
            <a:off x="5864811" y="5261347"/>
            <a:ext cx="1345565" cy="1295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T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his</a:t>
            </a:r>
            <a:r>
              <a:rPr sz="800" u="sng" spc="-30" dirty="0">
                <a:solidFill>
                  <a:srgbClr val="0563C1"/>
                </a:solidFill>
                <a:latin typeface="Times New Roman"/>
                <a:cs typeface="Times New Roman"/>
              </a:rPr>
              <a:t> 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i</a:t>
            </a:r>
            <a:r>
              <a:rPr sz="800" u="sng" spc="-15" dirty="0">
                <a:solidFill>
                  <a:srgbClr val="0563C1"/>
                </a:solidFill>
                <a:latin typeface="Calibri"/>
                <a:cs typeface="Calibri"/>
              </a:rPr>
              <a:t>m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a</a:t>
            </a:r>
            <a:r>
              <a:rPr sz="800" u="sng" spc="-10" dirty="0">
                <a:solidFill>
                  <a:srgbClr val="0563C1"/>
                </a:solidFill>
                <a:latin typeface="Calibri"/>
                <a:cs typeface="Calibri"/>
              </a:rPr>
              <a:t>ge</a:t>
            </a:r>
            <a:r>
              <a:rPr sz="800" u="sng" spc="-25" dirty="0">
                <a:solidFill>
                  <a:srgbClr val="0563C1"/>
                </a:solidFill>
                <a:latin typeface="Times New Roman"/>
                <a:cs typeface="Times New Roman"/>
              </a:rPr>
              <a:t> </a:t>
            </a:r>
            <a:r>
              <a:rPr sz="800" dirty="0">
                <a:solidFill>
                  <a:srgbClr val="BFBFBF"/>
                </a:solidFill>
                <a:latin typeface="Calibri"/>
                <a:cs typeface="Calibri"/>
              </a:rPr>
              <a:t>is</a:t>
            </a:r>
            <a:r>
              <a:rPr sz="800" spc="-10" dirty="0">
                <a:solidFill>
                  <a:srgbClr val="BFBFBF"/>
                </a:solidFill>
                <a:latin typeface="Calibri"/>
                <a:cs typeface="Calibri"/>
              </a:rPr>
              <a:t> </a:t>
            </a: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CC0</a:t>
            </a:r>
            <a:r>
              <a:rPr sz="800" u="sng" spc="-30" dirty="0">
                <a:solidFill>
                  <a:srgbClr val="0563C1"/>
                </a:solidFill>
                <a:latin typeface="Times New Roman"/>
                <a:cs typeface="Times New Roman"/>
              </a:rPr>
              <a:t> 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publi</a:t>
            </a: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c</a:t>
            </a:r>
            <a:r>
              <a:rPr sz="800" u="sng" spc="-30" dirty="0">
                <a:solidFill>
                  <a:srgbClr val="0563C1"/>
                </a:solidFill>
                <a:latin typeface="Times New Roman"/>
                <a:cs typeface="Times New Roman"/>
              </a:rPr>
              <a:t> 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do</a:t>
            </a:r>
            <a:r>
              <a:rPr sz="800" u="sng" spc="-15" dirty="0">
                <a:solidFill>
                  <a:srgbClr val="0563C1"/>
                </a:solidFill>
                <a:latin typeface="Calibri"/>
                <a:cs typeface="Calibri"/>
              </a:rPr>
              <a:t>m</a:t>
            </a: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a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in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451E1116-F980-40D9-AAC8-04AF1BB6A25B}"/>
              </a:ext>
            </a:extLst>
          </p:cNvPr>
          <p:cNvSpPr/>
          <p:nvPr/>
        </p:nvSpPr>
        <p:spPr>
          <a:xfrm>
            <a:off x="8479311" y="1995012"/>
            <a:ext cx="3438362" cy="321275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24D3B41A-3EFA-4B23-828A-BA5985EDA62F}"/>
              </a:ext>
            </a:extLst>
          </p:cNvPr>
          <p:cNvSpPr txBox="1"/>
          <p:nvPr/>
        </p:nvSpPr>
        <p:spPr>
          <a:xfrm>
            <a:off x="8973508" y="1612275"/>
            <a:ext cx="242506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25" dirty="0">
                <a:latin typeface="Calibri"/>
                <a:cs typeface="Calibri"/>
              </a:rPr>
              <a:t>Am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spc="-40" dirty="0">
                <a:latin typeface="Calibri"/>
                <a:cs typeface="Calibri"/>
              </a:rPr>
              <a:t>c</a:t>
            </a:r>
            <a:r>
              <a:rPr sz="2400" dirty="0">
                <a:latin typeface="Calibri"/>
                <a:cs typeface="Calibri"/>
              </a:rPr>
              <a:t>an</a:t>
            </a:r>
            <a:r>
              <a:rPr sz="2400" spc="-5" dirty="0">
                <a:latin typeface="Calibri"/>
                <a:cs typeface="Calibri"/>
              </a:rPr>
              <a:t> S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r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ha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spc="-10" dirty="0">
                <a:latin typeface="Calibri"/>
                <a:cs typeface="Calibri"/>
              </a:rPr>
              <a:t>r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2" name="object 11">
            <a:extLst>
              <a:ext uri="{FF2B5EF4-FFF2-40B4-BE49-F238E27FC236}">
                <a16:creationId xmlns:a16="http://schemas.microsoft.com/office/drawing/2014/main" id="{42FBC319-AF3D-4299-97CD-CC0C5701185D}"/>
              </a:ext>
            </a:extLst>
          </p:cNvPr>
          <p:cNvSpPr txBox="1"/>
          <p:nvPr/>
        </p:nvSpPr>
        <p:spPr>
          <a:xfrm>
            <a:off x="9518049" y="5261347"/>
            <a:ext cx="1345565" cy="1295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T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his</a:t>
            </a:r>
            <a:r>
              <a:rPr sz="800" u="sng" spc="-30" dirty="0">
                <a:solidFill>
                  <a:srgbClr val="0563C1"/>
                </a:solidFill>
                <a:latin typeface="Times New Roman"/>
                <a:cs typeface="Times New Roman"/>
              </a:rPr>
              <a:t> 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i</a:t>
            </a:r>
            <a:r>
              <a:rPr sz="800" u="sng" spc="-15" dirty="0">
                <a:solidFill>
                  <a:srgbClr val="0563C1"/>
                </a:solidFill>
                <a:latin typeface="Calibri"/>
                <a:cs typeface="Calibri"/>
              </a:rPr>
              <a:t>m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a</a:t>
            </a:r>
            <a:r>
              <a:rPr sz="800" u="sng" spc="-10" dirty="0">
                <a:solidFill>
                  <a:srgbClr val="0563C1"/>
                </a:solidFill>
                <a:latin typeface="Calibri"/>
                <a:cs typeface="Calibri"/>
              </a:rPr>
              <a:t>ge</a:t>
            </a:r>
            <a:r>
              <a:rPr sz="800" u="sng" spc="-25" dirty="0">
                <a:solidFill>
                  <a:srgbClr val="0563C1"/>
                </a:solidFill>
                <a:latin typeface="Times New Roman"/>
                <a:cs typeface="Times New Roman"/>
              </a:rPr>
              <a:t> </a:t>
            </a:r>
            <a:r>
              <a:rPr sz="800" dirty="0">
                <a:solidFill>
                  <a:srgbClr val="BFBFBF"/>
                </a:solidFill>
                <a:latin typeface="Calibri"/>
                <a:cs typeface="Calibri"/>
              </a:rPr>
              <a:t>is</a:t>
            </a:r>
            <a:r>
              <a:rPr sz="800" spc="-10" dirty="0">
                <a:solidFill>
                  <a:srgbClr val="BFBFBF"/>
                </a:solidFill>
                <a:latin typeface="Calibri"/>
                <a:cs typeface="Calibri"/>
              </a:rPr>
              <a:t> </a:t>
            </a: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CC0</a:t>
            </a:r>
            <a:r>
              <a:rPr sz="800" u="sng" spc="-30" dirty="0">
                <a:solidFill>
                  <a:srgbClr val="0563C1"/>
                </a:solidFill>
                <a:latin typeface="Times New Roman"/>
                <a:cs typeface="Times New Roman"/>
              </a:rPr>
              <a:t> 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publi</a:t>
            </a: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c</a:t>
            </a:r>
            <a:r>
              <a:rPr sz="800" u="sng" spc="-30" dirty="0">
                <a:solidFill>
                  <a:srgbClr val="0563C1"/>
                </a:solidFill>
                <a:latin typeface="Times New Roman"/>
                <a:cs typeface="Times New Roman"/>
              </a:rPr>
              <a:t> 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do</a:t>
            </a:r>
            <a:r>
              <a:rPr sz="800" u="sng" spc="-15" dirty="0">
                <a:solidFill>
                  <a:srgbClr val="0563C1"/>
                </a:solidFill>
                <a:latin typeface="Calibri"/>
                <a:cs typeface="Calibri"/>
              </a:rPr>
              <a:t>m</a:t>
            </a: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a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in</a:t>
            </a:r>
            <a:endParaRPr sz="8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711737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342C1CAB-8CAC-4052-BBF9-4A0F4A26C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z="1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fld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C872875A-B7BA-4FBE-B95A-EAF8DE700930}"/>
              </a:ext>
            </a:extLst>
          </p:cNvPr>
          <p:cNvSpPr txBox="1">
            <a:spLocks/>
          </p:cNvSpPr>
          <p:nvPr/>
        </p:nvSpPr>
        <p:spPr>
          <a:xfrm>
            <a:off x="497838" y="402714"/>
            <a:ext cx="11196322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algn="l" defTabSz="914126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799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431800">
              <a:lnSpc>
                <a:spcPct val="100000"/>
              </a:lnSpc>
            </a:pPr>
            <a:r>
              <a:rPr lang="en-US" sz="3900" spc="35" dirty="0">
                <a:solidFill>
                  <a:schemeClr val="tx1"/>
                </a:solidFill>
                <a:latin typeface="Calibri Light"/>
                <a:cs typeface="Calibri Light"/>
              </a:rPr>
              <a:t>Ch</a:t>
            </a:r>
            <a:r>
              <a:rPr lang="en-US" sz="3900" spc="25" dirty="0">
                <a:solidFill>
                  <a:schemeClr val="tx1"/>
                </a:solidFill>
                <a:latin typeface="Calibri Light"/>
                <a:cs typeface="Calibri Light"/>
              </a:rPr>
              <a:t>all</a:t>
            </a:r>
            <a:r>
              <a:rPr lang="en-US" sz="3900" spc="30" dirty="0">
                <a:solidFill>
                  <a:schemeClr val="tx1"/>
                </a:solidFill>
                <a:latin typeface="Calibri Light"/>
                <a:cs typeface="Calibri Light"/>
              </a:rPr>
              <a:t>en</a:t>
            </a:r>
            <a:r>
              <a:rPr lang="en-US" sz="3900" spc="5" dirty="0">
                <a:solidFill>
                  <a:schemeClr val="tx1"/>
                </a:solidFill>
                <a:latin typeface="Calibri Light"/>
                <a:cs typeface="Calibri Light"/>
              </a:rPr>
              <a:t>g</a:t>
            </a:r>
            <a:r>
              <a:rPr lang="en-US" sz="3900" spc="30" dirty="0">
                <a:solidFill>
                  <a:schemeClr val="tx1"/>
                </a:solidFill>
                <a:latin typeface="Calibri Light"/>
                <a:cs typeface="Calibri Light"/>
              </a:rPr>
              <a:t>es</a:t>
            </a:r>
            <a:r>
              <a:rPr lang="en-US" sz="4000" spc="-15" dirty="0">
                <a:solidFill>
                  <a:schemeClr val="tx1"/>
                </a:solidFill>
              </a:rPr>
              <a:t>:</a:t>
            </a:r>
            <a:r>
              <a:rPr lang="en-US" sz="4000" spc="-5" dirty="0">
                <a:solidFill>
                  <a:schemeClr val="tx1"/>
                </a:solidFill>
              </a:rPr>
              <a:t> B</a:t>
            </a:r>
            <a:r>
              <a:rPr lang="en-US" sz="4000" spc="-20" dirty="0">
                <a:solidFill>
                  <a:schemeClr val="tx1"/>
                </a:solidFill>
              </a:rPr>
              <a:t>a</a:t>
            </a:r>
            <a:r>
              <a:rPr lang="en-US" sz="4000" spc="-5" dirty="0">
                <a:solidFill>
                  <a:schemeClr val="tx1"/>
                </a:solidFill>
              </a:rPr>
              <a:t>ck</a:t>
            </a:r>
            <a:r>
              <a:rPr lang="en-US" sz="4000" spc="-25" dirty="0">
                <a:solidFill>
                  <a:schemeClr val="tx1"/>
                </a:solidFill>
              </a:rPr>
              <a:t>g</a:t>
            </a:r>
            <a:r>
              <a:rPr lang="en-US" sz="4000" spc="-100" dirty="0">
                <a:solidFill>
                  <a:schemeClr val="tx1"/>
                </a:solidFill>
              </a:rPr>
              <a:t>r</a:t>
            </a:r>
            <a:r>
              <a:rPr lang="en-US" sz="4000" dirty="0">
                <a:solidFill>
                  <a:schemeClr val="tx1"/>
                </a:solidFill>
              </a:rPr>
              <a:t>o</a:t>
            </a:r>
            <a:r>
              <a:rPr lang="en-US" sz="4000" spc="-30" dirty="0">
                <a:solidFill>
                  <a:schemeClr val="tx1"/>
                </a:solidFill>
              </a:rPr>
              <a:t>un</a:t>
            </a:r>
            <a:r>
              <a:rPr lang="en-US" sz="4000" spc="-25" dirty="0">
                <a:solidFill>
                  <a:schemeClr val="tx1"/>
                </a:solidFill>
              </a:rPr>
              <a:t>d</a:t>
            </a:r>
            <a:r>
              <a:rPr lang="en-US" sz="4000" spc="-10" dirty="0">
                <a:solidFill>
                  <a:schemeClr val="tx1"/>
                </a:solidFill>
              </a:rPr>
              <a:t> </a:t>
            </a:r>
            <a:r>
              <a:rPr lang="en-US" sz="4000" spc="-5" dirty="0">
                <a:solidFill>
                  <a:schemeClr val="tx1"/>
                </a:solidFill>
              </a:rPr>
              <a:t>C</a:t>
            </a:r>
            <a:r>
              <a:rPr lang="en-US" sz="4000" spc="-10" dirty="0">
                <a:solidFill>
                  <a:schemeClr val="tx1"/>
                </a:solidFill>
              </a:rPr>
              <a:t>l</a:t>
            </a:r>
            <a:r>
              <a:rPr lang="en-US" sz="4000" spc="-30" dirty="0">
                <a:solidFill>
                  <a:schemeClr val="tx1"/>
                </a:solidFill>
              </a:rPr>
              <a:t>u</a:t>
            </a:r>
            <a:r>
              <a:rPr lang="en-US" sz="4000" spc="-75" dirty="0">
                <a:solidFill>
                  <a:schemeClr val="tx1"/>
                </a:solidFill>
              </a:rPr>
              <a:t>t</a:t>
            </a:r>
            <a:r>
              <a:rPr lang="en-US" sz="4000" spc="-55" dirty="0">
                <a:solidFill>
                  <a:schemeClr val="tx1"/>
                </a:solidFill>
              </a:rPr>
              <a:t>t</a:t>
            </a:r>
            <a:r>
              <a:rPr lang="en-US" sz="4000" spc="-5" dirty="0">
                <a:solidFill>
                  <a:schemeClr val="tx1"/>
                </a:solidFill>
              </a:rPr>
              <a:t>e</a:t>
            </a:r>
            <a:r>
              <a:rPr lang="en-US" sz="4000" spc="-15" dirty="0">
                <a:solidFill>
                  <a:schemeClr val="tx1"/>
                </a:solidFill>
              </a:rPr>
              <a:t>r</a:t>
            </a:r>
            <a:endParaRPr lang="en-US" sz="4000" dirty="0">
              <a:solidFill>
                <a:schemeClr val="tx1"/>
              </a:solidFill>
              <a:latin typeface="Calibri Light"/>
              <a:cs typeface="Calibri Light"/>
            </a:endParaRP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E108C31B-14DE-40AB-B0B4-D7D19BE14235}"/>
              </a:ext>
            </a:extLst>
          </p:cNvPr>
          <p:cNvSpPr/>
          <p:nvPr/>
        </p:nvSpPr>
        <p:spPr>
          <a:xfrm>
            <a:off x="145842" y="1369425"/>
            <a:ext cx="6452662" cy="430176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ADCCAAE6-E6A2-426A-A280-3CA0F1780BF4}"/>
              </a:ext>
            </a:extLst>
          </p:cNvPr>
          <p:cNvSpPr txBox="1"/>
          <p:nvPr/>
        </p:nvSpPr>
        <p:spPr>
          <a:xfrm>
            <a:off x="2624461" y="5813095"/>
            <a:ext cx="1495425" cy="1295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T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his</a:t>
            </a:r>
            <a:r>
              <a:rPr sz="800" u="sng" spc="-30" dirty="0">
                <a:solidFill>
                  <a:srgbClr val="0563C1"/>
                </a:solidFill>
                <a:latin typeface="Times New Roman"/>
                <a:cs typeface="Times New Roman"/>
              </a:rPr>
              <a:t> 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i</a:t>
            </a:r>
            <a:r>
              <a:rPr sz="800" u="sng" spc="-15" dirty="0">
                <a:solidFill>
                  <a:srgbClr val="0563C1"/>
                </a:solidFill>
                <a:latin typeface="Calibri"/>
                <a:cs typeface="Calibri"/>
              </a:rPr>
              <a:t>m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a</a:t>
            </a:r>
            <a:r>
              <a:rPr sz="800" u="sng" spc="-10" dirty="0">
                <a:solidFill>
                  <a:srgbClr val="0563C1"/>
                </a:solidFill>
                <a:latin typeface="Calibri"/>
                <a:cs typeface="Calibri"/>
              </a:rPr>
              <a:t>g</a:t>
            </a: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e</a:t>
            </a:r>
            <a:r>
              <a:rPr sz="800" spc="-5" dirty="0">
                <a:solidFill>
                  <a:srgbClr val="0563C1"/>
                </a:solidFill>
                <a:latin typeface="Calibri"/>
                <a:cs typeface="Calibri"/>
              </a:rPr>
              <a:t> </a:t>
            </a:r>
            <a:r>
              <a:rPr sz="800" dirty="0">
                <a:solidFill>
                  <a:srgbClr val="BFBFBF"/>
                </a:solidFill>
                <a:latin typeface="Calibri"/>
                <a:cs typeface="Calibri"/>
              </a:rPr>
              <a:t>is</a:t>
            </a:r>
            <a:r>
              <a:rPr sz="800" spc="-10" dirty="0">
                <a:solidFill>
                  <a:srgbClr val="BFBFBF"/>
                </a:solidFill>
                <a:latin typeface="Calibri"/>
                <a:cs typeface="Calibri"/>
              </a:rPr>
              <a:t> </a:t>
            </a: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CC0</a:t>
            </a:r>
            <a:r>
              <a:rPr sz="800" u="sng" spc="-30" dirty="0">
                <a:solidFill>
                  <a:srgbClr val="0563C1"/>
                </a:solidFill>
                <a:latin typeface="Times New Roman"/>
                <a:cs typeface="Times New Roman"/>
              </a:rPr>
              <a:t> </a:t>
            </a:r>
            <a:r>
              <a:rPr sz="800" u="sng" spc="-15" dirty="0">
                <a:solidFill>
                  <a:srgbClr val="0563C1"/>
                </a:solidFill>
                <a:latin typeface="Calibri"/>
                <a:cs typeface="Calibri"/>
              </a:rPr>
              <a:t>1</a:t>
            </a: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.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0</a:t>
            </a:r>
            <a:r>
              <a:rPr sz="800" spc="-10" dirty="0">
                <a:solidFill>
                  <a:srgbClr val="0563C1"/>
                </a:solidFill>
                <a:latin typeface="Calibri"/>
                <a:cs typeface="Calibri"/>
              </a:rPr>
              <a:t> </a:t>
            </a:r>
            <a:r>
              <a:rPr sz="800" dirty="0">
                <a:solidFill>
                  <a:srgbClr val="BFBFBF"/>
                </a:solidFill>
                <a:latin typeface="Calibri"/>
                <a:cs typeface="Calibri"/>
              </a:rPr>
              <a:t>publi</a:t>
            </a:r>
            <a:r>
              <a:rPr sz="800" spc="-5" dirty="0">
                <a:solidFill>
                  <a:srgbClr val="BFBFBF"/>
                </a:solidFill>
                <a:latin typeface="Calibri"/>
                <a:cs typeface="Calibri"/>
              </a:rPr>
              <a:t>c</a:t>
            </a:r>
            <a:r>
              <a:rPr sz="800" spc="-10" dirty="0">
                <a:solidFill>
                  <a:srgbClr val="BFBFBF"/>
                </a:solidFill>
                <a:latin typeface="Calibri"/>
                <a:cs typeface="Calibri"/>
              </a:rPr>
              <a:t> </a:t>
            </a:r>
            <a:r>
              <a:rPr sz="800" dirty="0">
                <a:solidFill>
                  <a:srgbClr val="BFBFBF"/>
                </a:solidFill>
                <a:latin typeface="Calibri"/>
                <a:cs typeface="Calibri"/>
              </a:rPr>
              <a:t>do</a:t>
            </a:r>
            <a:r>
              <a:rPr sz="800" spc="-15" dirty="0">
                <a:solidFill>
                  <a:srgbClr val="BFBFBF"/>
                </a:solidFill>
                <a:latin typeface="Calibri"/>
                <a:cs typeface="Calibri"/>
              </a:rPr>
              <a:t>m</a:t>
            </a:r>
            <a:r>
              <a:rPr sz="800" dirty="0">
                <a:solidFill>
                  <a:srgbClr val="BFBFBF"/>
                </a:solidFill>
                <a:latin typeface="Calibri"/>
                <a:cs typeface="Calibri"/>
              </a:rPr>
              <a:t>ain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BAF720F5-2EFD-4FC0-B187-664C8EE85C0B}"/>
              </a:ext>
            </a:extLst>
          </p:cNvPr>
          <p:cNvSpPr/>
          <p:nvPr/>
        </p:nvSpPr>
        <p:spPr>
          <a:xfrm>
            <a:off x="6794724" y="1369425"/>
            <a:ext cx="5251432" cy="43017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3A0F6900-B1E2-4040-9E8E-BADD5308D423}"/>
              </a:ext>
            </a:extLst>
          </p:cNvPr>
          <p:cNvSpPr txBox="1"/>
          <p:nvPr/>
        </p:nvSpPr>
        <p:spPr>
          <a:xfrm>
            <a:off x="8672728" y="5813095"/>
            <a:ext cx="1495425" cy="1295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T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his</a:t>
            </a:r>
            <a:r>
              <a:rPr sz="800" u="sng" spc="-30" dirty="0">
                <a:solidFill>
                  <a:srgbClr val="0563C1"/>
                </a:solidFill>
                <a:latin typeface="Times New Roman"/>
                <a:cs typeface="Times New Roman"/>
              </a:rPr>
              <a:t> 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i</a:t>
            </a:r>
            <a:r>
              <a:rPr sz="800" u="sng" spc="-15" dirty="0">
                <a:solidFill>
                  <a:srgbClr val="0563C1"/>
                </a:solidFill>
                <a:latin typeface="Calibri"/>
                <a:cs typeface="Calibri"/>
              </a:rPr>
              <a:t>m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a</a:t>
            </a:r>
            <a:r>
              <a:rPr sz="800" u="sng" spc="-10" dirty="0">
                <a:solidFill>
                  <a:srgbClr val="0563C1"/>
                </a:solidFill>
                <a:latin typeface="Calibri"/>
                <a:cs typeface="Calibri"/>
              </a:rPr>
              <a:t>g</a:t>
            </a: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e</a:t>
            </a:r>
            <a:r>
              <a:rPr sz="800" spc="-5" dirty="0">
                <a:solidFill>
                  <a:srgbClr val="0563C1"/>
                </a:solidFill>
                <a:latin typeface="Calibri"/>
                <a:cs typeface="Calibri"/>
              </a:rPr>
              <a:t> </a:t>
            </a:r>
            <a:r>
              <a:rPr sz="800" dirty="0">
                <a:solidFill>
                  <a:srgbClr val="BFBFBF"/>
                </a:solidFill>
                <a:latin typeface="Calibri"/>
                <a:cs typeface="Calibri"/>
              </a:rPr>
              <a:t>is</a:t>
            </a:r>
            <a:r>
              <a:rPr sz="800" spc="-10" dirty="0">
                <a:solidFill>
                  <a:srgbClr val="BFBFBF"/>
                </a:solidFill>
                <a:latin typeface="Calibri"/>
                <a:cs typeface="Calibri"/>
              </a:rPr>
              <a:t> </a:t>
            </a: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CC0</a:t>
            </a:r>
            <a:r>
              <a:rPr sz="800" u="sng" spc="-30" dirty="0">
                <a:solidFill>
                  <a:srgbClr val="0563C1"/>
                </a:solidFill>
                <a:latin typeface="Times New Roman"/>
                <a:cs typeface="Times New Roman"/>
              </a:rPr>
              <a:t> </a:t>
            </a:r>
            <a:r>
              <a:rPr sz="800" u="sng" spc="-15" dirty="0">
                <a:solidFill>
                  <a:srgbClr val="0563C1"/>
                </a:solidFill>
                <a:latin typeface="Calibri"/>
                <a:cs typeface="Calibri"/>
              </a:rPr>
              <a:t>1</a:t>
            </a: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.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0</a:t>
            </a:r>
            <a:r>
              <a:rPr sz="800" spc="-10" dirty="0">
                <a:solidFill>
                  <a:srgbClr val="0563C1"/>
                </a:solidFill>
                <a:latin typeface="Calibri"/>
                <a:cs typeface="Calibri"/>
              </a:rPr>
              <a:t> </a:t>
            </a:r>
            <a:r>
              <a:rPr sz="800" dirty="0">
                <a:solidFill>
                  <a:srgbClr val="BFBFBF"/>
                </a:solidFill>
                <a:latin typeface="Calibri"/>
                <a:cs typeface="Calibri"/>
              </a:rPr>
              <a:t>publi</a:t>
            </a:r>
            <a:r>
              <a:rPr sz="800" spc="-5" dirty="0">
                <a:solidFill>
                  <a:srgbClr val="BFBFBF"/>
                </a:solidFill>
                <a:latin typeface="Calibri"/>
                <a:cs typeface="Calibri"/>
              </a:rPr>
              <a:t>c</a:t>
            </a:r>
            <a:r>
              <a:rPr sz="800" spc="-10" dirty="0">
                <a:solidFill>
                  <a:srgbClr val="BFBFBF"/>
                </a:solidFill>
                <a:latin typeface="Calibri"/>
                <a:cs typeface="Calibri"/>
              </a:rPr>
              <a:t> </a:t>
            </a:r>
            <a:r>
              <a:rPr sz="800" dirty="0">
                <a:solidFill>
                  <a:srgbClr val="BFBFBF"/>
                </a:solidFill>
                <a:latin typeface="Calibri"/>
                <a:cs typeface="Calibri"/>
              </a:rPr>
              <a:t>do</a:t>
            </a:r>
            <a:r>
              <a:rPr sz="800" spc="-15" dirty="0">
                <a:solidFill>
                  <a:srgbClr val="BFBFBF"/>
                </a:solidFill>
                <a:latin typeface="Calibri"/>
                <a:cs typeface="Calibri"/>
              </a:rPr>
              <a:t>m</a:t>
            </a:r>
            <a:r>
              <a:rPr sz="800" dirty="0">
                <a:solidFill>
                  <a:srgbClr val="BFBFBF"/>
                </a:solidFill>
                <a:latin typeface="Calibri"/>
                <a:cs typeface="Calibri"/>
              </a:rPr>
              <a:t>ain</a:t>
            </a:r>
            <a:endParaRPr sz="8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287571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C85A067C-B705-45AC-8B1C-C26E70ADEC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12</a:t>
            </a:fld>
            <a:endParaRPr lang="en-US" dirty="0"/>
          </a:p>
        </p:txBody>
      </p:sp>
      <p:sp>
        <p:nvSpPr>
          <p:cNvPr id="16" name="object 2">
            <a:extLst>
              <a:ext uri="{FF2B5EF4-FFF2-40B4-BE49-F238E27FC236}">
                <a16:creationId xmlns:a16="http://schemas.microsoft.com/office/drawing/2014/main" id="{EE243D73-66AF-4444-AE75-4EBD9C8D3629}"/>
              </a:ext>
            </a:extLst>
          </p:cNvPr>
          <p:cNvSpPr txBox="1">
            <a:spLocks/>
          </p:cNvSpPr>
          <p:nvPr/>
        </p:nvSpPr>
        <p:spPr>
          <a:xfrm>
            <a:off x="497838" y="402714"/>
            <a:ext cx="11196322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algn="l" defTabSz="914126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799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431800">
              <a:lnSpc>
                <a:spcPct val="100000"/>
              </a:lnSpc>
            </a:pPr>
            <a:r>
              <a:rPr lang="en-US" sz="3900" spc="35" dirty="0">
                <a:solidFill>
                  <a:schemeClr val="tx1"/>
                </a:solidFill>
                <a:latin typeface="Calibri Light"/>
                <a:cs typeface="Calibri Light"/>
              </a:rPr>
              <a:t>Ch</a:t>
            </a:r>
            <a:r>
              <a:rPr lang="en-US" sz="3900" spc="25" dirty="0">
                <a:solidFill>
                  <a:schemeClr val="tx1"/>
                </a:solidFill>
                <a:latin typeface="Calibri Light"/>
                <a:cs typeface="Calibri Light"/>
              </a:rPr>
              <a:t>all</a:t>
            </a:r>
            <a:r>
              <a:rPr lang="en-US" sz="3900" spc="30" dirty="0">
                <a:solidFill>
                  <a:schemeClr val="tx1"/>
                </a:solidFill>
                <a:latin typeface="Calibri Light"/>
                <a:cs typeface="Calibri Light"/>
              </a:rPr>
              <a:t>en</a:t>
            </a:r>
            <a:r>
              <a:rPr lang="en-US" sz="3900" spc="5" dirty="0">
                <a:solidFill>
                  <a:schemeClr val="tx1"/>
                </a:solidFill>
                <a:latin typeface="Calibri Light"/>
                <a:cs typeface="Calibri Light"/>
              </a:rPr>
              <a:t>g</a:t>
            </a:r>
            <a:r>
              <a:rPr lang="en-US" sz="3900" spc="30" dirty="0">
                <a:solidFill>
                  <a:schemeClr val="tx1"/>
                </a:solidFill>
                <a:latin typeface="Calibri Light"/>
                <a:cs typeface="Calibri Light"/>
              </a:rPr>
              <a:t>es</a:t>
            </a:r>
            <a:r>
              <a:rPr lang="en-US" sz="4000" spc="-15" dirty="0">
                <a:solidFill>
                  <a:schemeClr val="tx1"/>
                </a:solidFill>
              </a:rPr>
              <a:t>:</a:t>
            </a:r>
            <a:r>
              <a:rPr lang="en-US" sz="4000" spc="-10" dirty="0">
                <a:solidFill>
                  <a:schemeClr val="tx1"/>
                </a:solidFill>
              </a:rPr>
              <a:t> </a:t>
            </a:r>
            <a:r>
              <a:rPr lang="en-US" sz="4000" spc="-15" dirty="0">
                <a:solidFill>
                  <a:schemeClr val="tx1"/>
                </a:solidFill>
              </a:rPr>
              <a:t>I</a:t>
            </a:r>
            <a:r>
              <a:rPr lang="en-US" sz="4000" spc="-10" dirty="0">
                <a:solidFill>
                  <a:schemeClr val="tx1"/>
                </a:solidFill>
              </a:rPr>
              <a:t>ll</a:t>
            </a:r>
            <a:r>
              <a:rPr lang="en-US" sz="4000" spc="-35" dirty="0">
                <a:solidFill>
                  <a:schemeClr val="tx1"/>
                </a:solidFill>
              </a:rPr>
              <a:t>um</a:t>
            </a:r>
            <a:r>
              <a:rPr lang="en-US" sz="4000" spc="-10" dirty="0">
                <a:solidFill>
                  <a:schemeClr val="tx1"/>
                </a:solidFill>
              </a:rPr>
              <a:t>i</a:t>
            </a:r>
            <a:r>
              <a:rPr lang="en-US" sz="4000" spc="-30" dirty="0">
                <a:solidFill>
                  <a:schemeClr val="tx1"/>
                </a:solidFill>
              </a:rPr>
              <a:t>n</a:t>
            </a:r>
            <a:r>
              <a:rPr lang="en-US" sz="4000" spc="-55" dirty="0">
                <a:solidFill>
                  <a:schemeClr val="tx1"/>
                </a:solidFill>
              </a:rPr>
              <a:t>a</a:t>
            </a:r>
            <a:r>
              <a:rPr lang="en-US" sz="4000" spc="-20" dirty="0">
                <a:solidFill>
                  <a:schemeClr val="tx1"/>
                </a:solidFill>
              </a:rPr>
              <a:t>t</a:t>
            </a:r>
            <a:r>
              <a:rPr lang="en-US" sz="4000" spc="-10" dirty="0">
                <a:solidFill>
                  <a:schemeClr val="tx1"/>
                </a:solidFill>
              </a:rPr>
              <a:t>i</a:t>
            </a:r>
            <a:r>
              <a:rPr lang="en-US" sz="4000" dirty="0">
                <a:solidFill>
                  <a:schemeClr val="tx1"/>
                </a:solidFill>
              </a:rPr>
              <a:t>o</a:t>
            </a:r>
            <a:r>
              <a:rPr lang="en-US" sz="4000" spc="-25" dirty="0">
                <a:solidFill>
                  <a:schemeClr val="tx1"/>
                </a:solidFill>
              </a:rPr>
              <a:t>n</a:t>
            </a:r>
            <a:r>
              <a:rPr lang="en-US" sz="4000" spc="-15" dirty="0">
                <a:solidFill>
                  <a:schemeClr val="tx1"/>
                </a:solidFill>
              </a:rPr>
              <a:t> </a:t>
            </a:r>
            <a:r>
              <a:rPr lang="en-US" sz="4000" spc="-30" dirty="0">
                <a:solidFill>
                  <a:schemeClr val="tx1"/>
                </a:solidFill>
              </a:rPr>
              <a:t>Ch</a:t>
            </a:r>
            <a:r>
              <a:rPr lang="en-US" sz="4000" spc="-20" dirty="0">
                <a:solidFill>
                  <a:schemeClr val="tx1"/>
                </a:solidFill>
              </a:rPr>
              <a:t>a</a:t>
            </a:r>
            <a:r>
              <a:rPr lang="en-US" sz="4000" spc="-30" dirty="0">
                <a:solidFill>
                  <a:schemeClr val="tx1"/>
                </a:solidFill>
              </a:rPr>
              <a:t>n</a:t>
            </a:r>
            <a:r>
              <a:rPr lang="en-US" sz="4000" dirty="0">
                <a:solidFill>
                  <a:schemeClr val="tx1"/>
                </a:solidFill>
              </a:rPr>
              <a:t>g</a:t>
            </a:r>
            <a:r>
              <a:rPr lang="en-US" sz="4000" spc="-25" dirty="0">
                <a:solidFill>
                  <a:schemeClr val="tx1"/>
                </a:solidFill>
              </a:rPr>
              <a:t>es</a:t>
            </a:r>
            <a:endParaRPr lang="en-US" sz="4000" dirty="0">
              <a:solidFill>
                <a:schemeClr val="tx1"/>
              </a:solidFill>
              <a:latin typeface="Calibri Light"/>
              <a:cs typeface="Calibri Light"/>
            </a:endParaRPr>
          </a:p>
        </p:txBody>
      </p:sp>
      <p:sp>
        <p:nvSpPr>
          <p:cNvPr id="17" name="object 3">
            <a:extLst>
              <a:ext uri="{FF2B5EF4-FFF2-40B4-BE49-F238E27FC236}">
                <a16:creationId xmlns:a16="http://schemas.microsoft.com/office/drawing/2014/main" id="{625DFFD6-06BD-4A03-B1DA-D3B3335AF4C4}"/>
              </a:ext>
            </a:extLst>
          </p:cNvPr>
          <p:cNvSpPr/>
          <p:nvPr/>
        </p:nvSpPr>
        <p:spPr>
          <a:xfrm>
            <a:off x="143194" y="2038866"/>
            <a:ext cx="3147937" cy="29188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4">
            <a:extLst>
              <a:ext uri="{FF2B5EF4-FFF2-40B4-BE49-F238E27FC236}">
                <a16:creationId xmlns:a16="http://schemas.microsoft.com/office/drawing/2014/main" id="{D471B87E-F335-4EDD-96F7-CA04ABD65402}"/>
              </a:ext>
            </a:extLst>
          </p:cNvPr>
          <p:cNvSpPr txBox="1"/>
          <p:nvPr/>
        </p:nvSpPr>
        <p:spPr>
          <a:xfrm>
            <a:off x="969449" y="5033337"/>
            <a:ext cx="1495425" cy="1295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T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his</a:t>
            </a:r>
            <a:r>
              <a:rPr sz="800" u="sng" spc="-30" dirty="0">
                <a:solidFill>
                  <a:srgbClr val="0563C1"/>
                </a:solidFill>
                <a:latin typeface="Times New Roman"/>
                <a:cs typeface="Times New Roman"/>
              </a:rPr>
              <a:t> 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i</a:t>
            </a:r>
            <a:r>
              <a:rPr sz="800" u="sng" spc="-15" dirty="0">
                <a:solidFill>
                  <a:srgbClr val="0563C1"/>
                </a:solidFill>
                <a:latin typeface="Calibri"/>
                <a:cs typeface="Calibri"/>
              </a:rPr>
              <a:t>m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a</a:t>
            </a:r>
            <a:r>
              <a:rPr sz="800" u="sng" spc="-10" dirty="0">
                <a:solidFill>
                  <a:srgbClr val="0563C1"/>
                </a:solidFill>
                <a:latin typeface="Calibri"/>
                <a:cs typeface="Calibri"/>
              </a:rPr>
              <a:t>g</a:t>
            </a: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e</a:t>
            </a:r>
            <a:r>
              <a:rPr sz="800" spc="-5" dirty="0">
                <a:solidFill>
                  <a:srgbClr val="0563C1"/>
                </a:solidFill>
                <a:latin typeface="Calibri"/>
                <a:cs typeface="Calibri"/>
              </a:rPr>
              <a:t> </a:t>
            </a:r>
            <a:r>
              <a:rPr sz="800" dirty="0">
                <a:solidFill>
                  <a:srgbClr val="BFBFBF"/>
                </a:solidFill>
                <a:latin typeface="Calibri"/>
                <a:cs typeface="Calibri"/>
              </a:rPr>
              <a:t>is</a:t>
            </a:r>
            <a:r>
              <a:rPr sz="800" spc="-10" dirty="0">
                <a:solidFill>
                  <a:srgbClr val="BFBFBF"/>
                </a:solidFill>
                <a:latin typeface="Calibri"/>
                <a:cs typeface="Calibri"/>
              </a:rPr>
              <a:t> </a:t>
            </a: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CC0</a:t>
            </a:r>
            <a:r>
              <a:rPr sz="800" u="sng" spc="-30" dirty="0">
                <a:solidFill>
                  <a:srgbClr val="0563C1"/>
                </a:solidFill>
                <a:latin typeface="Times New Roman"/>
                <a:cs typeface="Times New Roman"/>
              </a:rPr>
              <a:t> </a:t>
            </a:r>
            <a:r>
              <a:rPr sz="800" u="sng" spc="-15" dirty="0">
                <a:solidFill>
                  <a:srgbClr val="0563C1"/>
                </a:solidFill>
                <a:latin typeface="Calibri"/>
                <a:cs typeface="Calibri"/>
              </a:rPr>
              <a:t>1</a:t>
            </a: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.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0</a:t>
            </a:r>
            <a:r>
              <a:rPr sz="800" spc="-10" dirty="0">
                <a:solidFill>
                  <a:srgbClr val="0563C1"/>
                </a:solidFill>
                <a:latin typeface="Calibri"/>
                <a:cs typeface="Calibri"/>
              </a:rPr>
              <a:t> </a:t>
            </a:r>
            <a:r>
              <a:rPr sz="800" dirty="0">
                <a:solidFill>
                  <a:srgbClr val="BFBFBF"/>
                </a:solidFill>
                <a:latin typeface="Calibri"/>
                <a:cs typeface="Calibri"/>
              </a:rPr>
              <a:t>publi</a:t>
            </a:r>
            <a:r>
              <a:rPr sz="800" spc="-5" dirty="0">
                <a:solidFill>
                  <a:srgbClr val="BFBFBF"/>
                </a:solidFill>
                <a:latin typeface="Calibri"/>
                <a:cs typeface="Calibri"/>
              </a:rPr>
              <a:t>c</a:t>
            </a:r>
            <a:r>
              <a:rPr sz="800" spc="-10" dirty="0">
                <a:solidFill>
                  <a:srgbClr val="BFBFBF"/>
                </a:solidFill>
                <a:latin typeface="Calibri"/>
                <a:cs typeface="Calibri"/>
              </a:rPr>
              <a:t> </a:t>
            </a:r>
            <a:r>
              <a:rPr sz="800" dirty="0">
                <a:solidFill>
                  <a:srgbClr val="BFBFBF"/>
                </a:solidFill>
                <a:latin typeface="Calibri"/>
                <a:cs typeface="Calibri"/>
              </a:rPr>
              <a:t>do</a:t>
            </a:r>
            <a:r>
              <a:rPr sz="800" spc="-15" dirty="0">
                <a:solidFill>
                  <a:srgbClr val="BFBFBF"/>
                </a:solidFill>
                <a:latin typeface="Calibri"/>
                <a:cs typeface="Calibri"/>
              </a:rPr>
              <a:t>m</a:t>
            </a:r>
            <a:r>
              <a:rPr sz="800" dirty="0">
                <a:solidFill>
                  <a:srgbClr val="BFBFBF"/>
                </a:solidFill>
                <a:latin typeface="Calibri"/>
                <a:cs typeface="Calibri"/>
              </a:rPr>
              <a:t>ain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19" name="object 5">
            <a:extLst>
              <a:ext uri="{FF2B5EF4-FFF2-40B4-BE49-F238E27FC236}">
                <a16:creationId xmlns:a16="http://schemas.microsoft.com/office/drawing/2014/main" id="{670DEEFE-F5CE-4C14-B898-849330A54824}"/>
              </a:ext>
            </a:extLst>
          </p:cNvPr>
          <p:cNvSpPr/>
          <p:nvPr/>
        </p:nvSpPr>
        <p:spPr>
          <a:xfrm>
            <a:off x="3355342" y="2038866"/>
            <a:ext cx="2922822" cy="291889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6">
            <a:extLst>
              <a:ext uri="{FF2B5EF4-FFF2-40B4-BE49-F238E27FC236}">
                <a16:creationId xmlns:a16="http://schemas.microsoft.com/office/drawing/2014/main" id="{04EEF4FE-CF88-4225-8A56-4FF43251AD94}"/>
              </a:ext>
            </a:extLst>
          </p:cNvPr>
          <p:cNvSpPr txBox="1"/>
          <p:nvPr/>
        </p:nvSpPr>
        <p:spPr>
          <a:xfrm>
            <a:off x="4069040" y="5033337"/>
            <a:ext cx="1495425" cy="1295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T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his</a:t>
            </a:r>
            <a:r>
              <a:rPr sz="800" u="sng" spc="-30" dirty="0">
                <a:solidFill>
                  <a:srgbClr val="0563C1"/>
                </a:solidFill>
                <a:latin typeface="Times New Roman"/>
                <a:cs typeface="Times New Roman"/>
              </a:rPr>
              <a:t> 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i</a:t>
            </a:r>
            <a:r>
              <a:rPr sz="800" u="sng" spc="-15" dirty="0">
                <a:solidFill>
                  <a:srgbClr val="0563C1"/>
                </a:solidFill>
                <a:latin typeface="Calibri"/>
                <a:cs typeface="Calibri"/>
              </a:rPr>
              <a:t>m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a</a:t>
            </a:r>
            <a:r>
              <a:rPr sz="800" u="sng" spc="-10" dirty="0">
                <a:solidFill>
                  <a:srgbClr val="0563C1"/>
                </a:solidFill>
                <a:latin typeface="Calibri"/>
                <a:cs typeface="Calibri"/>
              </a:rPr>
              <a:t>ge</a:t>
            </a:r>
            <a:r>
              <a:rPr sz="800" u="sng" spc="-25" dirty="0">
                <a:solidFill>
                  <a:srgbClr val="0563C1"/>
                </a:solidFill>
                <a:latin typeface="Times New Roman"/>
                <a:cs typeface="Times New Roman"/>
              </a:rPr>
              <a:t> </a:t>
            </a:r>
            <a:r>
              <a:rPr sz="800" dirty="0">
                <a:solidFill>
                  <a:srgbClr val="BFBFBF"/>
                </a:solidFill>
                <a:latin typeface="Calibri"/>
                <a:cs typeface="Calibri"/>
              </a:rPr>
              <a:t>is</a:t>
            </a:r>
            <a:r>
              <a:rPr sz="800" spc="-10" dirty="0">
                <a:solidFill>
                  <a:srgbClr val="BFBFBF"/>
                </a:solidFill>
                <a:latin typeface="Calibri"/>
                <a:cs typeface="Calibri"/>
              </a:rPr>
              <a:t> </a:t>
            </a: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CC0</a:t>
            </a:r>
            <a:r>
              <a:rPr sz="800" u="sng" spc="-30" dirty="0">
                <a:solidFill>
                  <a:srgbClr val="0563C1"/>
                </a:solidFill>
                <a:latin typeface="Times New Roman"/>
                <a:cs typeface="Times New Roman"/>
              </a:rPr>
              <a:t> </a:t>
            </a:r>
            <a:r>
              <a:rPr sz="800" u="sng" spc="-15" dirty="0">
                <a:solidFill>
                  <a:srgbClr val="0563C1"/>
                </a:solidFill>
                <a:latin typeface="Calibri"/>
                <a:cs typeface="Calibri"/>
              </a:rPr>
              <a:t>1</a:t>
            </a: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.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0</a:t>
            </a:r>
            <a:r>
              <a:rPr sz="800" spc="-10" dirty="0">
                <a:solidFill>
                  <a:srgbClr val="0563C1"/>
                </a:solidFill>
                <a:latin typeface="Calibri"/>
                <a:cs typeface="Calibri"/>
              </a:rPr>
              <a:t> </a:t>
            </a:r>
            <a:r>
              <a:rPr sz="800" dirty="0">
                <a:solidFill>
                  <a:srgbClr val="BFBFBF"/>
                </a:solidFill>
                <a:latin typeface="Calibri"/>
                <a:cs typeface="Calibri"/>
              </a:rPr>
              <a:t>publi</a:t>
            </a:r>
            <a:r>
              <a:rPr sz="800" spc="-5" dirty="0">
                <a:solidFill>
                  <a:srgbClr val="BFBFBF"/>
                </a:solidFill>
                <a:latin typeface="Calibri"/>
                <a:cs typeface="Calibri"/>
              </a:rPr>
              <a:t>c</a:t>
            </a:r>
            <a:r>
              <a:rPr sz="800" spc="-10" dirty="0">
                <a:solidFill>
                  <a:srgbClr val="BFBFBF"/>
                </a:solidFill>
                <a:latin typeface="Calibri"/>
                <a:cs typeface="Calibri"/>
              </a:rPr>
              <a:t> </a:t>
            </a:r>
            <a:r>
              <a:rPr sz="800" dirty="0">
                <a:solidFill>
                  <a:srgbClr val="BFBFBF"/>
                </a:solidFill>
                <a:latin typeface="Calibri"/>
                <a:cs typeface="Calibri"/>
              </a:rPr>
              <a:t>do</a:t>
            </a:r>
            <a:r>
              <a:rPr sz="800" spc="-15" dirty="0">
                <a:solidFill>
                  <a:srgbClr val="BFBFBF"/>
                </a:solidFill>
                <a:latin typeface="Calibri"/>
                <a:cs typeface="Calibri"/>
              </a:rPr>
              <a:t>m</a:t>
            </a:r>
            <a:r>
              <a:rPr sz="800" dirty="0">
                <a:solidFill>
                  <a:srgbClr val="BFBFBF"/>
                </a:solidFill>
                <a:latin typeface="Calibri"/>
                <a:cs typeface="Calibri"/>
              </a:rPr>
              <a:t>ain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21" name="object 7">
            <a:extLst>
              <a:ext uri="{FF2B5EF4-FFF2-40B4-BE49-F238E27FC236}">
                <a16:creationId xmlns:a16="http://schemas.microsoft.com/office/drawing/2014/main" id="{5FF6F0E0-2D7A-464A-AFEB-A2C7254D3E3A}"/>
              </a:ext>
            </a:extLst>
          </p:cNvPr>
          <p:cNvSpPr/>
          <p:nvPr/>
        </p:nvSpPr>
        <p:spPr>
          <a:xfrm>
            <a:off x="6342378" y="2038866"/>
            <a:ext cx="3366800" cy="291889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8">
            <a:extLst>
              <a:ext uri="{FF2B5EF4-FFF2-40B4-BE49-F238E27FC236}">
                <a16:creationId xmlns:a16="http://schemas.microsoft.com/office/drawing/2014/main" id="{0BCC8BDE-0DEE-4986-A33B-213E17EC8C7C}"/>
              </a:ext>
            </a:extLst>
          </p:cNvPr>
          <p:cNvSpPr txBox="1"/>
          <p:nvPr/>
        </p:nvSpPr>
        <p:spPr>
          <a:xfrm>
            <a:off x="7278065" y="5033337"/>
            <a:ext cx="1495425" cy="1295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T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his</a:t>
            </a:r>
            <a:r>
              <a:rPr sz="800" u="sng" spc="-30" dirty="0">
                <a:solidFill>
                  <a:srgbClr val="0563C1"/>
                </a:solidFill>
                <a:latin typeface="Times New Roman"/>
                <a:cs typeface="Times New Roman"/>
              </a:rPr>
              <a:t> 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i</a:t>
            </a:r>
            <a:r>
              <a:rPr sz="800" u="sng" spc="-15" dirty="0">
                <a:solidFill>
                  <a:srgbClr val="0563C1"/>
                </a:solidFill>
                <a:latin typeface="Calibri"/>
                <a:cs typeface="Calibri"/>
              </a:rPr>
              <a:t>m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a</a:t>
            </a:r>
            <a:r>
              <a:rPr sz="800" u="sng" spc="-10" dirty="0">
                <a:solidFill>
                  <a:srgbClr val="0563C1"/>
                </a:solidFill>
                <a:latin typeface="Calibri"/>
                <a:cs typeface="Calibri"/>
              </a:rPr>
              <a:t>ge</a:t>
            </a:r>
            <a:r>
              <a:rPr sz="800" u="sng" spc="-25" dirty="0">
                <a:solidFill>
                  <a:srgbClr val="0563C1"/>
                </a:solidFill>
                <a:latin typeface="Times New Roman"/>
                <a:cs typeface="Times New Roman"/>
              </a:rPr>
              <a:t> </a:t>
            </a:r>
            <a:r>
              <a:rPr sz="800" dirty="0">
                <a:solidFill>
                  <a:srgbClr val="BFBFBF"/>
                </a:solidFill>
                <a:latin typeface="Calibri"/>
                <a:cs typeface="Calibri"/>
              </a:rPr>
              <a:t>is</a:t>
            </a:r>
            <a:r>
              <a:rPr sz="800" spc="-10" dirty="0">
                <a:solidFill>
                  <a:srgbClr val="BFBFBF"/>
                </a:solidFill>
                <a:latin typeface="Calibri"/>
                <a:cs typeface="Calibri"/>
              </a:rPr>
              <a:t> </a:t>
            </a: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CC0</a:t>
            </a:r>
            <a:r>
              <a:rPr sz="800" u="sng" spc="-30" dirty="0">
                <a:solidFill>
                  <a:srgbClr val="0563C1"/>
                </a:solidFill>
                <a:latin typeface="Times New Roman"/>
                <a:cs typeface="Times New Roman"/>
              </a:rPr>
              <a:t> </a:t>
            </a:r>
            <a:r>
              <a:rPr sz="800" u="sng" spc="-15" dirty="0">
                <a:solidFill>
                  <a:srgbClr val="0563C1"/>
                </a:solidFill>
                <a:latin typeface="Calibri"/>
                <a:cs typeface="Calibri"/>
              </a:rPr>
              <a:t>1</a:t>
            </a: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.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0</a:t>
            </a:r>
            <a:r>
              <a:rPr sz="800" spc="-10" dirty="0">
                <a:solidFill>
                  <a:srgbClr val="0563C1"/>
                </a:solidFill>
                <a:latin typeface="Calibri"/>
                <a:cs typeface="Calibri"/>
              </a:rPr>
              <a:t> </a:t>
            </a:r>
            <a:r>
              <a:rPr sz="800" dirty="0">
                <a:solidFill>
                  <a:srgbClr val="BFBFBF"/>
                </a:solidFill>
                <a:latin typeface="Calibri"/>
                <a:cs typeface="Calibri"/>
              </a:rPr>
              <a:t>publi</a:t>
            </a:r>
            <a:r>
              <a:rPr sz="800" spc="-5" dirty="0">
                <a:solidFill>
                  <a:srgbClr val="BFBFBF"/>
                </a:solidFill>
                <a:latin typeface="Calibri"/>
                <a:cs typeface="Calibri"/>
              </a:rPr>
              <a:t>c</a:t>
            </a:r>
            <a:r>
              <a:rPr sz="800" spc="-10" dirty="0">
                <a:solidFill>
                  <a:srgbClr val="BFBFBF"/>
                </a:solidFill>
                <a:latin typeface="Calibri"/>
                <a:cs typeface="Calibri"/>
              </a:rPr>
              <a:t> </a:t>
            </a:r>
            <a:r>
              <a:rPr sz="800" dirty="0">
                <a:solidFill>
                  <a:srgbClr val="BFBFBF"/>
                </a:solidFill>
                <a:latin typeface="Calibri"/>
                <a:cs typeface="Calibri"/>
              </a:rPr>
              <a:t>do</a:t>
            </a:r>
            <a:r>
              <a:rPr sz="800" spc="-15" dirty="0">
                <a:solidFill>
                  <a:srgbClr val="BFBFBF"/>
                </a:solidFill>
                <a:latin typeface="Calibri"/>
                <a:cs typeface="Calibri"/>
              </a:rPr>
              <a:t>m</a:t>
            </a:r>
            <a:r>
              <a:rPr sz="800" dirty="0">
                <a:solidFill>
                  <a:srgbClr val="BFBFBF"/>
                </a:solidFill>
                <a:latin typeface="Calibri"/>
                <a:cs typeface="Calibri"/>
              </a:rPr>
              <a:t>ain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23" name="object 9">
            <a:extLst>
              <a:ext uri="{FF2B5EF4-FFF2-40B4-BE49-F238E27FC236}">
                <a16:creationId xmlns:a16="http://schemas.microsoft.com/office/drawing/2014/main" id="{C5F35CD4-5321-4651-8C73-0CB323AEB722}"/>
              </a:ext>
            </a:extLst>
          </p:cNvPr>
          <p:cNvSpPr/>
          <p:nvPr/>
        </p:nvSpPr>
        <p:spPr>
          <a:xfrm>
            <a:off x="9761274" y="2038866"/>
            <a:ext cx="2261850" cy="291436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10">
            <a:extLst>
              <a:ext uri="{FF2B5EF4-FFF2-40B4-BE49-F238E27FC236}">
                <a16:creationId xmlns:a16="http://schemas.microsoft.com/office/drawing/2014/main" id="{DA0EDEE3-146B-4E96-9977-C2FEE722293F}"/>
              </a:ext>
            </a:extLst>
          </p:cNvPr>
          <p:cNvSpPr txBox="1"/>
          <p:nvPr/>
        </p:nvSpPr>
        <p:spPr>
          <a:xfrm>
            <a:off x="10144486" y="5033337"/>
            <a:ext cx="1495425" cy="1295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T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his</a:t>
            </a:r>
            <a:r>
              <a:rPr sz="800" u="sng" spc="-30" dirty="0">
                <a:solidFill>
                  <a:srgbClr val="0563C1"/>
                </a:solidFill>
                <a:latin typeface="Times New Roman"/>
                <a:cs typeface="Times New Roman"/>
              </a:rPr>
              <a:t> 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i</a:t>
            </a:r>
            <a:r>
              <a:rPr sz="800" u="sng" spc="-15" dirty="0">
                <a:solidFill>
                  <a:srgbClr val="0563C1"/>
                </a:solidFill>
                <a:latin typeface="Calibri"/>
                <a:cs typeface="Calibri"/>
              </a:rPr>
              <a:t>m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a</a:t>
            </a:r>
            <a:r>
              <a:rPr sz="800" u="sng" spc="-10" dirty="0">
                <a:solidFill>
                  <a:srgbClr val="0563C1"/>
                </a:solidFill>
                <a:latin typeface="Calibri"/>
                <a:cs typeface="Calibri"/>
              </a:rPr>
              <a:t>g</a:t>
            </a: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e</a:t>
            </a:r>
            <a:r>
              <a:rPr sz="800" spc="-5" dirty="0">
                <a:solidFill>
                  <a:srgbClr val="0563C1"/>
                </a:solidFill>
                <a:latin typeface="Calibri"/>
                <a:cs typeface="Calibri"/>
              </a:rPr>
              <a:t> </a:t>
            </a:r>
            <a:r>
              <a:rPr sz="800" dirty="0">
                <a:solidFill>
                  <a:srgbClr val="BFBFBF"/>
                </a:solidFill>
                <a:latin typeface="Calibri"/>
                <a:cs typeface="Calibri"/>
              </a:rPr>
              <a:t>is</a:t>
            </a:r>
            <a:r>
              <a:rPr sz="800" spc="-10" dirty="0">
                <a:solidFill>
                  <a:srgbClr val="BFBFBF"/>
                </a:solidFill>
                <a:latin typeface="Calibri"/>
                <a:cs typeface="Calibri"/>
              </a:rPr>
              <a:t> </a:t>
            </a: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CC0</a:t>
            </a:r>
            <a:r>
              <a:rPr sz="800" u="sng" spc="-30" dirty="0">
                <a:solidFill>
                  <a:srgbClr val="0563C1"/>
                </a:solidFill>
                <a:latin typeface="Times New Roman"/>
                <a:cs typeface="Times New Roman"/>
              </a:rPr>
              <a:t> </a:t>
            </a:r>
            <a:r>
              <a:rPr sz="800" u="sng" spc="-15" dirty="0">
                <a:solidFill>
                  <a:srgbClr val="0563C1"/>
                </a:solidFill>
                <a:latin typeface="Calibri"/>
                <a:cs typeface="Calibri"/>
              </a:rPr>
              <a:t>1</a:t>
            </a: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.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0</a:t>
            </a:r>
            <a:r>
              <a:rPr sz="800" spc="-10" dirty="0">
                <a:solidFill>
                  <a:srgbClr val="0563C1"/>
                </a:solidFill>
                <a:latin typeface="Calibri"/>
                <a:cs typeface="Calibri"/>
              </a:rPr>
              <a:t> </a:t>
            </a:r>
            <a:r>
              <a:rPr sz="800" dirty="0">
                <a:solidFill>
                  <a:srgbClr val="BFBFBF"/>
                </a:solidFill>
                <a:latin typeface="Calibri"/>
                <a:cs typeface="Calibri"/>
              </a:rPr>
              <a:t>publi</a:t>
            </a:r>
            <a:r>
              <a:rPr sz="800" spc="-5" dirty="0">
                <a:solidFill>
                  <a:srgbClr val="BFBFBF"/>
                </a:solidFill>
                <a:latin typeface="Calibri"/>
                <a:cs typeface="Calibri"/>
              </a:rPr>
              <a:t>c</a:t>
            </a:r>
            <a:r>
              <a:rPr sz="800" spc="-10" dirty="0">
                <a:solidFill>
                  <a:srgbClr val="BFBFBF"/>
                </a:solidFill>
                <a:latin typeface="Calibri"/>
                <a:cs typeface="Calibri"/>
              </a:rPr>
              <a:t> </a:t>
            </a:r>
            <a:r>
              <a:rPr sz="800" dirty="0">
                <a:solidFill>
                  <a:srgbClr val="BFBFBF"/>
                </a:solidFill>
                <a:latin typeface="Calibri"/>
                <a:cs typeface="Calibri"/>
              </a:rPr>
              <a:t>do</a:t>
            </a:r>
            <a:r>
              <a:rPr sz="800" spc="-15" dirty="0">
                <a:solidFill>
                  <a:srgbClr val="BFBFBF"/>
                </a:solidFill>
                <a:latin typeface="Calibri"/>
                <a:cs typeface="Calibri"/>
              </a:rPr>
              <a:t>m</a:t>
            </a:r>
            <a:r>
              <a:rPr sz="800" dirty="0">
                <a:solidFill>
                  <a:srgbClr val="BFBFBF"/>
                </a:solidFill>
                <a:latin typeface="Calibri"/>
                <a:cs typeface="Calibri"/>
              </a:rPr>
              <a:t>ain</a:t>
            </a:r>
            <a:endParaRPr sz="8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260532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C85A067C-B705-45AC-8B1C-C26E70ADEC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13</a:t>
            </a:fld>
            <a:endParaRPr lang="en-US" dirty="0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F635EE00-F440-420D-BB5F-875372D47539}"/>
              </a:ext>
            </a:extLst>
          </p:cNvPr>
          <p:cNvSpPr txBox="1">
            <a:spLocks/>
          </p:cNvSpPr>
          <p:nvPr/>
        </p:nvSpPr>
        <p:spPr>
          <a:xfrm>
            <a:off x="497838" y="402714"/>
            <a:ext cx="11196322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algn="l" defTabSz="914126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799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431800">
              <a:lnSpc>
                <a:spcPct val="100000"/>
              </a:lnSpc>
            </a:pPr>
            <a:r>
              <a:rPr lang="en-US" sz="3900" spc="35" dirty="0">
                <a:solidFill>
                  <a:schemeClr val="tx1"/>
                </a:solidFill>
                <a:latin typeface="Calibri Light"/>
                <a:cs typeface="Calibri Light"/>
              </a:rPr>
              <a:t>Ch</a:t>
            </a:r>
            <a:r>
              <a:rPr lang="en-US" sz="3900" spc="25" dirty="0">
                <a:solidFill>
                  <a:schemeClr val="tx1"/>
                </a:solidFill>
                <a:latin typeface="Calibri Light"/>
                <a:cs typeface="Calibri Light"/>
              </a:rPr>
              <a:t>all</a:t>
            </a:r>
            <a:r>
              <a:rPr lang="en-US" sz="3900" spc="30" dirty="0">
                <a:solidFill>
                  <a:schemeClr val="tx1"/>
                </a:solidFill>
                <a:latin typeface="Calibri Light"/>
                <a:cs typeface="Calibri Light"/>
              </a:rPr>
              <a:t>en</a:t>
            </a:r>
            <a:r>
              <a:rPr lang="en-US" sz="3900" spc="5" dirty="0">
                <a:solidFill>
                  <a:schemeClr val="tx1"/>
                </a:solidFill>
                <a:latin typeface="Calibri Light"/>
                <a:cs typeface="Calibri Light"/>
              </a:rPr>
              <a:t>g</a:t>
            </a:r>
            <a:r>
              <a:rPr lang="en-US" sz="3900" spc="30" dirty="0">
                <a:solidFill>
                  <a:schemeClr val="tx1"/>
                </a:solidFill>
                <a:latin typeface="Calibri Light"/>
                <a:cs typeface="Calibri Light"/>
              </a:rPr>
              <a:t>es</a:t>
            </a:r>
            <a:r>
              <a:rPr lang="en-US" sz="4000" spc="-15" dirty="0">
                <a:solidFill>
                  <a:schemeClr val="tx1"/>
                </a:solidFill>
              </a:rPr>
              <a:t>:</a:t>
            </a:r>
            <a:r>
              <a:rPr lang="en-US" sz="4000" spc="-10" dirty="0">
                <a:solidFill>
                  <a:schemeClr val="tx1"/>
                </a:solidFill>
              </a:rPr>
              <a:t> </a:t>
            </a:r>
            <a:r>
              <a:rPr lang="en-US" sz="4000" spc="-5" dirty="0">
                <a:solidFill>
                  <a:schemeClr val="tx1"/>
                </a:solidFill>
              </a:rPr>
              <a:t>D</a:t>
            </a:r>
            <a:r>
              <a:rPr lang="en-US" sz="4000" spc="-40" dirty="0">
                <a:solidFill>
                  <a:schemeClr val="tx1"/>
                </a:solidFill>
              </a:rPr>
              <a:t>e</a:t>
            </a:r>
            <a:r>
              <a:rPr lang="en-US" sz="4000" spc="-110" dirty="0">
                <a:solidFill>
                  <a:schemeClr val="tx1"/>
                </a:solidFill>
              </a:rPr>
              <a:t>f</a:t>
            </a:r>
            <a:r>
              <a:rPr lang="en-US" sz="4000" dirty="0">
                <a:solidFill>
                  <a:schemeClr val="tx1"/>
                </a:solidFill>
              </a:rPr>
              <a:t>o</a:t>
            </a:r>
            <a:r>
              <a:rPr lang="en-US" sz="4000" spc="-30" dirty="0">
                <a:solidFill>
                  <a:schemeClr val="tx1"/>
                </a:solidFill>
              </a:rPr>
              <a:t>rm</a:t>
            </a:r>
            <a:r>
              <a:rPr lang="en-US" sz="4000" spc="-55" dirty="0">
                <a:solidFill>
                  <a:schemeClr val="tx1"/>
                </a:solidFill>
              </a:rPr>
              <a:t>a</a:t>
            </a:r>
            <a:r>
              <a:rPr lang="en-US" sz="4000" spc="-20" dirty="0">
                <a:solidFill>
                  <a:schemeClr val="tx1"/>
                </a:solidFill>
              </a:rPr>
              <a:t>t</a:t>
            </a:r>
            <a:r>
              <a:rPr lang="en-US" sz="4000" spc="-10" dirty="0">
                <a:solidFill>
                  <a:schemeClr val="tx1"/>
                </a:solidFill>
              </a:rPr>
              <a:t>i</a:t>
            </a:r>
            <a:r>
              <a:rPr lang="en-US" sz="4000" dirty="0">
                <a:solidFill>
                  <a:schemeClr val="tx1"/>
                </a:solidFill>
              </a:rPr>
              <a:t>o</a:t>
            </a:r>
            <a:r>
              <a:rPr lang="en-US" sz="4000" spc="-25" dirty="0">
                <a:solidFill>
                  <a:schemeClr val="tx1"/>
                </a:solidFill>
              </a:rPr>
              <a:t>n</a:t>
            </a:r>
            <a:endParaRPr lang="en-US" sz="4000" dirty="0">
              <a:solidFill>
                <a:schemeClr val="tx1"/>
              </a:solidFill>
              <a:latin typeface="Calibri Light"/>
              <a:cs typeface="Calibri Light"/>
            </a:endParaRP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CEBBFA2F-7726-4CC4-9873-A22C50BA2EFE}"/>
              </a:ext>
            </a:extLst>
          </p:cNvPr>
          <p:cNvSpPr txBox="1"/>
          <p:nvPr/>
        </p:nvSpPr>
        <p:spPr>
          <a:xfrm>
            <a:off x="878049" y="4991329"/>
            <a:ext cx="1486535" cy="2527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29870" marR="5080" indent="-217804">
              <a:lnSpc>
                <a:spcPct val="100000"/>
              </a:lnSpc>
            </a:pP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T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his</a:t>
            </a:r>
            <a:r>
              <a:rPr sz="800" u="sng" spc="-30" dirty="0">
                <a:solidFill>
                  <a:srgbClr val="0563C1"/>
                </a:solidFill>
                <a:latin typeface="Times New Roman"/>
                <a:cs typeface="Times New Roman"/>
              </a:rPr>
              <a:t> 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i</a:t>
            </a:r>
            <a:r>
              <a:rPr sz="800" u="sng" spc="-15" dirty="0">
                <a:solidFill>
                  <a:srgbClr val="0563C1"/>
                </a:solidFill>
                <a:latin typeface="Calibri"/>
                <a:cs typeface="Calibri"/>
              </a:rPr>
              <a:t>m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a</a:t>
            </a:r>
            <a:r>
              <a:rPr sz="800" u="sng" spc="-10" dirty="0">
                <a:solidFill>
                  <a:srgbClr val="0563C1"/>
                </a:solidFill>
                <a:latin typeface="Calibri"/>
                <a:cs typeface="Calibri"/>
              </a:rPr>
              <a:t>g</a:t>
            </a: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e</a:t>
            </a:r>
            <a:r>
              <a:rPr sz="800" spc="-5" dirty="0">
                <a:solidFill>
                  <a:srgbClr val="0563C1"/>
                </a:solidFill>
                <a:latin typeface="Calibri"/>
                <a:cs typeface="Calibri"/>
              </a:rPr>
              <a:t> </a:t>
            </a:r>
            <a:r>
              <a:rPr sz="800" dirty="0">
                <a:solidFill>
                  <a:srgbClr val="BFBFBF"/>
                </a:solidFill>
                <a:latin typeface="Calibri"/>
                <a:cs typeface="Calibri"/>
              </a:rPr>
              <a:t>by</a:t>
            </a:r>
            <a:r>
              <a:rPr sz="800" spc="-10" dirty="0">
                <a:solidFill>
                  <a:srgbClr val="BFBFBF"/>
                </a:solidFill>
                <a:latin typeface="Calibri"/>
                <a:cs typeface="Calibri"/>
              </a:rPr>
              <a:t> </a:t>
            </a:r>
            <a:r>
              <a:rPr sz="800" u="sng" spc="-15" dirty="0">
                <a:solidFill>
                  <a:srgbClr val="0563C1"/>
                </a:solidFill>
                <a:latin typeface="Calibri"/>
                <a:cs typeface="Calibri"/>
              </a:rPr>
              <a:t>Um</a:t>
            </a:r>
            <a:r>
              <a:rPr sz="800" u="sng" spc="5" dirty="0">
                <a:solidFill>
                  <a:srgbClr val="0563C1"/>
                </a:solidFill>
                <a:latin typeface="Calibri"/>
                <a:cs typeface="Calibri"/>
              </a:rPr>
              <a:t>b</a:t>
            </a: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e</a:t>
            </a:r>
            <a:r>
              <a:rPr sz="800" u="sng" spc="-10" dirty="0">
                <a:solidFill>
                  <a:srgbClr val="0563C1"/>
                </a:solidFill>
                <a:latin typeface="Calibri"/>
                <a:cs typeface="Calibri"/>
              </a:rPr>
              <a:t>r</a:t>
            </a:r>
            <a:r>
              <a:rPr sz="800" u="sng" spc="-15" dirty="0">
                <a:solidFill>
                  <a:srgbClr val="0563C1"/>
                </a:solidFill>
                <a:latin typeface="Calibri"/>
                <a:cs typeface="Calibri"/>
              </a:rPr>
              <a:t>t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o</a:t>
            </a:r>
            <a:r>
              <a:rPr sz="800" u="sng" spc="-25" dirty="0">
                <a:solidFill>
                  <a:srgbClr val="0563C1"/>
                </a:solidFill>
                <a:latin typeface="Times New Roman"/>
                <a:cs typeface="Times New Roman"/>
              </a:rPr>
              <a:t> </a:t>
            </a:r>
            <a:r>
              <a:rPr sz="800" u="sng" spc="-10" dirty="0">
                <a:solidFill>
                  <a:srgbClr val="0563C1"/>
                </a:solidFill>
                <a:latin typeface="Calibri"/>
                <a:cs typeface="Calibri"/>
              </a:rPr>
              <a:t>S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al</a:t>
            </a: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v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a</a:t>
            </a:r>
            <a:r>
              <a:rPr sz="800" u="sng" spc="-10" dirty="0">
                <a:solidFill>
                  <a:srgbClr val="0563C1"/>
                </a:solidFill>
                <a:latin typeface="Calibri"/>
                <a:cs typeface="Calibri"/>
              </a:rPr>
              <a:t>g</a:t>
            </a:r>
            <a:r>
              <a:rPr sz="800" u="sng" spc="5" dirty="0">
                <a:solidFill>
                  <a:srgbClr val="0563C1"/>
                </a:solidFill>
                <a:latin typeface="Calibri"/>
                <a:cs typeface="Calibri"/>
              </a:rPr>
              <a:t>n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in</a:t>
            </a:r>
            <a:r>
              <a:rPr sz="800" spc="-5" dirty="0">
                <a:solidFill>
                  <a:srgbClr val="0563C1"/>
                </a:solidFill>
                <a:latin typeface="Calibri"/>
                <a:cs typeface="Calibri"/>
              </a:rPr>
              <a:t> </a:t>
            </a:r>
            <a:r>
              <a:rPr sz="800" dirty="0">
                <a:solidFill>
                  <a:srgbClr val="BFBFBF"/>
                </a:solidFill>
                <a:latin typeface="Calibri"/>
                <a:cs typeface="Calibri"/>
              </a:rPr>
              <a:t>is li</a:t>
            </a:r>
            <a:r>
              <a:rPr sz="800" spc="-5" dirty="0">
                <a:solidFill>
                  <a:srgbClr val="BFBFBF"/>
                </a:solidFill>
                <a:latin typeface="Calibri"/>
                <a:cs typeface="Calibri"/>
              </a:rPr>
              <a:t>ce</a:t>
            </a:r>
            <a:r>
              <a:rPr sz="800" dirty="0">
                <a:solidFill>
                  <a:srgbClr val="BFBFBF"/>
                </a:solidFill>
                <a:latin typeface="Calibri"/>
                <a:cs typeface="Calibri"/>
              </a:rPr>
              <a:t>n</a:t>
            </a:r>
            <a:r>
              <a:rPr sz="800" spc="-5" dirty="0">
                <a:solidFill>
                  <a:srgbClr val="BFBFBF"/>
                </a:solidFill>
                <a:latin typeface="Calibri"/>
                <a:cs typeface="Calibri"/>
              </a:rPr>
              <a:t>se</a:t>
            </a:r>
            <a:r>
              <a:rPr sz="800" dirty="0">
                <a:solidFill>
                  <a:srgbClr val="BFBFBF"/>
                </a:solidFill>
                <a:latin typeface="Calibri"/>
                <a:cs typeface="Calibri"/>
              </a:rPr>
              <a:t>d</a:t>
            </a:r>
            <a:r>
              <a:rPr sz="800" spc="-5" dirty="0">
                <a:solidFill>
                  <a:srgbClr val="BFBFBF"/>
                </a:solidFill>
                <a:latin typeface="Calibri"/>
                <a:cs typeface="Calibri"/>
              </a:rPr>
              <a:t> </a:t>
            </a:r>
            <a:r>
              <a:rPr sz="800" dirty="0">
                <a:solidFill>
                  <a:srgbClr val="BFBFBF"/>
                </a:solidFill>
                <a:latin typeface="Calibri"/>
                <a:cs typeface="Calibri"/>
              </a:rPr>
              <a:t>und</a:t>
            </a:r>
            <a:r>
              <a:rPr sz="800" spc="-5" dirty="0">
                <a:solidFill>
                  <a:srgbClr val="BFBFBF"/>
                </a:solidFill>
                <a:latin typeface="Calibri"/>
                <a:cs typeface="Calibri"/>
              </a:rPr>
              <a:t>er</a:t>
            </a:r>
            <a:r>
              <a:rPr sz="800" spc="-15" dirty="0">
                <a:solidFill>
                  <a:srgbClr val="BFBFBF"/>
                </a:solidFill>
                <a:latin typeface="Calibri"/>
                <a:cs typeface="Calibri"/>
              </a:rPr>
              <a:t> </a:t>
            </a: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CC</a:t>
            </a:r>
            <a:r>
              <a:rPr sz="800" u="sng" spc="5" dirty="0">
                <a:solidFill>
                  <a:srgbClr val="0563C1"/>
                </a:solidFill>
                <a:latin typeface="Calibri"/>
                <a:cs typeface="Calibri"/>
              </a:rPr>
              <a:t>-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BY</a:t>
            </a:r>
            <a:r>
              <a:rPr sz="800" u="sng" spc="-30" dirty="0">
                <a:solidFill>
                  <a:srgbClr val="0563C1"/>
                </a:solidFill>
                <a:latin typeface="Times New Roman"/>
                <a:cs typeface="Times New Roman"/>
              </a:rPr>
              <a:t> </a:t>
            </a:r>
            <a:r>
              <a:rPr sz="800" u="sng" spc="-15" dirty="0">
                <a:solidFill>
                  <a:srgbClr val="0563C1"/>
                </a:solidFill>
                <a:latin typeface="Calibri"/>
                <a:cs typeface="Calibri"/>
              </a:rPr>
              <a:t>2</a:t>
            </a: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.0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31A9DD45-A52E-4DEF-A934-68D38F81B2A6}"/>
              </a:ext>
            </a:extLst>
          </p:cNvPr>
          <p:cNvSpPr/>
          <p:nvPr/>
        </p:nvSpPr>
        <p:spPr>
          <a:xfrm>
            <a:off x="10517484" y="5179618"/>
            <a:ext cx="393700" cy="0"/>
          </a:xfrm>
          <a:custGeom>
            <a:avLst/>
            <a:gdLst/>
            <a:ahLst/>
            <a:cxnLst/>
            <a:rect l="l" t="t" r="r" b="b"/>
            <a:pathLst>
              <a:path w="393700">
                <a:moveTo>
                  <a:pt x="0" y="0"/>
                </a:moveTo>
                <a:lnTo>
                  <a:pt x="393700" y="0"/>
                </a:lnTo>
              </a:path>
            </a:pathLst>
          </a:custGeom>
          <a:ln w="5502">
            <a:solidFill>
              <a:srgbClr val="0563C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6630B7CE-A8FC-45B7-A5DB-CEB9A09D48E9}"/>
              </a:ext>
            </a:extLst>
          </p:cNvPr>
          <p:cNvSpPr txBox="1"/>
          <p:nvPr/>
        </p:nvSpPr>
        <p:spPr>
          <a:xfrm>
            <a:off x="9858376" y="4949718"/>
            <a:ext cx="1441450" cy="2527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8620" marR="5080" indent="-376555">
              <a:lnSpc>
                <a:spcPct val="100000"/>
              </a:lnSpc>
            </a:pP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T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his</a:t>
            </a:r>
            <a:r>
              <a:rPr sz="800" u="sng" spc="-30" dirty="0">
                <a:solidFill>
                  <a:srgbClr val="0563C1"/>
                </a:solidFill>
                <a:latin typeface="Times New Roman"/>
                <a:cs typeface="Times New Roman"/>
              </a:rPr>
              <a:t> 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i</a:t>
            </a:r>
            <a:r>
              <a:rPr sz="800" u="sng" spc="-15" dirty="0">
                <a:solidFill>
                  <a:srgbClr val="0563C1"/>
                </a:solidFill>
                <a:latin typeface="Calibri"/>
                <a:cs typeface="Calibri"/>
              </a:rPr>
              <a:t>m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a</a:t>
            </a:r>
            <a:r>
              <a:rPr sz="800" u="sng" spc="-10" dirty="0">
                <a:solidFill>
                  <a:srgbClr val="0563C1"/>
                </a:solidFill>
                <a:latin typeface="Calibri"/>
                <a:cs typeface="Calibri"/>
              </a:rPr>
              <a:t>g</a:t>
            </a: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e</a:t>
            </a:r>
            <a:r>
              <a:rPr sz="800" spc="-5" dirty="0">
                <a:solidFill>
                  <a:srgbClr val="0563C1"/>
                </a:solidFill>
                <a:latin typeface="Calibri"/>
                <a:cs typeface="Calibri"/>
              </a:rPr>
              <a:t> </a:t>
            </a:r>
            <a:r>
              <a:rPr sz="800" dirty="0">
                <a:solidFill>
                  <a:srgbClr val="BFBFBF"/>
                </a:solidFill>
                <a:latin typeface="Calibri"/>
                <a:cs typeface="Calibri"/>
              </a:rPr>
              <a:t>by</a:t>
            </a:r>
            <a:r>
              <a:rPr sz="800" spc="-10" dirty="0">
                <a:solidFill>
                  <a:srgbClr val="BFBFBF"/>
                </a:solidFill>
                <a:latin typeface="Calibri"/>
                <a:cs typeface="Calibri"/>
              </a:rPr>
              <a:t> </a:t>
            </a: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T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o</a:t>
            </a:r>
            <a:r>
              <a:rPr sz="800" u="sng" spc="-10" dirty="0">
                <a:solidFill>
                  <a:srgbClr val="0563C1"/>
                </a:solidFill>
                <a:latin typeface="Calibri"/>
                <a:cs typeface="Calibri"/>
              </a:rPr>
              <a:t>m</a:t>
            </a:r>
            <a:r>
              <a:rPr sz="800" u="sng" spc="-30" dirty="0">
                <a:solidFill>
                  <a:srgbClr val="0563C1"/>
                </a:solidFill>
                <a:latin typeface="Times New Roman"/>
                <a:cs typeface="Times New Roman"/>
              </a:rPr>
              <a:t> </a:t>
            </a: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T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hai</a:t>
            </a:r>
            <a:r>
              <a:rPr sz="800" spc="-5" dirty="0">
                <a:solidFill>
                  <a:srgbClr val="0563C1"/>
                </a:solidFill>
                <a:latin typeface="Calibri"/>
                <a:cs typeface="Calibri"/>
              </a:rPr>
              <a:t> </a:t>
            </a:r>
            <a:r>
              <a:rPr sz="800" dirty="0">
                <a:solidFill>
                  <a:srgbClr val="BFBFBF"/>
                </a:solidFill>
                <a:latin typeface="Calibri"/>
                <a:cs typeface="Calibri"/>
              </a:rPr>
              <a:t>is</a:t>
            </a:r>
            <a:r>
              <a:rPr sz="800" spc="-10" dirty="0">
                <a:solidFill>
                  <a:srgbClr val="BFBFBF"/>
                </a:solidFill>
                <a:latin typeface="Calibri"/>
                <a:cs typeface="Calibri"/>
              </a:rPr>
              <a:t> </a:t>
            </a:r>
            <a:r>
              <a:rPr sz="800" dirty="0">
                <a:solidFill>
                  <a:srgbClr val="BFBFBF"/>
                </a:solidFill>
                <a:latin typeface="Calibri"/>
                <a:cs typeface="Calibri"/>
              </a:rPr>
              <a:t>li</a:t>
            </a:r>
            <a:r>
              <a:rPr sz="800" spc="-5" dirty="0">
                <a:solidFill>
                  <a:srgbClr val="BFBFBF"/>
                </a:solidFill>
                <a:latin typeface="Calibri"/>
                <a:cs typeface="Calibri"/>
              </a:rPr>
              <a:t>ce</a:t>
            </a:r>
            <a:r>
              <a:rPr sz="800" dirty="0">
                <a:solidFill>
                  <a:srgbClr val="BFBFBF"/>
                </a:solidFill>
                <a:latin typeface="Calibri"/>
                <a:cs typeface="Calibri"/>
              </a:rPr>
              <a:t>n</a:t>
            </a:r>
            <a:r>
              <a:rPr sz="800" spc="-5" dirty="0">
                <a:solidFill>
                  <a:srgbClr val="BFBFBF"/>
                </a:solidFill>
                <a:latin typeface="Calibri"/>
                <a:cs typeface="Calibri"/>
              </a:rPr>
              <a:t>se</a:t>
            </a:r>
            <a:r>
              <a:rPr sz="800" dirty="0">
                <a:solidFill>
                  <a:srgbClr val="BFBFBF"/>
                </a:solidFill>
                <a:latin typeface="Calibri"/>
                <a:cs typeface="Calibri"/>
              </a:rPr>
              <a:t>d unde</a:t>
            </a:r>
            <a:r>
              <a:rPr sz="800" spc="-5" dirty="0">
                <a:solidFill>
                  <a:srgbClr val="BFBFBF"/>
                </a:solidFill>
                <a:latin typeface="Calibri"/>
                <a:cs typeface="Calibri"/>
              </a:rPr>
              <a:t>r</a:t>
            </a:r>
            <a:r>
              <a:rPr sz="800" spc="-10" dirty="0">
                <a:solidFill>
                  <a:srgbClr val="BFBFBF"/>
                </a:solidFill>
                <a:latin typeface="Calibri"/>
                <a:cs typeface="Calibri"/>
              </a:rPr>
              <a:t> </a:t>
            </a:r>
            <a:r>
              <a:rPr sz="800" spc="-5" dirty="0">
                <a:solidFill>
                  <a:srgbClr val="0563C1"/>
                </a:solidFill>
                <a:latin typeface="Calibri"/>
                <a:cs typeface="Calibri"/>
              </a:rPr>
              <a:t>CC</a:t>
            </a:r>
            <a:r>
              <a:rPr sz="800" spc="5" dirty="0">
                <a:solidFill>
                  <a:srgbClr val="0563C1"/>
                </a:solidFill>
                <a:latin typeface="Calibri"/>
                <a:cs typeface="Calibri"/>
              </a:rPr>
              <a:t>-</a:t>
            </a:r>
            <a:r>
              <a:rPr sz="800" dirty="0">
                <a:solidFill>
                  <a:srgbClr val="0563C1"/>
                </a:solidFill>
                <a:latin typeface="Calibri"/>
                <a:cs typeface="Calibri"/>
              </a:rPr>
              <a:t>BY</a:t>
            </a:r>
            <a:r>
              <a:rPr sz="800" spc="-10" dirty="0">
                <a:solidFill>
                  <a:srgbClr val="0563C1"/>
                </a:solidFill>
                <a:latin typeface="Calibri"/>
                <a:cs typeface="Calibri"/>
              </a:rPr>
              <a:t> </a:t>
            </a:r>
            <a:r>
              <a:rPr sz="800" spc="-15" dirty="0">
                <a:solidFill>
                  <a:srgbClr val="0563C1"/>
                </a:solidFill>
                <a:latin typeface="Calibri"/>
                <a:cs typeface="Calibri"/>
              </a:rPr>
              <a:t>2</a:t>
            </a:r>
            <a:r>
              <a:rPr sz="800" spc="-5" dirty="0">
                <a:solidFill>
                  <a:srgbClr val="0563C1"/>
                </a:solidFill>
                <a:latin typeface="Calibri"/>
                <a:cs typeface="Calibri"/>
              </a:rPr>
              <a:t>.0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9D9CF315-CB99-4505-8CA9-CB15BA59409C}"/>
              </a:ext>
            </a:extLst>
          </p:cNvPr>
          <p:cNvSpPr txBox="1"/>
          <p:nvPr/>
        </p:nvSpPr>
        <p:spPr>
          <a:xfrm>
            <a:off x="6912651" y="4969912"/>
            <a:ext cx="1444625" cy="2527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90525" marR="5080" indent="-377825">
              <a:lnSpc>
                <a:spcPct val="100000"/>
              </a:lnSpc>
            </a:pP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T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his</a:t>
            </a:r>
            <a:r>
              <a:rPr sz="800" u="sng" spc="-30" dirty="0">
                <a:solidFill>
                  <a:srgbClr val="0563C1"/>
                </a:solidFill>
                <a:latin typeface="Times New Roman"/>
                <a:cs typeface="Times New Roman"/>
              </a:rPr>
              <a:t> 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i</a:t>
            </a:r>
            <a:r>
              <a:rPr sz="800" u="sng" spc="-15" dirty="0">
                <a:solidFill>
                  <a:srgbClr val="0563C1"/>
                </a:solidFill>
                <a:latin typeface="Calibri"/>
                <a:cs typeface="Calibri"/>
              </a:rPr>
              <a:t>m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a</a:t>
            </a:r>
            <a:r>
              <a:rPr sz="800" u="sng" spc="-10" dirty="0">
                <a:solidFill>
                  <a:srgbClr val="0563C1"/>
                </a:solidFill>
                <a:latin typeface="Calibri"/>
                <a:cs typeface="Calibri"/>
              </a:rPr>
              <a:t>g</a:t>
            </a: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e</a:t>
            </a:r>
            <a:r>
              <a:rPr sz="800" spc="-5" dirty="0">
                <a:solidFill>
                  <a:srgbClr val="0563C1"/>
                </a:solidFill>
                <a:latin typeface="Calibri"/>
                <a:cs typeface="Calibri"/>
              </a:rPr>
              <a:t> </a:t>
            </a:r>
            <a:r>
              <a:rPr sz="800" dirty="0">
                <a:solidFill>
                  <a:srgbClr val="BFBFBF"/>
                </a:solidFill>
                <a:latin typeface="Calibri"/>
                <a:cs typeface="Calibri"/>
              </a:rPr>
              <a:t>by</a:t>
            </a:r>
            <a:r>
              <a:rPr sz="800" spc="-10" dirty="0">
                <a:solidFill>
                  <a:srgbClr val="BFBFBF"/>
                </a:solidFill>
                <a:latin typeface="Calibri"/>
                <a:cs typeface="Calibri"/>
              </a:rPr>
              <a:t> </a:t>
            </a: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s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a</a:t>
            </a:r>
            <a:r>
              <a:rPr sz="800" u="sng" spc="-10" dirty="0">
                <a:solidFill>
                  <a:srgbClr val="0563C1"/>
                </a:solidFill>
                <a:latin typeface="Calibri"/>
                <a:cs typeface="Calibri"/>
              </a:rPr>
              <a:t>r</a:t>
            </a: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e</a:t>
            </a:r>
            <a:r>
              <a:rPr sz="800" u="sng" spc="-25" dirty="0">
                <a:solidFill>
                  <a:srgbClr val="0563C1"/>
                </a:solidFill>
                <a:latin typeface="Times New Roman"/>
                <a:cs typeface="Times New Roman"/>
              </a:rPr>
              <a:t> </a:t>
            </a:r>
            <a:r>
              <a:rPr sz="800" u="sng" spc="5" dirty="0">
                <a:solidFill>
                  <a:srgbClr val="0563C1"/>
                </a:solidFill>
                <a:latin typeface="Calibri"/>
                <a:cs typeface="Calibri"/>
              </a:rPr>
              <a:t>b</a:t>
            </a: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e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a</a:t>
            </a: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r</a:t>
            </a:r>
            <a:r>
              <a:rPr sz="800" spc="-10" dirty="0">
                <a:solidFill>
                  <a:srgbClr val="0563C1"/>
                </a:solidFill>
                <a:latin typeface="Calibri"/>
                <a:cs typeface="Calibri"/>
              </a:rPr>
              <a:t> </a:t>
            </a:r>
            <a:r>
              <a:rPr sz="800" dirty="0">
                <a:solidFill>
                  <a:srgbClr val="BFBFBF"/>
                </a:solidFill>
                <a:latin typeface="Calibri"/>
                <a:cs typeface="Calibri"/>
              </a:rPr>
              <a:t>is</a:t>
            </a:r>
            <a:r>
              <a:rPr sz="800" spc="-10" dirty="0">
                <a:solidFill>
                  <a:srgbClr val="BFBFBF"/>
                </a:solidFill>
                <a:latin typeface="Calibri"/>
                <a:cs typeface="Calibri"/>
              </a:rPr>
              <a:t> </a:t>
            </a:r>
            <a:r>
              <a:rPr sz="800" dirty="0">
                <a:solidFill>
                  <a:srgbClr val="BFBFBF"/>
                </a:solidFill>
                <a:latin typeface="Calibri"/>
                <a:cs typeface="Calibri"/>
              </a:rPr>
              <a:t>li</a:t>
            </a:r>
            <a:r>
              <a:rPr sz="800" spc="-5" dirty="0">
                <a:solidFill>
                  <a:srgbClr val="BFBFBF"/>
                </a:solidFill>
                <a:latin typeface="Calibri"/>
                <a:cs typeface="Calibri"/>
              </a:rPr>
              <a:t>ce</a:t>
            </a:r>
            <a:r>
              <a:rPr sz="800" dirty="0">
                <a:solidFill>
                  <a:srgbClr val="BFBFBF"/>
                </a:solidFill>
                <a:latin typeface="Calibri"/>
                <a:cs typeface="Calibri"/>
              </a:rPr>
              <a:t>n</a:t>
            </a:r>
            <a:r>
              <a:rPr sz="800" spc="-5" dirty="0">
                <a:solidFill>
                  <a:srgbClr val="BFBFBF"/>
                </a:solidFill>
                <a:latin typeface="Calibri"/>
                <a:cs typeface="Calibri"/>
              </a:rPr>
              <a:t>se</a:t>
            </a:r>
            <a:r>
              <a:rPr sz="800" dirty="0">
                <a:solidFill>
                  <a:srgbClr val="BFBFBF"/>
                </a:solidFill>
                <a:latin typeface="Calibri"/>
                <a:cs typeface="Calibri"/>
              </a:rPr>
              <a:t>d unde</a:t>
            </a:r>
            <a:r>
              <a:rPr sz="800" spc="-5" dirty="0">
                <a:solidFill>
                  <a:srgbClr val="BFBFBF"/>
                </a:solidFill>
                <a:latin typeface="Calibri"/>
                <a:cs typeface="Calibri"/>
              </a:rPr>
              <a:t>r</a:t>
            </a:r>
            <a:r>
              <a:rPr sz="800" spc="-10" dirty="0">
                <a:solidFill>
                  <a:srgbClr val="BFBFBF"/>
                </a:solidFill>
                <a:latin typeface="Calibri"/>
                <a:cs typeface="Calibri"/>
              </a:rPr>
              <a:t> </a:t>
            </a: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CC</a:t>
            </a:r>
            <a:r>
              <a:rPr sz="800" u="sng" spc="5" dirty="0">
                <a:solidFill>
                  <a:srgbClr val="0563C1"/>
                </a:solidFill>
                <a:latin typeface="Calibri"/>
                <a:cs typeface="Calibri"/>
              </a:rPr>
              <a:t>-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BY</a:t>
            </a:r>
            <a:r>
              <a:rPr sz="800" u="sng" spc="-30" dirty="0">
                <a:solidFill>
                  <a:srgbClr val="0563C1"/>
                </a:solidFill>
                <a:latin typeface="Times New Roman"/>
                <a:cs typeface="Times New Roman"/>
              </a:rPr>
              <a:t> </a:t>
            </a:r>
            <a:r>
              <a:rPr sz="800" u="sng" spc="-15" dirty="0">
                <a:solidFill>
                  <a:srgbClr val="0563C1"/>
                </a:solidFill>
                <a:latin typeface="Calibri"/>
                <a:cs typeface="Calibri"/>
              </a:rPr>
              <a:t>2</a:t>
            </a: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.0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AB8FB791-9CD2-456A-84C3-A90C4836CFD3}"/>
              </a:ext>
            </a:extLst>
          </p:cNvPr>
          <p:cNvSpPr/>
          <p:nvPr/>
        </p:nvSpPr>
        <p:spPr>
          <a:xfrm>
            <a:off x="129623" y="1738142"/>
            <a:ext cx="2982721" cy="31722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30A3CEBB-2A05-4EAD-9672-23C4A92C7432}"/>
              </a:ext>
            </a:extLst>
          </p:cNvPr>
          <p:cNvSpPr/>
          <p:nvPr/>
        </p:nvSpPr>
        <p:spPr>
          <a:xfrm>
            <a:off x="6303214" y="1738142"/>
            <a:ext cx="2663460" cy="31722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33739DD3-2F4F-4BE2-96F8-1EF92A1D8B95}"/>
              </a:ext>
            </a:extLst>
          </p:cNvPr>
          <p:cNvSpPr/>
          <p:nvPr/>
        </p:nvSpPr>
        <p:spPr>
          <a:xfrm>
            <a:off x="3255576" y="1738139"/>
            <a:ext cx="2904411" cy="317224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43845847-7ACF-4376-8CE9-3B7F8C8EC32B}"/>
              </a:ext>
            </a:extLst>
          </p:cNvPr>
          <p:cNvSpPr txBox="1"/>
          <p:nvPr/>
        </p:nvSpPr>
        <p:spPr>
          <a:xfrm>
            <a:off x="3964844" y="5014031"/>
            <a:ext cx="1486535" cy="127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800" spc="-5" dirty="0">
                <a:solidFill>
                  <a:srgbClr val="0563C1"/>
                </a:solidFill>
                <a:latin typeface="Calibri"/>
                <a:cs typeface="Calibri"/>
              </a:rPr>
              <a:t>T</a:t>
            </a:r>
            <a:r>
              <a:rPr sz="800" dirty="0">
                <a:solidFill>
                  <a:srgbClr val="0563C1"/>
                </a:solidFill>
                <a:latin typeface="Calibri"/>
                <a:cs typeface="Calibri"/>
              </a:rPr>
              <a:t>his</a:t>
            </a:r>
            <a:r>
              <a:rPr sz="800" spc="-10" dirty="0">
                <a:solidFill>
                  <a:srgbClr val="0563C1"/>
                </a:solidFill>
                <a:latin typeface="Calibri"/>
                <a:cs typeface="Calibri"/>
              </a:rPr>
              <a:t> </a:t>
            </a:r>
            <a:r>
              <a:rPr sz="800" dirty="0">
                <a:solidFill>
                  <a:srgbClr val="0563C1"/>
                </a:solidFill>
                <a:latin typeface="Calibri"/>
                <a:cs typeface="Calibri"/>
              </a:rPr>
              <a:t>i</a:t>
            </a:r>
            <a:r>
              <a:rPr sz="800" spc="-15" dirty="0">
                <a:solidFill>
                  <a:srgbClr val="0563C1"/>
                </a:solidFill>
                <a:latin typeface="Calibri"/>
                <a:cs typeface="Calibri"/>
              </a:rPr>
              <a:t>m</a:t>
            </a:r>
            <a:r>
              <a:rPr sz="800" dirty="0">
                <a:solidFill>
                  <a:srgbClr val="0563C1"/>
                </a:solidFill>
                <a:latin typeface="Calibri"/>
                <a:cs typeface="Calibri"/>
              </a:rPr>
              <a:t>a</a:t>
            </a:r>
            <a:r>
              <a:rPr sz="800" spc="-10" dirty="0">
                <a:solidFill>
                  <a:srgbClr val="0563C1"/>
                </a:solidFill>
                <a:latin typeface="Calibri"/>
                <a:cs typeface="Calibri"/>
              </a:rPr>
              <a:t>g</a:t>
            </a:r>
            <a:r>
              <a:rPr sz="800" spc="-5" dirty="0">
                <a:solidFill>
                  <a:srgbClr val="0563C1"/>
                </a:solidFill>
                <a:latin typeface="Calibri"/>
                <a:cs typeface="Calibri"/>
              </a:rPr>
              <a:t>e </a:t>
            </a:r>
            <a:r>
              <a:rPr sz="800" dirty="0">
                <a:solidFill>
                  <a:srgbClr val="BFBFBF"/>
                </a:solidFill>
                <a:latin typeface="Calibri"/>
                <a:cs typeface="Calibri"/>
              </a:rPr>
              <a:t>by</a:t>
            </a:r>
            <a:r>
              <a:rPr sz="800" spc="-10" dirty="0">
                <a:solidFill>
                  <a:srgbClr val="BFBFBF"/>
                </a:solidFill>
                <a:latin typeface="Calibri"/>
                <a:cs typeface="Calibri"/>
              </a:rPr>
              <a:t> </a:t>
            </a:r>
            <a:r>
              <a:rPr sz="800" spc="-15" dirty="0">
                <a:solidFill>
                  <a:srgbClr val="0563C1"/>
                </a:solidFill>
                <a:latin typeface="Calibri"/>
                <a:cs typeface="Calibri"/>
              </a:rPr>
              <a:t>Um</a:t>
            </a:r>
            <a:r>
              <a:rPr sz="800" spc="5" dirty="0">
                <a:solidFill>
                  <a:srgbClr val="0563C1"/>
                </a:solidFill>
                <a:latin typeface="Calibri"/>
                <a:cs typeface="Calibri"/>
              </a:rPr>
              <a:t>b</a:t>
            </a:r>
            <a:r>
              <a:rPr sz="800" spc="-5" dirty="0">
                <a:solidFill>
                  <a:srgbClr val="0563C1"/>
                </a:solidFill>
                <a:latin typeface="Calibri"/>
                <a:cs typeface="Calibri"/>
              </a:rPr>
              <a:t>e</a:t>
            </a:r>
            <a:r>
              <a:rPr sz="800" spc="-10" dirty="0">
                <a:solidFill>
                  <a:srgbClr val="0563C1"/>
                </a:solidFill>
                <a:latin typeface="Calibri"/>
                <a:cs typeface="Calibri"/>
              </a:rPr>
              <a:t>r</a:t>
            </a:r>
            <a:r>
              <a:rPr sz="800" spc="-15" dirty="0">
                <a:solidFill>
                  <a:srgbClr val="0563C1"/>
                </a:solidFill>
                <a:latin typeface="Calibri"/>
                <a:cs typeface="Calibri"/>
              </a:rPr>
              <a:t>t</a:t>
            </a:r>
            <a:r>
              <a:rPr sz="800" dirty="0">
                <a:solidFill>
                  <a:srgbClr val="0563C1"/>
                </a:solidFill>
                <a:latin typeface="Calibri"/>
                <a:cs typeface="Calibri"/>
              </a:rPr>
              <a:t>o</a:t>
            </a:r>
            <a:r>
              <a:rPr sz="800" spc="-5" dirty="0">
                <a:solidFill>
                  <a:srgbClr val="0563C1"/>
                </a:solidFill>
                <a:latin typeface="Calibri"/>
                <a:cs typeface="Calibri"/>
              </a:rPr>
              <a:t> </a:t>
            </a:r>
            <a:r>
              <a:rPr sz="800" spc="-10" dirty="0">
                <a:solidFill>
                  <a:srgbClr val="0563C1"/>
                </a:solidFill>
                <a:latin typeface="Calibri"/>
                <a:cs typeface="Calibri"/>
              </a:rPr>
              <a:t>S</a:t>
            </a:r>
            <a:r>
              <a:rPr sz="800" dirty="0">
                <a:solidFill>
                  <a:srgbClr val="0563C1"/>
                </a:solidFill>
                <a:latin typeface="Calibri"/>
                <a:cs typeface="Calibri"/>
              </a:rPr>
              <a:t>al</a:t>
            </a:r>
            <a:r>
              <a:rPr sz="800" spc="-5" dirty="0">
                <a:solidFill>
                  <a:srgbClr val="0563C1"/>
                </a:solidFill>
                <a:latin typeface="Calibri"/>
                <a:cs typeface="Calibri"/>
              </a:rPr>
              <a:t>v</a:t>
            </a:r>
            <a:r>
              <a:rPr sz="800" dirty="0">
                <a:solidFill>
                  <a:srgbClr val="0563C1"/>
                </a:solidFill>
                <a:latin typeface="Calibri"/>
                <a:cs typeface="Calibri"/>
              </a:rPr>
              <a:t>a</a:t>
            </a:r>
            <a:r>
              <a:rPr sz="800" spc="-10" dirty="0">
                <a:solidFill>
                  <a:srgbClr val="0563C1"/>
                </a:solidFill>
                <a:latin typeface="Calibri"/>
                <a:cs typeface="Calibri"/>
              </a:rPr>
              <a:t>g</a:t>
            </a:r>
            <a:r>
              <a:rPr sz="800" spc="5" dirty="0">
                <a:solidFill>
                  <a:srgbClr val="0563C1"/>
                </a:solidFill>
                <a:latin typeface="Calibri"/>
                <a:cs typeface="Calibri"/>
              </a:rPr>
              <a:t>n</a:t>
            </a:r>
            <a:r>
              <a:rPr sz="800" dirty="0">
                <a:solidFill>
                  <a:srgbClr val="0563C1"/>
                </a:solidFill>
                <a:latin typeface="Calibri"/>
                <a:cs typeface="Calibri"/>
              </a:rPr>
              <a:t>in</a:t>
            </a:r>
            <a:r>
              <a:rPr sz="800" spc="-5" dirty="0">
                <a:solidFill>
                  <a:srgbClr val="0563C1"/>
                </a:solidFill>
                <a:latin typeface="Calibri"/>
                <a:cs typeface="Calibri"/>
              </a:rPr>
              <a:t> </a:t>
            </a:r>
            <a:r>
              <a:rPr sz="800" dirty="0">
                <a:solidFill>
                  <a:srgbClr val="BFBFBF"/>
                </a:solidFill>
                <a:latin typeface="Calibri"/>
                <a:cs typeface="Calibri"/>
              </a:rPr>
              <a:t>is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12" name="object 11">
            <a:extLst>
              <a:ext uri="{FF2B5EF4-FFF2-40B4-BE49-F238E27FC236}">
                <a16:creationId xmlns:a16="http://schemas.microsoft.com/office/drawing/2014/main" id="{52D77CE8-A97E-4C0D-A89E-CB65046FE89D}"/>
              </a:ext>
            </a:extLst>
          </p:cNvPr>
          <p:cNvSpPr/>
          <p:nvPr/>
        </p:nvSpPr>
        <p:spPr>
          <a:xfrm>
            <a:off x="3976254" y="5118658"/>
            <a:ext cx="444500" cy="0"/>
          </a:xfrm>
          <a:custGeom>
            <a:avLst/>
            <a:gdLst/>
            <a:ahLst/>
            <a:cxnLst/>
            <a:rect l="l" t="t" r="r" b="b"/>
            <a:pathLst>
              <a:path w="444500">
                <a:moveTo>
                  <a:pt x="0" y="0"/>
                </a:moveTo>
                <a:lnTo>
                  <a:pt x="444500" y="0"/>
                </a:lnTo>
              </a:path>
            </a:pathLst>
          </a:custGeom>
          <a:ln w="5502">
            <a:solidFill>
              <a:srgbClr val="0563C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2">
            <a:extLst>
              <a:ext uri="{FF2B5EF4-FFF2-40B4-BE49-F238E27FC236}">
                <a16:creationId xmlns:a16="http://schemas.microsoft.com/office/drawing/2014/main" id="{25FDED7D-6A64-4404-8138-0E9EC18193B0}"/>
              </a:ext>
            </a:extLst>
          </p:cNvPr>
          <p:cNvSpPr/>
          <p:nvPr/>
        </p:nvSpPr>
        <p:spPr>
          <a:xfrm>
            <a:off x="4564687" y="5118658"/>
            <a:ext cx="787400" cy="0"/>
          </a:xfrm>
          <a:custGeom>
            <a:avLst/>
            <a:gdLst/>
            <a:ahLst/>
            <a:cxnLst/>
            <a:rect l="l" t="t" r="r" b="b"/>
            <a:pathLst>
              <a:path w="787400">
                <a:moveTo>
                  <a:pt x="0" y="0"/>
                </a:moveTo>
                <a:lnTo>
                  <a:pt x="787400" y="0"/>
                </a:lnTo>
              </a:path>
            </a:pathLst>
          </a:custGeom>
          <a:ln w="5502">
            <a:solidFill>
              <a:srgbClr val="0563C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3">
            <a:extLst>
              <a:ext uri="{FF2B5EF4-FFF2-40B4-BE49-F238E27FC236}">
                <a16:creationId xmlns:a16="http://schemas.microsoft.com/office/drawing/2014/main" id="{59076C8E-055B-41E5-BCEA-9EAA0FCA6F20}"/>
              </a:ext>
            </a:extLst>
          </p:cNvPr>
          <p:cNvSpPr txBox="1"/>
          <p:nvPr/>
        </p:nvSpPr>
        <p:spPr>
          <a:xfrm>
            <a:off x="4182332" y="5134227"/>
            <a:ext cx="1051560" cy="1295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800" dirty="0">
                <a:solidFill>
                  <a:srgbClr val="BFBFBF"/>
                </a:solidFill>
                <a:latin typeface="Calibri"/>
                <a:cs typeface="Calibri"/>
              </a:rPr>
              <a:t>li</a:t>
            </a:r>
            <a:r>
              <a:rPr sz="800" spc="-5" dirty="0">
                <a:solidFill>
                  <a:srgbClr val="BFBFBF"/>
                </a:solidFill>
                <a:latin typeface="Calibri"/>
                <a:cs typeface="Calibri"/>
              </a:rPr>
              <a:t>ce</a:t>
            </a:r>
            <a:r>
              <a:rPr sz="800" dirty="0">
                <a:solidFill>
                  <a:srgbClr val="BFBFBF"/>
                </a:solidFill>
                <a:latin typeface="Calibri"/>
                <a:cs typeface="Calibri"/>
              </a:rPr>
              <a:t>n</a:t>
            </a:r>
            <a:r>
              <a:rPr sz="800" spc="-5" dirty="0">
                <a:solidFill>
                  <a:srgbClr val="BFBFBF"/>
                </a:solidFill>
                <a:latin typeface="Calibri"/>
                <a:cs typeface="Calibri"/>
              </a:rPr>
              <a:t>se</a:t>
            </a:r>
            <a:r>
              <a:rPr sz="800" dirty="0">
                <a:solidFill>
                  <a:srgbClr val="BFBFBF"/>
                </a:solidFill>
                <a:latin typeface="Calibri"/>
                <a:cs typeface="Calibri"/>
              </a:rPr>
              <a:t>d</a:t>
            </a:r>
            <a:r>
              <a:rPr sz="800" spc="-5" dirty="0">
                <a:solidFill>
                  <a:srgbClr val="BFBFBF"/>
                </a:solidFill>
                <a:latin typeface="Calibri"/>
                <a:cs typeface="Calibri"/>
              </a:rPr>
              <a:t> </a:t>
            </a:r>
            <a:r>
              <a:rPr sz="800" dirty="0">
                <a:solidFill>
                  <a:srgbClr val="BFBFBF"/>
                </a:solidFill>
                <a:latin typeface="Calibri"/>
                <a:cs typeface="Calibri"/>
              </a:rPr>
              <a:t>und</a:t>
            </a:r>
            <a:r>
              <a:rPr sz="800" spc="-5" dirty="0">
                <a:solidFill>
                  <a:srgbClr val="BFBFBF"/>
                </a:solidFill>
                <a:latin typeface="Calibri"/>
                <a:cs typeface="Calibri"/>
              </a:rPr>
              <a:t>er</a:t>
            </a:r>
            <a:r>
              <a:rPr sz="800" spc="-15" dirty="0">
                <a:solidFill>
                  <a:srgbClr val="BFBFBF"/>
                </a:solidFill>
                <a:latin typeface="Calibri"/>
                <a:cs typeface="Calibri"/>
              </a:rPr>
              <a:t> </a:t>
            </a: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CC</a:t>
            </a:r>
            <a:r>
              <a:rPr sz="800" u="sng" spc="5" dirty="0">
                <a:solidFill>
                  <a:srgbClr val="0563C1"/>
                </a:solidFill>
                <a:latin typeface="Calibri"/>
                <a:cs typeface="Calibri"/>
              </a:rPr>
              <a:t>-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BY</a:t>
            </a:r>
            <a:r>
              <a:rPr sz="800" u="sng" spc="-30" dirty="0">
                <a:solidFill>
                  <a:srgbClr val="0563C1"/>
                </a:solidFill>
                <a:latin typeface="Times New Roman"/>
                <a:cs typeface="Times New Roman"/>
              </a:rPr>
              <a:t> </a:t>
            </a:r>
            <a:r>
              <a:rPr sz="800" u="sng" spc="-15" dirty="0">
                <a:solidFill>
                  <a:srgbClr val="0563C1"/>
                </a:solidFill>
                <a:latin typeface="Calibri"/>
                <a:cs typeface="Calibri"/>
              </a:rPr>
              <a:t>2</a:t>
            </a: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.0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15" name="object 14">
            <a:extLst>
              <a:ext uri="{FF2B5EF4-FFF2-40B4-BE49-F238E27FC236}">
                <a16:creationId xmlns:a16="http://schemas.microsoft.com/office/drawing/2014/main" id="{BE6EF9E5-02CB-47FE-8115-C56EA6105480}"/>
              </a:ext>
            </a:extLst>
          </p:cNvPr>
          <p:cNvSpPr/>
          <p:nvPr/>
        </p:nvSpPr>
        <p:spPr>
          <a:xfrm>
            <a:off x="9063715" y="1738142"/>
            <a:ext cx="3030788" cy="317224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171935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342C1CAB-8CAC-4052-BBF9-4A0F4A26C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z="1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14</a:t>
            </a:fld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C3E86B94-C03D-44D2-A99D-3E8095FB79EC}"/>
              </a:ext>
            </a:extLst>
          </p:cNvPr>
          <p:cNvSpPr txBox="1">
            <a:spLocks/>
          </p:cNvSpPr>
          <p:nvPr/>
        </p:nvSpPr>
        <p:spPr>
          <a:xfrm>
            <a:off x="497838" y="402714"/>
            <a:ext cx="11196322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algn="l" defTabSz="914126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799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431800">
              <a:lnSpc>
                <a:spcPct val="100000"/>
              </a:lnSpc>
            </a:pPr>
            <a:r>
              <a:rPr lang="en-US" sz="3900" spc="35" dirty="0">
                <a:solidFill>
                  <a:schemeClr val="tx1"/>
                </a:solidFill>
                <a:latin typeface="Calibri Light"/>
                <a:cs typeface="Calibri Light"/>
              </a:rPr>
              <a:t>Ch</a:t>
            </a:r>
            <a:r>
              <a:rPr lang="en-US" sz="3900" spc="25" dirty="0">
                <a:solidFill>
                  <a:schemeClr val="tx1"/>
                </a:solidFill>
                <a:latin typeface="Calibri Light"/>
                <a:cs typeface="Calibri Light"/>
              </a:rPr>
              <a:t>all</a:t>
            </a:r>
            <a:r>
              <a:rPr lang="en-US" sz="3900" spc="30" dirty="0">
                <a:solidFill>
                  <a:schemeClr val="tx1"/>
                </a:solidFill>
                <a:latin typeface="Calibri Light"/>
                <a:cs typeface="Calibri Light"/>
              </a:rPr>
              <a:t>en</a:t>
            </a:r>
            <a:r>
              <a:rPr lang="en-US" sz="3900" spc="5" dirty="0">
                <a:solidFill>
                  <a:schemeClr val="tx1"/>
                </a:solidFill>
                <a:latin typeface="Calibri Light"/>
                <a:cs typeface="Calibri Light"/>
              </a:rPr>
              <a:t>g</a:t>
            </a:r>
            <a:r>
              <a:rPr lang="en-US" sz="3900" spc="30" dirty="0">
                <a:solidFill>
                  <a:schemeClr val="tx1"/>
                </a:solidFill>
                <a:latin typeface="Calibri Light"/>
                <a:cs typeface="Calibri Light"/>
              </a:rPr>
              <a:t>es</a:t>
            </a:r>
            <a:r>
              <a:rPr lang="en-US" sz="4000" spc="-15" dirty="0">
                <a:solidFill>
                  <a:schemeClr val="tx1"/>
                </a:solidFill>
              </a:rPr>
              <a:t>:</a:t>
            </a:r>
            <a:r>
              <a:rPr lang="en-US" sz="4000" spc="-5" dirty="0">
                <a:solidFill>
                  <a:schemeClr val="tx1"/>
                </a:solidFill>
              </a:rPr>
              <a:t> Occ</a:t>
            </a:r>
            <a:r>
              <a:rPr lang="en-US" sz="4000" dirty="0">
                <a:solidFill>
                  <a:schemeClr val="tx1"/>
                </a:solidFill>
              </a:rPr>
              <a:t>l</a:t>
            </a:r>
            <a:r>
              <a:rPr lang="en-US" sz="4000" spc="-30" dirty="0">
                <a:solidFill>
                  <a:schemeClr val="tx1"/>
                </a:solidFill>
              </a:rPr>
              <a:t>u</a:t>
            </a:r>
            <a:r>
              <a:rPr lang="en-US" sz="4000" spc="-15" dirty="0">
                <a:solidFill>
                  <a:schemeClr val="tx1"/>
                </a:solidFill>
              </a:rPr>
              <a:t>si</a:t>
            </a:r>
            <a:r>
              <a:rPr lang="en-US" sz="4000" dirty="0">
                <a:solidFill>
                  <a:schemeClr val="tx1"/>
                </a:solidFill>
              </a:rPr>
              <a:t>o</a:t>
            </a:r>
            <a:r>
              <a:rPr lang="en-US" sz="4000" spc="-25" dirty="0">
                <a:solidFill>
                  <a:schemeClr val="tx1"/>
                </a:solidFill>
              </a:rPr>
              <a:t>n</a:t>
            </a:r>
            <a:endParaRPr lang="en-US" sz="4000" dirty="0">
              <a:solidFill>
                <a:schemeClr val="tx1"/>
              </a:solidFill>
              <a:latin typeface="Calibri Light"/>
              <a:cs typeface="Calibri Light"/>
            </a:endParaRP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108D6DC0-2BD6-42E2-8E36-675A5D82D1C8}"/>
              </a:ext>
            </a:extLst>
          </p:cNvPr>
          <p:cNvSpPr txBox="1"/>
          <p:nvPr/>
        </p:nvSpPr>
        <p:spPr>
          <a:xfrm>
            <a:off x="1097759" y="4732873"/>
            <a:ext cx="1495425" cy="1295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T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his</a:t>
            </a:r>
            <a:r>
              <a:rPr sz="800" u="sng" spc="-30" dirty="0">
                <a:solidFill>
                  <a:srgbClr val="0563C1"/>
                </a:solidFill>
                <a:latin typeface="Times New Roman"/>
                <a:cs typeface="Times New Roman"/>
              </a:rPr>
              <a:t> 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i</a:t>
            </a:r>
            <a:r>
              <a:rPr sz="800" u="sng" spc="-15" dirty="0">
                <a:solidFill>
                  <a:srgbClr val="0563C1"/>
                </a:solidFill>
                <a:latin typeface="Calibri"/>
                <a:cs typeface="Calibri"/>
              </a:rPr>
              <a:t>m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a</a:t>
            </a:r>
            <a:r>
              <a:rPr sz="800" u="sng" spc="-10" dirty="0">
                <a:solidFill>
                  <a:srgbClr val="0563C1"/>
                </a:solidFill>
                <a:latin typeface="Calibri"/>
                <a:cs typeface="Calibri"/>
              </a:rPr>
              <a:t>g</a:t>
            </a: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e</a:t>
            </a:r>
            <a:r>
              <a:rPr sz="800" spc="-5" dirty="0">
                <a:solidFill>
                  <a:srgbClr val="0563C1"/>
                </a:solidFill>
                <a:latin typeface="Calibri"/>
                <a:cs typeface="Calibri"/>
              </a:rPr>
              <a:t> </a:t>
            </a:r>
            <a:r>
              <a:rPr sz="800" dirty="0">
                <a:solidFill>
                  <a:srgbClr val="BFBFBF"/>
                </a:solidFill>
                <a:latin typeface="Calibri"/>
                <a:cs typeface="Calibri"/>
              </a:rPr>
              <a:t>is</a:t>
            </a:r>
            <a:r>
              <a:rPr sz="800" spc="-10" dirty="0">
                <a:solidFill>
                  <a:srgbClr val="BFBFBF"/>
                </a:solidFill>
                <a:latin typeface="Calibri"/>
                <a:cs typeface="Calibri"/>
              </a:rPr>
              <a:t> </a:t>
            </a: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CC0</a:t>
            </a:r>
            <a:r>
              <a:rPr sz="800" u="sng" spc="-30" dirty="0">
                <a:solidFill>
                  <a:srgbClr val="0563C1"/>
                </a:solidFill>
                <a:latin typeface="Times New Roman"/>
                <a:cs typeface="Times New Roman"/>
              </a:rPr>
              <a:t> </a:t>
            </a:r>
            <a:r>
              <a:rPr sz="800" u="sng" spc="-15" dirty="0">
                <a:solidFill>
                  <a:srgbClr val="0563C1"/>
                </a:solidFill>
                <a:latin typeface="Calibri"/>
                <a:cs typeface="Calibri"/>
              </a:rPr>
              <a:t>1</a:t>
            </a: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.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0</a:t>
            </a:r>
            <a:r>
              <a:rPr sz="800" spc="-10" dirty="0">
                <a:solidFill>
                  <a:srgbClr val="0563C1"/>
                </a:solidFill>
                <a:latin typeface="Calibri"/>
                <a:cs typeface="Calibri"/>
              </a:rPr>
              <a:t> </a:t>
            </a:r>
            <a:r>
              <a:rPr sz="800" dirty="0">
                <a:solidFill>
                  <a:srgbClr val="BFBFBF"/>
                </a:solidFill>
                <a:latin typeface="Calibri"/>
                <a:cs typeface="Calibri"/>
              </a:rPr>
              <a:t>publi</a:t>
            </a:r>
            <a:r>
              <a:rPr sz="800" spc="-5" dirty="0">
                <a:solidFill>
                  <a:srgbClr val="BFBFBF"/>
                </a:solidFill>
                <a:latin typeface="Calibri"/>
                <a:cs typeface="Calibri"/>
              </a:rPr>
              <a:t>c</a:t>
            </a:r>
            <a:r>
              <a:rPr sz="800" spc="-10" dirty="0">
                <a:solidFill>
                  <a:srgbClr val="BFBFBF"/>
                </a:solidFill>
                <a:latin typeface="Calibri"/>
                <a:cs typeface="Calibri"/>
              </a:rPr>
              <a:t> </a:t>
            </a:r>
            <a:r>
              <a:rPr sz="800" dirty="0">
                <a:solidFill>
                  <a:srgbClr val="BFBFBF"/>
                </a:solidFill>
                <a:latin typeface="Calibri"/>
                <a:cs typeface="Calibri"/>
              </a:rPr>
              <a:t>do</a:t>
            </a:r>
            <a:r>
              <a:rPr sz="800" spc="-15" dirty="0">
                <a:solidFill>
                  <a:srgbClr val="BFBFBF"/>
                </a:solidFill>
                <a:latin typeface="Calibri"/>
                <a:cs typeface="Calibri"/>
              </a:rPr>
              <a:t>m</a:t>
            </a:r>
            <a:r>
              <a:rPr sz="800" dirty="0">
                <a:solidFill>
                  <a:srgbClr val="BFBFBF"/>
                </a:solidFill>
                <a:latin typeface="Calibri"/>
                <a:cs typeface="Calibri"/>
              </a:rPr>
              <a:t>ain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A5E1B4C7-45E8-4ADB-BFE6-9B89AE973952}"/>
              </a:ext>
            </a:extLst>
          </p:cNvPr>
          <p:cNvSpPr txBox="1"/>
          <p:nvPr/>
        </p:nvSpPr>
        <p:spPr>
          <a:xfrm>
            <a:off x="9265726" y="4674420"/>
            <a:ext cx="1377950" cy="127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800" spc="-5" dirty="0">
                <a:solidFill>
                  <a:srgbClr val="0563C1"/>
                </a:solidFill>
                <a:latin typeface="Calibri"/>
                <a:cs typeface="Calibri"/>
              </a:rPr>
              <a:t>T</a:t>
            </a:r>
            <a:r>
              <a:rPr sz="800" dirty="0">
                <a:solidFill>
                  <a:srgbClr val="0563C1"/>
                </a:solidFill>
                <a:latin typeface="Calibri"/>
                <a:cs typeface="Calibri"/>
              </a:rPr>
              <a:t>his</a:t>
            </a:r>
            <a:r>
              <a:rPr sz="800" spc="-10" dirty="0">
                <a:solidFill>
                  <a:srgbClr val="0563C1"/>
                </a:solidFill>
                <a:latin typeface="Calibri"/>
                <a:cs typeface="Calibri"/>
              </a:rPr>
              <a:t> </a:t>
            </a:r>
            <a:r>
              <a:rPr sz="800" dirty="0">
                <a:solidFill>
                  <a:srgbClr val="0563C1"/>
                </a:solidFill>
                <a:latin typeface="Calibri"/>
                <a:cs typeface="Calibri"/>
              </a:rPr>
              <a:t>i</a:t>
            </a:r>
            <a:r>
              <a:rPr sz="800" spc="-15" dirty="0">
                <a:solidFill>
                  <a:srgbClr val="0563C1"/>
                </a:solidFill>
                <a:latin typeface="Calibri"/>
                <a:cs typeface="Calibri"/>
              </a:rPr>
              <a:t>m</a:t>
            </a:r>
            <a:r>
              <a:rPr sz="800" dirty="0">
                <a:solidFill>
                  <a:srgbClr val="0563C1"/>
                </a:solidFill>
                <a:latin typeface="Calibri"/>
                <a:cs typeface="Calibri"/>
              </a:rPr>
              <a:t>a</a:t>
            </a:r>
            <a:r>
              <a:rPr sz="800" spc="-10" dirty="0">
                <a:solidFill>
                  <a:srgbClr val="0563C1"/>
                </a:solidFill>
                <a:latin typeface="Calibri"/>
                <a:cs typeface="Calibri"/>
              </a:rPr>
              <a:t>g</a:t>
            </a:r>
            <a:r>
              <a:rPr sz="800" spc="-5" dirty="0">
                <a:solidFill>
                  <a:srgbClr val="0563C1"/>
                </a:solidFill>
                <a:latin typeface="Calibri"/>
                <a:cs typeface="Calibri"/>
              </a:rPr>
              <a:t>e </a:t>
            </a:r>
            <a:r>
              <a:rPr sz="800" dirty="0">
                <a:solidFill>
                  <a:srgbClr val="BFBFBF"/>
                </a:solidFill>
                <a:latin typeface="Calibri"/>
                <a:cs typeface="Calibri"/>
              </a:rPr>
              <a:t>by</a:t>
            </a:r>
            <a:r>
              <a:rPr sz="800" spc="-10" dirty="0">
                <a:solidFill>
                  <a:srgbClr val="BFBFBF"/>
                </a:solidFill>
                <a:latin typeface="Calibri"/>
                <a:cs typeface="Calibri"/>
              </a:rPr>
              <a:t> </a:t>
            </a:r>
            <a:r>
              <a:rPr sz="800" spc="-5" dirty="0">
                <a:solidFill>
                  <a:srgbClr val="0563C1"/>
                </a:solidFill>
                <a:latin typeface="Calibri"/>
                <a:cs typeface="Calibri"/>
              </a:rPr>
              <a:t>j</a:t>
            </a:r>
            <a:r>
              <a:rPr sz="800" dirty="0">
                <a:solidFill>
                  <a:srgbClr val="0563C1"/>
                </a:solidFill>
                <a:latin typeface="Calibri"/>
                <a:cs typeface="Calibri"/>
              </a:rPr>
              <a:t>on</a:t>
            </a:r>
            <a:r>
              <a:rPr sz="800" spc="-5" dirty="0">
                <a:solidFill>
                  <a:srgbClr val="0563C1"/>
                </a:solidFill>
                <a:latin typeface="Calibri"/>
                <a:cs typeface="Calibri"/>
              </a:rPr>
              <a:t>ss</a:t>
            </a:r>
            <a:r>
              <a:rPr sz="800" dirty="0">
                <a:solidFill>
                  <a:srgbClr val="0563C1"/>
                </a:solidFill>
                <a:latin typeface="Calibri"/>
                <a:cs typeface="Calibri"/>
              </a:rPr>
              <a:t>on</a:t>
            </a:r>
            <a:r>
              <a:rPr sz="800" spc="-5" dirty="0">
                <a:solidFill>
                  <a:srgbClr val="0563C1"/>
                </a:solidFill>
                <a:latin typeface="Calibri"/>
                <a:cs typeface="Calibri"/>
              </a:rPr>
              <a:t> </a:t>
            </a:r>
            <a:r>
              <a:rPr sz="800" dirty="0">
                <a:solidFill>
                  <a:srgbClr val="BFBFBF"/>
                </a:solidFill>
                <a:latin typeface="Calibri"/>
                <a:cs typeface="Calibri"/>
              </a:rPr>
              <a:t>is</a:t>
            </a:r>
            <a:r>
              <a:rPr sz="800" spc="-10" dirty="0">
                <a:solidFill>
                  <a:srgbClr val="BFBFBF"/>
                </a:solidFill>
                <a:latin typeface="Calibri"/>
                <a:cs typeface="Calibri"/>
              </a:rPr>
              <a:t> </a:t>
            </a:r>
            <a:r>
              <a:rPr sz="800" dirty="0">
                <a:solidFill>
                  <a:srgbClr val="BFBFBF"/>
                </a:solidFill>
                <a:latin typeface="Calibri"/>
                <a:cs typeface="Calibri"/>
              </a:rPr>
              <a:t>li</a:t>
            </a:r>
            <a:r>
              <a:rPr sz="800" spc="-5" dirty="0">
                <a:solidFill>
                  <a:srgbClr val="BFBFBF"/>
                </a:solidFill>
                <a:latin typeface="Calibri"/>
                <a:cs typeface="Calibri"/>
              </a:rPr>
              <a:t>ce</a:t>
            </a:r>
            <a:r>
              <a:rPr sz="800" dirty="0">
                <a:solidFill>
                  <a:srgbClr val="BFBFBF"/>
                </a:solidFill>
                <a:latin typeface="Calibri"/>
                <a:cs typeface="Calibri"/>
              </a:rPr>
              <a:t>n</a:t>
            </a:r>
            <a:r>
              <a:rPr sz="800" spc="-5" dirty="0">
                <a:solidFill>
                  <a:srgbClr val="BFBFBF"/>
                </a:solidFill>
                <a:latin typeface="Calibri"/>
                <a:cs typeface="Calibri"/>
              </a:rPr>
              <a:t>se</a:t>
            </a:r>
            <a:r>
              <a:rPr sz="800" dirty="0">
                <a:solidFill>
                  <a:srgbClr val="BFBFBF"/>
                </a:solidFill>
                <a:latin typeface="Calibri"/>
                <a:cs typeface="Calibri"/>
              </a:rPr>
              <a:t>d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65136CA9-6A92-4B40-9A6F-728C6CE83219}"/>
              </a:ext>
            </a:extLst>
          </p:cNvPr>
          <p:cNvSpPr/>
          <p:nvPr/>
        </p:nvSpPr>
        <p:spPr>
          <a:xfrm>
            <a:off x="9278194" y="4779047"/>
            <a:ext cx="440690" cy="0"/>
          </a:xfrm>
          <a:custGeom>
            <a:avLst/>
            <a:gdLst/>
            <a:ahLst/>
            <a:cxnLst/>
            <a:rect l="l" t="t" r="r" b="b"/>
            <a:pathLst>
              <a:path w="440690">
                <a:moveTo>
                  <a:pt x="0" y="0"/>
                </a:moveTo>
                <a:lnTo>
                  <a:pt x="440267" y="0"/>
                </a:lnTo>
              </a:path>
            </a:pathLst>
          </a:custGeom>
          <a:ln w="5502">
            <a:solidFill>
              <a:srgbClr val="0563C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0A27FCC3-B748-449A-9298-ECAA10EED13F}"/>
              </a:ext>
            </a:extLst>
          </p:cNvPr>
          <p:cNvSpPr/>
          <p:nvPr/>
        </p:nvSpPr>
        <p:spPr>
          <a:xfrm>
            <a:off x="9862394" y="4779047"/>
            <a:ext cx="321945" cy="0"/>
          </a:xfrm>
          <a:custGeom>
            <a:avLst/>
            <a:gdLst/>
            <a:ahLst/>
            <a:cxnLst/>
            <a:rect l="l" t="t" r="r" b="b"/>
            <a:pathLst>
              <a:path w="321945">
                <a:moveTo>
                  <a:pt x="0" y="0"/>
                </a:moveTo>
                <a:lnTo>
                  <a:pt x="321732" y="0"/>
                </a:lnTo>
              </a:path>
            </a:pathLst>
          </a:custGeom>
          <a:ln w="5502">
            <a:solidFill>
              <a:srgbClr val="0563C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17C1E4B1-BA5C-4187-BDAE-83CBAFDA5D6E}"/>
              </a:ext>
            </a:extLst>
          </p:cNvPr>
          <p:cNvSpPr txBox="1"/>
          <p:nvPr/>
        </p:nvSpPr>
        <p:spPr>
          <a:xfrm>
            <a:off x="9610214" y="4794617"/>
            <a:ext cx="689610" cy="1295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800" dirty="0">
                <a:solidFill>
                  <a:srgbClr val="BFBFBF"/>
                </a:solidFill>
                <a:latin typeface="Calibri"/>
                <a:cs typeface="Calibri"/>
              </a:rPr>
              <a:t>unde</a:t>
            </a:r>
            <a:r>
              <a:rPr sz="800" spc="-5" dirty="0">
                <a:solidFill>
                  <a:srgbClr val="BFBFBF"/>
                </a:solidFill>
                <a:latin typeface="Calibri"/>
                <a:cs typeface="Calibri"/>
              </a:rPr>
              <a:t>r</a:t>
            </a:r>
            <a:r>
              <a:rPr sz="800" spc="-10" dirty="0">
                <a:solidFill>
                  <a:srgbClr val="BFBFBF"/>
                </a:solidFill>
                <a:latin typeface="Calibri"/>
                <a:cs typeface="Calibri"/>
              </a:rPr>
              <a:t> </a:t>
            </a: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CC</a:t>
            </a:r>
            <a:r>
              <a:rPr sz="800" u="sng" spc="5" dirty="0">
                <a:solidFill>
                  <a:srgbClr val="0563C1"/>
                </a:solidFill>
                <a:latin typeface="Calibri"/>
                <a:cs typeface="Calibri"/>
              </a:rPr>
              <a:t>-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BY</a:t>
            </a:r>
            <a:r>
              <a:rPr sz="800" u="sng" spc="-30" dirty="0">
                <a:solidFill>
                  <a:srgbClr val="0563C1"/>
                </a:solidFill>
                <a:latin typeface="Times New Roman"/>
                <a:cs typeface="Times New Roman"/>
              </a:rPr>
              <a:t> </a:t>
            </a:r>
            <a:r>
              <a:rPr sz="800" u="sng" spc="-15" dirty="0">
                <a:solidFill>
                  <a:srgbClr val="0563C1"/>
                </a:solidFill>
                <a:latin typeface="Calibri"/>
                <a:cs typeface="Calibri"/>
              </a:rPr>
              <a:t>2</a:t>
            </a: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.0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FA4EF9D1-0763-460B-941C-9C5D38CBE6C5}"/>
              </a:ext>
            </a:extLst>
          </p:cNvPr>
          <p:cNvSpPr/>
          <p:nvPr/>
        </p:nvSpPr>
        <p:spPr>
          <a:xfrm>
            <a:off x="214622" y="1556951"/>
            <a:ext cx="3261700" cy="30340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FEDDEA6C-5A07-4F41-B5BF-7E8879FD0441}"/>
              </a:ext>
            </a:extLst>
          </p:cNvPr>
          <p:cNvSpPr/>
          <p:nvPr/>
        </p:nvSpPr>
        <p:spPr>
          <a:xfrm>
            <a:off x="3554539" y="1556951"/>
            <a:ext cx="4264548" cy="30340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3040EC3D-478D-463C-A4BB-93E4454E5103}"/>
              </a:ext>
            </a:extLst>
          </p:cNvPr>
          <p:cNvSpPr txBox="1"/>
          <p:nvPr/>
        </p:nvSpPr>
        <p:spPr>
          <a:xfrm>
            <a:off x="4939099" y="4732873"/>
            <a:ext cx="1495425" cy="1295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T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his</a:t>
            </a:r>
            <a:r>
              <a:rPr sz="800" u="sng" spc="-30" dirty="0">
                <a:solidFill>
                  <a:srgbClr val="0563C1"/>
                </a:solidFill>
                <a:latin typeface="Times New Roman"/>
                <a:cs typeface="Times New Roman"/>
              </a:rPr>
              <a:t> 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i</a:t>
            </a:r>
            <a:r>
              <a:rPr sz="800" u="sng" spc="-15" dirty="0">
                <a:solidFill>
                  <a:srgbClr val="0563C1"/>
                </a:solidFill>
                <a:latin typeface="Calibri"/>
                <a:cs typeface="Calibri"/>
              </a:rPr>
              <a:t>m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a</a:t>
            </a:r>
            <a:r>
              <a:rPr sz="800" u="sng" spc="-10" dirty="0">
                <a:solidFill>
                  <a:srgbClr val="0563C1"/>
                </a:solidFill>
                <a:latin typeface="Calibri"/>
                <a:cs typeface="Calibri"/>
              </a:rPr>
              <a:t>g</a:t>
            </a: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e</a:t>
            </a:r>
            <a:r>
              <a:rPr sz="800" spc="-5" dirty="0">
                <a:solidFill>
                  <a:srgbClr val="0563C1"/>
                </a:solidFill>
                <a:latin typeface="Calibri"/>
                <a:cs typeface="Calibri"/>
              </a:rPr>
              <a:t> </a:t>
            </a:r>
            <a:r>
              <a:rPr sz="800" dirty="0">
                <a:solidFill>
                  <a:srgbClr val="BFBFBF"/>
                </a:solidFill>
                <a:latin typeface="Calibri"/>
                <a:cs typeface="Calibri"/>
              </a:rPr>
              <a:t>is</a:t>
            </a:r>
            <a:r>
              <a:rPr sz="800" spc="-10" dirty="0">
                <a:solidFill>
                  <a:srgbClr val="BFBFBF"/>
                </a:solidFill>
                <a:latin typeface="Calibri"/>
                <a:cs typeface="Calibri"/>
              </a:rPr>
              <a:t> </a:t>
            </a: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CC0</a:t>
            </a:r>
            <a:r>
              <a:rPr sz="800" u="sng" spc="-30" dirty="0">
                <a:solidFill>
                  <a:srgbClr val="0563C1"/>
                </a:solidFill>
                <a:latin typeface="Times New Roman"/>
                <a:cs typeface="Times New Roman"/>
              </a:rPr>
              <a:t> </a:t>
            </a:r>
            <a:r>
              <a:rPr sz="800" u="sng" spc="-15" dirty="0">
                <a:solidFill>
                  <a:srgbClr val="0563C1"/>
                </a:solidFill>
                <a:latin typeface="Calibri"/>
                <a:cs typeface="Calibri"/>
              </a:rPr>
              <a:t>1</a:t>
            </a: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.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0</a:t>
            </a:r>
            <a:r>
              <a:rPr sz="800" spc="-10" dirty="0">
                <a:solidFill>
                  <a:srgbClr val="0563C1"/>
                </a:solidFill>
                <a:latin typeface="Calibri"/>
                <a:cs typeface="Calibri"/>
              </a:rPr>
              <a:t> </a:t>
            </a:r>
            <a:r>
              <a:rPr sz="800" dirty="0">
                <a:solidFill>
                  <a:srgbClr val="BFBFBF"/>
                </a:solidFill>
                <a:latin typeface="Calibri"/>
                <a:cs typeface="Calibri"/>
              </a:rPr>
              <a:t>publi</a:t>
            </a:r>
            <a:r>
              <a:rPr sz="800" spc="-5" dirty="0">
                <a:solidFill>
                  <a:srgbClr val="BFBFBF"/>
                </a:solidFill>
                <a:latin typeface="Calibri"/>
                <a:cs typeface="Calibri"/>
              </a:rPr>
              <a:t>c</a:t>
            </a:r>
            <a:r>
              <a:rPr sz="800" spc="-10" dirty="0">
                <a:solidFill>
                  <a:srgbClr val="BFBFBF"/>
                </a:solidFill>
                <a:latin typeface="Calibri"/>
                <a:cs typeface="Calibri"/>
              </a:rPr>
              <a:t> </a:t>
            </a:r>
            <a:r>
              <a:rPr sz="800" dirty="0">
                <a:solidFill>
                  <a:srgbClr val="BFBFBF"/>
                </a:solidFill>
                <a:latin typeface="Calibri"/>
                <a:cs typeface="Calibri"/>
              </a:rPr>
              <a:t>do</a:t>
            </a:r>
            <a:r>
              <a:rPr sz="800" spc="-15" dirty="0">
                <a:solidFill>
                  <a:srgbClr val="BFBFBF"/>
                </a:solidFill>
                <a:latin typeface="Calibri"/>
                <a:cs typeface="Calibri"/>
              </a:rPr>
              <a:t>m</a:t>
            </a:r>
            <a:r>
              <a:rPr sz="800" dirty="0">
                <a:solidFill>
                  <a:srgbClr val="BFBFBF"/>
                </a:solidFill>
                <a:latin typeface="Calibri"/>
                <a:cs typeface="Calibri"/>
              </a:rPr>
              <a:t>ain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12" name="object 11">
            <a:extLst>
              <a:ext uri="{FF2B5EF4-FFF2-40B4-BE49-F238E27FC236}">
                <a16:creationId xmlns:a16="http://schemas.microsoft.com/office/drawing/2014/main" id="{246DFAF8-9E0B-4885-925B-78F75E535C7D}"/>
              </a:ext>
            </a:extLst>
          </p:cNvPr>
          <p:cNvSpPr/>
          <p:nvPr/>
        </p:nvSpPr>
        <p:spPr>
          <a:xfrm>
            <a:off x="7932027" y="1556951"/>
            <a:ext cx="4045350" cy="30340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406521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342C1CAB-8CAC-4052-BBF9-4A0F4A26C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z="1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15</a:t>
            </a:fld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EB767B53-65F9-4D2E-A7B2-3344A76B7D4E}"/>
              </a:ext>
            </a:extLst>
          </p:cNvPr>
          <p:cNvSpPr txBox="1">
            <a:spLocks/>
          </p:cNvSpPr>
          <p:nvPr/>
        </p:nvSpPr>
        <p:spPr>
          <a:xfrm>
            <a:off x="497838" y="402714"/>
            <a:ext cx="11196322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algn="l" defTabSz="914126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799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431800" algn="ctr">
              <a:lnSpc>
                <a:spcPct val="100000"/>
              </a:lnSpc>
            </a:pPr>
            <a:r>
              <a:rPr lang="en-US" sz="3900" spc="35" dirty="0">
                <a:solidFill>
                  <a:schemeClr val="bg2">
                    <a:lumMod val="50000"/>
                  </a:schemeClr>
                </a:solidFill>
                <a:latin typeface="Calibri Light"/>
                <a:cs typeface="Calibri Light"/>
              </a:rPr>
              <a:t>Image Classification</a:t>
            </a:r>
            <a:endParaRPr lang="en-US" sz="4000" dirty="0">
              <a:solidFill>
                <a:schemeClr val="bg2">
                  <a:lumMod val="50000"/>
                </a:schemeClr>
              </a:solidFill>
              <a:latin typeface="Calibri Light"/>
              <a:cs typeface="Calibri Light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9BDB933-5931-4965-B6FE-D646D171F8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479" y="1418765"/>
            <a:ext cx="1857634" cy="2172003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3E07D53B-1760-4A98-A46D-1EDADEA738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8209" y="4115732"/>
            <a:ext cx="2695951" cy="2048161"/>
          </a:xfrm>
          <a:prstGeom prst="rect">
            <a:avLst/>
          </a:prstGeom>
        </p:spPr>
      </p:pic>
      <p:sp>
        <p:nvSpPr>
          <p:cNvPr id="8" name="object 2">
            <a:extLst>
              <a:ext uri="{FF2B5EF4-FFF2-40B4-BE49-F238E27FC236}">
                <a16:creationId xmlns:a16="http://schemas.microsoft.com/office/drawing/2014/main" id="{38B7EACD-86DC-4285-BDE5-2975876F6E54}"/>
              </a:ext>
            </a:extLst>
          </p:cNvPr>
          <p:cNvSpPr txBox="1">
            <a:spLocks/>
          </p:cNvSpPr>
          <p:nvPr/>
        </p:nvSpPr>
        <p:spPr>
          <a:xfrm>
            <a:off x="641942" y="2813447"/>
            <a:ext cx="11196322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algn="l" defTabSz="914126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799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431800" algn="ctr">
              <a:lnSpc>
                <a:spcPct val="100000"/>
              </a:lnSpc>
            </a:pPr>
            <a:r>
              <a:rPr lang="en-US" sz="3900" spc="35" dirty="0">
                <a:solidFill>
                  <a:schemeClr val="tx1"/>
                </a:solidFill>
                <a:latin typeface="Calibri Light"/>
                <a:cs typeface="Calibri Light"/>
              </a:rPr>
              <a:t>Representation</a:t>
            </a:r>
            <a:endParaRPr lang="en-US" sz="4000" dirty="0">
              <a:solidFill>
                <a:schemeClr val="tx1"/>
              </a:solidFill>
              <a:latin typeface="Calibri Light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40592361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342C1CAB-8CAC-4052-BBF9-4A0F4A26C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z="1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16</a:t>
            </a:fld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F01CB341-CF56-4D1C-842F-D1C687DA33DB}"/>
              </a:ext>
            </a:extLst>
          </p:cNvPr>
          <p:cNvSpPr/>
          <p:nvPr/>
        </p:nvSpPr>
        <p:spPr>
          <a:xfrm>
            <a:off x="577140" y="1432510"/>
            <a:ext cx="5931235" cy="25298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82FB1364-9443-46B1-814B-F121BB9A0BB6}"/>
              </a:ext>
            </a:extLst>
          </p:cNvPr>
          <p:cNvSpPr/>
          <p:nvPr/>
        </p:nvSpPr>
        <p:spPr>
          <a:xfrm>
            <a:off x="577140" y="4770713"/>
            <a:ext cx="5931235" cy="12008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F41B8BF6-76C8-4A94-972A-C017010FDD8D}"/>
              </a:ext>
            </a:extLst>
          </p:cNvPr>
          <p:cNvSpPr/>
          <p:nvPr/>
        </p:nvSpPr>
        <p:spPr>
          <a:xfrm>
            <a:off x="7101192" y="1742913"/>
            <a:ext cx="4513667" cy="419119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545A5722-3014-4F04-8C18-3AA3B40C59E4}"/>
              </a:ext>
            </a:extLst>
          </p:cNvPr>
          <p:cNvSpPr txBox="1"/>
          <p:nvPr/>
        </p:nvSpPr>
        <p:spPr>
          <a:xfrm>
            <a:off x="916939" y="438889"/>
            <a:ext cx="6768465" cy="953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00" b="0" spc="-30" dirty="0">
                <a:latin typeface="Calibri Light"/>
                <a:cs typeface="Calibri Light"/>
              </a:rPr>
              <a:t>Im</a:t>
            </a:r>
            <a:r>
              <a:rPr sz="4000" b="0" spc="-20" dirty="0">
                <a:latin typeface="Calibri Light"/>
                <a:cs typeface="Calibri Light"/>
              </a:rPr>
              <a:t>a</a:t>
            </a:r>
            <a:r>
              <a:rPr sz="4000" b="0" spc="-50" dirty="0">
                <a:latin typeface="Calibri Light"/>
                <a:cs typeface="Calibri Light"/>
              </a:rPr>
              <a:t>g</a:t>
            </a:r>
            <a:r>
              <a:rPr sz="4000" b="0" dirty="0">
                <a:latin typeface="Calibri Light"/>
                <a:cs typeface="Calibri Light"/>
              </a:rPr>
              <a:t>e</a:t>
            </a:r>
            <a:r>
              <a:rPr sz="4000" b="0" spc="-10" dirty="0">
                <a:latin typeface="Calibri Light"/>
                <a:cs typeface="Calibri Light"/>
              </a:rPr>
              <a:t> </a:t>
            </a:r>
            <a:r>
              <a:rPr sz="4000" b="0" spc="-30" dirty="0">
                <a:latin typeface="Calibri Light"/>
                <a:cs typeface="Calibri Light"/>
              </a:rPr>
              <a:t>C</a:t>
            </a:r>
            <a:r>
              <a:rPr sz="4000" b="0" spc="-15" dirty="0">
                <a:latin typeface="Calibri Light"/>
                <a:cs typeface="Calibri Light"/>
              </a:rPr>
              <a:t>lassifi</a:t>
            </a:r>
            <a:r>
              <a:rPr sz="4000" b="0" spc="-40" dirty="0">
                <a:latin typeface="Calibri Light"/>
                <a:cs typeface="Calibri Light"/>
              </a:rPr>
              <a:t>c</a:t>
            </a:r>
            <a:r>
              <a:rPr sz="4000" b="0" spc="-55" dirty="0">
                <a:latin typeface="Calibri Light"/>
                <a:cs typeface="Calibri Light"/>
              </a:rPr>
              <a:t>a</a:t>
            </a:r>
            <a:r>
              <a:rPr sz="4000" b="0" spc="-20" dirty="0">
                <a:latin typeface="Calibri Light"/>
                <a:cs typeface="Calibri Light"/>
              </a:rPr>
              <a:t>t</a:t>
            </a:r>
            <a:r>
              <a:rPr sz="4000" b="0" spc="-10" dirty="0">
                <a:latin typeface="Calibri Light"/>
                <a:cs typeface="Calibri Light"/>
              </a:rPr>
              <a:t>i</a:t>
            </a:r>
            <a:r>
              <a:rPr sz="4000" b="0" dirty="0">
                <a:latin typeface="Calibri Light"/>
                <a:cs typeface="Calibri Light"/>
              </a:rPr>
              <a:t>o</a:t>
            </a:r>
            <a:r>
              <a:rPr sz="4000" b="0" spc="-30" dirty="0">
                <a:latin typeface="Calibri Light"/>
                <a:cs typeface="Calibri Light"/>
              </a:rPr>
              <a:t>n</a:t>
            </a:r>
            <a:r>
              <a:rPr sz="4000" b="0" spc="-15" dirty="0">
                <a:latin typeface="Calibri Light"/>
                <a:cs typeface="Calibri Light"/>
              </a:rPr>
              <a:t>:</a:t>
            </a:r>
            <a:r>
              <a:rPr sz="4000" b="0" spc="-10" dirty="0">
                <a:latin typeface="Calibri Light"/>
                <a:cs typeface="Calibri Light"/>
              </a:rPr>
              <a:t> </a:t>
            </a:r>
            <a:r>
              <a:rPr sz="4000" b="0" spc="-200" dirty="0">
                <a:latin typeface="Calibri Light"/>
                <a:cs typeface="Calibri Light"/>
              </a:rPr>
              <a:t>V</a:t>
            </a:r>
            <a:r>
              <a:rPr sz="4000" b="0" spc="-25" dirty="0">
                <a:latin typeface="Calibri Light"/>
                <a:cs typeface="Calibri Light"/>
              </a:rPr>
              <a:t>e</a:t>
            </a:r>
            <a:r>
              <a:rPr sz="4000" b="0" spc="-5" dirty="0">
                <a:latin typeface="Calibri Light"/>
                <a:cs typeface="Calibri Light"/>
              </a:rPr>
              <a:t>r</a:t>
            </a:r>
            <a:r>
              <a:rPr sz="4000" b="0" spc="-20" dirty="0">
                <a:latin typeface="Calibri Light"/>
                <a:cs typeface="Calibri Light"/>
              </a:rPr>
              <a:t>y</a:t>
            </a:r>
            <a:r>
              <a:rPr sz="4000" b="0" spc="-10" dirty="0">
                <a:latin typeface="Calibri Light"/>
                <a:cs typeface="Calibri Light"/>
              </a:rPr>
              <a:t> </a:t>
            </a:r>
            <a:r>
              <a:rPr sz="4000" b="0" spc="-35" dirty="0">
                <a:latin typeface="Calibri Light"/>
                <a:cs typeface="Calibri Light"/>
              </a:rPr>
              <a:t>U</a:t>
            </a:r>
            <a:r>
              <a:rPr sz="4000" b="0" spc="-20" dirty="0">
                <a:latin typeface="Calibri Light"/>
                <a:cs typeface="Calibri Light"/>
              </a:rPr>
              <a:t>s</a:t>
            </a:r>
            <a:r>
              <a:rPr sz="4000" b="0" spc="-40" dirty="0">
                <a:latin typeface="Calibri Light"/>
                <a:cs typeface="Calibri Light"/>
              </a:rPr>
              <a:t>e</a:t>
            </a:r>
            <a:r>
              <a:rPr sz="4000" b="0" spc="-15" dirty="0">
                <a:latin typeface="Calibri Light"/>
                <a:cs typeface="Calibri Light"/>
              </a:rPr>
              <a:t>f</a:t>
            </a:r>
            <a:r>
              <a:rPr sz="4000" b="0" spc="-30" dirty="0">
                <a:latin typeface="Calibri Light"/>
                <a:cs typeface="Calibri Light"/>
              </a:rPr>
              <a:t>u</a:t>
            </a:r>
            <a:r>
              <a:rPr sz="4000" b="0" spc="-15" dirty="0">
                <a:latin typeface="Calibri Light"/>
                <a:cs typeface="Calibri Light"/>
              </a:rPr>
              <a:t>l!</a:t>
            </a:r>
            <a:endParaRPr sz="4000" dirty="0">
              <a:latin typeface="Calibri Light"/>
              <a:cs typeface="Calibri Light"/>
            </a:endParaRPr>
          </a:p>
          <a:p>
            <a:pPr marL="1737360">
              <a:lnSpc>
                <a:spcPct val="100000"/>
              </a:lnSpc>
              <a:spcBef>
                <a:spcPts val="940"/>
              </a:spcBef>
            </a:pPr>
            <a:r>
              <a:rPr sz="2000" spc="-15" dirty="0">
                <a:latin typeface="Calibri"/>
                <a:cs typeface="Calibri"/>
              </a:rPr>
              <a:t>Me</a:t>
            </a:r>
            <a:r>
              <a:rPr sz="2000" spc="-5" dirty="0">
                <a:latin typeface="Calibri"/>
                <a:cs typeface="Calibri"/>
              </a:rPr>
              <a:t>d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25" dirty="0">
                <a:latin typeface="Calibri"/>
                <a:cs typeface="Calibri"/>
              </a:rPr>
              <a:t>c</a:t>
            </a:r>
            <a:r>
              <a:rPr sz="2000" dirty="0">
                <a:latin typeface="Calibri"/>
                <a:cs typeface="Calibri"/>
              </a:rPr>
              <a:t>al </a:t>
            </a:r>
            <a:r>
              <a:rPr sz="2000" spc="-10" dirty="0">
                <a:latin typeface="Calibri"/>
                <a:cs typeface="Calibri"/>
              </a:rPr>
              <a:t>I</a:t>
            </a:r>
            <a:r>
              <a:rPr sz="2000" spc="-20" dirty="0">
                <a:latin typeface="Calibri"/>
                <a:cs typeface="Calibri"/>
              </a:rPr>
              <a:t>m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15" dirty="0">
                <a:latin typeface="Calibri"/>
                <a:cs typeface="Calibri"/>
              </a:rPr>
              <a:t>g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5" dirty="0">
                <a:latin typeface="Calibri"/>
                <a:cs typeface="Calibri"/>
              </a:rPr>
              <a:t>ng</a:t>
            </a:r>
            <a:endParaRPr sz="2000" dirty="0">
              <a:latin typeface="Calibri"/>
              <a:cs typeface="Calibri"/>
            </a:endParaRP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CE439CD4-EF80-4266-B6D9-D17BA1601BA0}"/>
              </a:ext>
            </a:extLst>
          </p:cNvPr>
          <p:cNvSpPr txBox="1"/>
          <p:nvPr/>
        </p:nvSpPr>
        <p:spPr>
          <a:xfrm>
            <a:off x="916939" y="3999301"/>
            <a:ext cx="3674110" cy="7581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5" dirty="0">
                <a:latin typeface="Calibri"/>
                <a:cs typeface="Calibri"/>
              </a:rPr>
              <a:t>L</a:t>
            </a:r>
            <a:r>
              <a:rPr sz="2000" spc="-15" dirty="0">
                <a:latin typeface="Calibri"/>
                <a:cs typeface="Calibri"/>
              </a:rPr>
              <a:t>e</a:t>
            </a:r>
            <a:r>
              <a:rPr sz="2000" spc="-5" dirty="0">
                <a:latin typeface="Calibri"/>
                <a:cs typeface="Calibri"/>
              </a:rPr>
              <a:t>v</a:t>
            </a:r>
            <a:r>
              <a:rPr sz="2000" spc="-10" dirty="0">
                <a:latin typeface="Calibri"/>
                <a:cs typeface="Calibri"/>
              </a:rPr>
              <a:t>y </a:t>
            </a:r>
            <a:r>
              <a:rPr sz="2000" spc="-20" dirty="0">
                <a:latin typeface="Calibri"/>
                <a:cs typeface="Calibri"/>
              </a:rPr>
              <a:t>e</a:t>
            </a:r>
            <a:r>
              <a:rPr sz="2000" spc="-10" dirty="0">
                <a:latin typeface="Calibri"/>
                <a:cs typeface="Calibri"/>
              </a:rPr>
              <a:t>t</a:t>
            </a:r>
            <a:r>
              <a:rPr sz="2000" dirty="0">
                <a:latin typeface="Calibri"/>
                <a:cs typeface="Calibri"/>
              </a:rPr>
              <a:t> al</a:t>
            </a:r>
            <a:r>
              <a:rPr sz="2000" spc="-5" dirty="0">
                <a:latin typeface="Calibri"/>
                <a:cs typeface="Calibri"/>
              </a:rPr>
              <a:t>, </a:t>
            </a:r>
            <a:r>
              <a:rPr sz="2000" spc="-20" dirty="0">
                <a:latin typeface="Calibri"/>
                <a:cs typeface="Calibri"/>
              </a:rPr>
              <a:t>201</a:t>
            </a:r>
            <a:r>
              <a:rPr sz="2000" spc="-15" dirty="0">
                <a:latin typeface="Calibri"/>
                <a:cs typeface="Calibri"/>
              </a:rPr>
              <a:t>6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600" spc="-5" dirty="0">
                <a:solidFill>
                  <a:srgbClr val="BFBFBF"/>
                </a:solidFill>
                <a:latin typeface="Calibri"/>
                <a:cs typeface="Calibri"/>
              </a:rPr>
              <a:t>Fi</a:t>
            </a:r>
            <a:r>
              <a:rPr sz="600" dirty="0">
                <a:solidFill>
                  <a:srgbClr val="BFBFBF"/>
                </a:solidFill>
                <a:latin typeface="Calibri"/>
                <a:cs typeface="Calibri"/>
              </a:rPr>
              <a:t>g</a:t>
            </a:r>
            <a:r>
              <a:rPr sz="600" spc="-5" dirty="0">
                <a:solidFill>
                  <a:srgbClr val="BFBFBF"/>
                </a:solidFill>
                <a:latin typeface="Calibri"/>
                <a:cs typeface="Calibri"/>
              </a:rPr>
              <a:t>ure</a:t>
            </a:r>
            <a:r>
              <a:rPr sz="600" dirty="0">
                <a:solidFill>
                  <a:srgbClr val="BFBFBF"/>
                </a:solidFill>
                <a:latin typeface="Calibri"/>
                <a:cs typeface="Calibri"/>
              </a:rPr>
              <a:t> </a:t>
            </a:r>
            <a:r>
              <a:rPr sz="600" spc="-5" dirty="0">
                <a:solidFill>
                  <a:srgbClr val="BFBFBF"/>
                </a:solidFill>
                <a:latin typeface="Calibri"/>
                <a:cs typeface="Calibri"/>
              </a:rPr>
              <a:t>reprodu</a:t>
            </a:r>
            <a:r>
              <a:rPr sz="600" spc="-10" dirty="0">
                <a:solidFill>
                  <a:srgbClr val="BFBFBF"/>
                </a:solidFill>
                <a:latin typeface="Calibri"/>
                <a:cs typeface="Calibri"/>
              </a:rPr>
              <a:t>c</a:t>
            </a:r>
            <a:r>
              <a:rPr sz="600" spc="-5" dirty="0">
                <a:solidFill>
                  <a:srgbClr val="BFBFBF"/>
                </a:solidFill>
                <a:latin typeface="Calibri"/>
                <a:cs typeface="Calibri"/>
              </a:rPr>
              <a:t>e</a:t>
            </a:r>
            <a:r>
              <a:rPr sz="600" dirty="0">
                <a:solidFill>
                  <a:srgbClr val="BFBFBF"/>
                </a:solidFill>
                <a:latin typeface="Calibri"/>
                <a:cs typeface="Calibri"/>
              </a:rPr>
              <a:t>d</a:t>
            </a:r>
            <a:r>
              <a:rPr sz="600" spc="-5" dirty="0">
                <a:solidFill>
                  <a:srgbClr val="BFBFBF"/>
                </a:solidFill>
                <a:latin typeface="Calibri"/>
                <a:cs typeface="Calibri"/>
              </a:rPr>
              <a:t> </a:t>
            </a:r>
            <a:r>
              <a:rPr sz="600" spc="-10" dirty="0">
                <a:solidFill>
                  <a:srgbClr val="BFBFBF"/>
                </a:solidFill>
                <a:latin typeface="Calibri"/>
                <a:cs typeface="Calibri"/>
              </a:rPr>
              <a:t>w</a:t>
            </a:r>
            <a:r>
              <a:rPr sz="600" spc="-5" dirty="0">
                <a:solidFill>
                  <a:srgbClr val="BFBFBF"/>
                </a:solidFill>
                <a:latin typeface="Calibri"/>
                <a:cs typeface="Calibri"/>
              </a:rPr>
              <a:t>i</a:t>
            </a:r>
            <a:r>
              <a:rPr sz="600" spc="-10" dirty="0">
                <a:solidFill>
                  <a:srgbClr val="BFBFBF"/>
                </a:solidFill>
                <a:latin typeface="Calibri"/>
                <a:cs typeface="Calibri"/>
              </a:rPr>
              <a:t>t</a:t>
            </a:r>
            <a:r>
              <a:rPr sz="600" dirty="0">
                <a:solidFill>
                  <a:srgbClr val="BFBFBF"/>
                </a:solidFill>
                <a:latin typeface="Calibri"/>
                <a:cs typeface="Calibri"/>
              </a:rPr>
              <a:t>h</a:t>
            </a:r>
            <a:r>
              <a:rPr sz="600" spc="-5" dirty="0">
                <a:solidFill>
                  <a:srgbClr val="BFBFBF"/>
                </a:solidFill>
                <a:latin typeface="Calibri"/>
                <a:cs typeface="Calibri"/>
              </a:rPr>
              <a:t> per</a:t>
            </a:r>
            <a:r>
              <a:rPr sz="600" spc="-10" dirty="0">
                <a:solidFill>
                  <a:srgbClr val="BFBFBF"/>
                </a:solidFill>
                <a:latin typeface="Calibri"/>
                <a:cs typeface="Calibri"/>
              </a:rPr>
              <a:t>m</a:t>
            </a:r>
            <a:r>
              <a:rPr sz="600" spc="-5" dirty="0">
                <a:solidFill>
                  <a:srgbClr val="BFBFBF"/>
                </a:solidFill>
                <a:latin typeface="Calibri"/>
                <a:cs typeface="Calibri"/>
              </a:rPr>
              <a:t>i</a:t>
            </a:r>
            <a:r>
              <a:rPr sz="600" dirty="0">
                <a:solidFill>
                  <a:srgbClr val="BFBFBF"/>
                </a:solidFill>
                <a:latin typeface="Calibri"/>
                <a:cs typeface="Calibri"/>
              </a:rPr>
              <a:t>ss</a:t>
            </a:r>
            <a:r>
              <a:rPr sz="600" spc="-5" dirty="0">
                <a:solidFill>
                  <a:srgbClr val="BFBFBF"/>
                </a:solidFill>
                <a:latin typeface="Calibri"/>
                <a:cs typeface="Calibri"/>
              </a:rPr>
              <a:t>io</a:t>
            </a:r>
            <a:r>
              <a:rPr sz="600" dirty="0">
                <a:solidFill>
                  <a:srgbClr val="BFBFBF"/>
                </a:solidFill>
                <a:latin typeface="Calibri"/>
                <a:cs typeface="Calibri"/>
              </a:rPr>
              <a:t>n</a:t>
            </a:r>
            <a:endParaRPr sz="600">
              <a:latin typeface="Calibri"/>
              <a:cs typeface="Calibri"/>
            </a:endParaRPr>
          </a:p>
          <a:p>
            <a:pPr marL="1569085">
              <a:lnSpc>
                <a:spcPct val="100000"/>
              </a:lnSpc>
              <a:spcBef>
                <a:spcPts val="1365"/>
              </a:spcBef>
            </a:pPr>
            <a:r>
              <a:rPr sz="2000" spc="-15" dirty="0">
                <a:latin typeface="Calibri"/>
                <a:cs typeface="Calibri"/>
              </a:rPr>
              <a:t>Gala</a:t>
            </a:r>
            <a:r>
              <a:rPr sz="2000" spc="-5" dirty="0">
                <a:latin typeface="Calibri"/>
                <a:cs typeface="Calibri"/>
              </a:rPr>
              <a:t>x</a:t>
            </a:r>
            <a:r>
              <a:rPr sz="2000" spc="-10" dirty="0">
                <a:latin typeface="Calibri"/>
                <a:cs typeface="Calibri"/>
              </a:rPr>
              <a:t>y </a:t>
            </a:r>
            <a:r>
              <a:rPr sz="2000" spc="-5" dirty="0">
                <a:latin typeface="Calibri"/>
                <a:cs typeface="Calibri"/>
              </a:rPr>
              <a:t>C</a:t>
            </a:r>
            <a:r>
              <a:rPr sz="2000" dirty="0">
                <a:latin typeface="Calibri"/>
                <a:cs typeface="Calibri"/>
              </a:rPr>
              <a:t>la</a:t>
            </a:r>
            <a:r>
              <a:rPr sz="2000" spc="5" dirty="0">
                <a:latin typeface="Calibri"/>
                <a:cs typeface="Calibri"/>
              </a:rPr>
              <a:t>ss</a:t>
            </a:r>
            <a:r>
              <a:rPr sz="2000" dirty="0">
                <a:latin typeface="Calibri"/>
                <a:cs typeface="Calibri"/>
              </a:rPr>
              <a:t>ifi</a:t>
            </a:r>
            <a:r>
              <a:rPr sz="2000" spc="-25" dirty="0">
                <a:latin typeface="Calibri"/>
                <a:cs typeface="Calibri"/>
              </a:rPr>
              <a:t>c</a:t>
            </a:r>
            <a:r>
              <a:rPr sz="2000" spc="-15" dirty="0">
                <a:latin typeface="Calibri"/>
                <a:cs typeface="Calibri"/>
              </a:rPr>
              <a:t>a</a:t>
            </a:r>
            <a:r>
              <a:rPr sz="2000" spc="-10" dirty="0">
                <a:latin typeface="Calibri"/>
                <a:cs typeface="Calibri"/>
              </a:rPr>
              <a:t>t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5" dirty="0">
                <a:latin typeface="Calibri"/>
                <a:cs typeface="Calibri"/>
              </a:rPr>
              <a:t>o</a:t>
            </a:r>
            <a:r>
              <a:rPr sz="2000" dirty="0">
                <a:latin typeface="Calibri"/>
                <a:cs typeface="Calibri"/>
              </a:rPr>
              <a:t>n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F6DB1C7D-CB25-4BC0-97CE-BEF44D523144}"/>
              </a:ext>
            </a:extLst>
          </p:cNvPr>
          <p:cNvSpPr txBox="1"/>
          <p:nvPr/>
        </p:nvSpPr>
        <p:spPr>
          <a:xfrm>
            <a:off x="799924" y="6043531"/>
            <a:ext cx="215328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10" dirty="0">
                <a:latin typeface="Calibri"/>
                <a:cs typeface="Calibri"/>
              </a:rPr>
              <a:t>D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l</a:t>
            </a:r>
            <a:r>
              <a:rPr sz="2000" spc="-15" dirty="0">
                <a:latin typeface="Calibri"/>
                <a:cs typeface="Calibri"/>
              </a:rPr>
              <a:t>em</a:t>
            </a:r>
            <a:r>
              <a:rPr sz="2000" dirty="0">
                <a:latin typeface="Calibri"/>
                <a:cs typeface="Calibri"/>
              </a:rPr>
              <a:t>an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e</a:t>
            </a:r>
            <a:r>
              <a:rPr sz="2000" spc="-10" dirty="0">
                <a:latin typeface="Calibri"/>
                <a:cs typeface="Calibri"/>
              </a:rPr>
              <a:t>t</a:t>
            </a:r>
            <a:r>
              <a:rPr sz="2000" dirty="0">
                <a:latin typeface="Calibri"/>
                <a:cs typeface="Calibri"/>
              </a:rPr>
              <a:t> al</a:t>
            </a:r>
            <a:r>
              <a:rPr sz="2000" spc="-5" dirty="0">
                <a:latin typeface="Calibri"/>
                <a:cs typeface="Calibri"/>
              </a:rPr>
              <a:t>, </a:t>
            </a:r>
            <a:r>
              <a:rPr sz="2000" spc="-20" dirty="0">
                <a:latin typeface="Calibri"/>
                <a:cs typeface="Calibri"/>
              </a:rPr>
              <a:t>201</a:t>
            </a:r>
            <a:r>
              <a:rPr sz="2000" spc="-15" dirty="0">
                <a:latin typeface="Calibri"/>
                <a:cs typeface="Calibri"/>
              </a:rPr>
              <a:t>4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F606E77E-BFE2-4DC8-981D-A5B99AA93D0A}"/>
              </a:ext>
            </a:extLst>
          </p:cNvPr>
          <p:cNvSpPr txBox="1"/>
          <p:nvPr/>
        </p:nvSpPr>
        <p:spPr>
          <a:xfrm>
            <a:off x="4478171" y="6019350"/>
            <a:ext cx="1950720" cy="101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600" spc="-5" dirty="0">
                <a:solidFill>
                  <a:srgbClr val="BFBFBF"/>
                </a:solidFill>
                <a:latin typeface="Calibri"/>
                <a:cs typeface="Calibri"/>
              </a:rPr>
              <a:t>F</a:t>
            </a:r>
            <a:r>
              <a:rPr sz="600" dirty="0">
                <a:solidFill>
                  <a:srgbClr val="BFBFBF"/>
                </a:solidFill>
                <a:latin typeface="Calibri"/>
                <a:cs typeface="Calibri"/>
              </a:rPr>
              <a:t>r</a:t>
            </a:r>
            <a:r>
              <a:rPr sz="600" spc="-5" dirty="0">
                <a:solidFill>
                  <a:srgbClr val="BFBFBF"/>
                </a:solidFill>
                <a:latin typeface="Calibri"/>
                <a:cs typeface="Calibri"/>
              </a:rPr>
              <a:t>om le</a:t>
            </a:r>
            <a:r>
              <a:rPr sz="600" dirty="0">
                <a:solidFill>
                  <a:srgbClr val="BFBFBF"/>
                </a:solidFill>
                <a:latin typeface="Calibri"/>
                <a:cs typeface="Calibri"/>
              </a:rPr>
              <a:t>f</a:t>
            </a:r>
            <a:r>
              <a:rPr sz="600" spc="-5" dirty="0">
                <a:solidFill>
                  <a:srgbClr val="BFBFBF"/>
                </a:solidFill>
                <a:latin typeface="Calibri"/>
                <a:cs typeface="Calibri"/>
              </a:rPr>
              <a:t>t</a:t>
            </a:r>
            <a:r>
              <a:rPr sz="600" dirty="0">
                <a:solidFill>
                  <a:srgbClr val="BFBFBF"/>
                </a:solidFill>
                <a:latin typeface="Calibri"/>
                <a:cs typeface="Calibri"/>
              </a:rPr>
              <a:t> </a:t>
            </a:r>
            <a:r>
              <a:rPr sz="600" spc="-10" dirty="0">
                <a:solidFill>
                  <a:srgbClr val="BFBFBF"/>
                </a:solidFill>
                <a:latin typeface="Calibri"/>
                <a:cs typeface="Calibri"/>
              </a:rPr>
              <a:t>t</a:t>
            </a:r>
            <a:r>
              <a:rPr sz="600" dirty="0">
                <a:solidFill>
                  <a:srgbClr val="BFBFBF"/>
                </a:solidFill>
                <a:latin typeface="Calibri"/>
                <a:cs typeface="Calibri"/>
              </a:rPr>
              <a:t>o</a:t>
            </a:r>
            <a:r>
              <a:rPr sz="600" spc="-5" dirty="0">
                <a:solidFill>
                  <a:srgbClr val="BFBFBF"/>
                </a:solidFill>
                <a:latin typeface="Calibri"/>
                <a:cs typeface="Calibri"/>
              </a:rPr>
              <a:t> ri</a:t>
            </a:r>
            <a:r>
              <a:rPr sz="600" dirty="0">
                <a:solidFill>
                  <a:srgbClr val="BFBFBF"/>
                </a:solidFill>
                <a:latin typeface="Calibri"/>
                <a:cs typeface="Calibri"/>
              </a:rPr>
              <a:t>g</a:t>
            </a:r>
            <a:r>
              <a:rPr sz="600" spc="-5" dirty="0">
                <a:solidFill>
                  <a:srgbClr val="BFBFBF"/>
                </a:solidFill>
                <a:latin typeface="Calibri"/>
                <a:cs typeface="Calibri"/>
              </a:rPr>
              <a:t>h</a:t>
            </a:r>
            <a:r>
              <a:rPr sz="600" spc="-10" dirty="0">
                <a:solidFill>
                  <a:srgbClr val="BFBFBF"/>
                </a:solidFill>
                <a:latin typeface="Calibri"/>
                <a:cs typeface="Calibri"/>
              </a:rPr>
              <a:t>t</a:t>
            </a:r>
            <a:r>
              <a:rPr sz="600" spc="-5" dirty="0">
                <a:solidFill>
                  <a:srgbClr val="BFBFBF"/>
                </a:solidFill>
                <a:latin typeface="Calibri"/>
                <a:cs typeface="Calibri"/>
              </a:rPr>
              <a:t>:</a:t>
            </a:r>
            <a:r>
              <a:rPr sz="600" dirty="0">
                <a:solidFill>
                  <a:srgbClr val="BFBFBF"/>
                </a:solidFill>
                <a:latin typeface="Calibri"/>
                <a:cs typeface="Calibri"/>
              </a:rPr>
              <a:t> </a:t>
            </a:r>
            <a:r>
              <a:rPr sz="600" spc="-5" dirty="0">
                <a:solidFill>
                  <a:srgbClr val="0563C1"/>
                </a:solidFill>
                <a:latin typeface="Calibri"/>
                <a:cs typeface="Calibri"/>
              </a:rPr>
              <a:t>public do</a:t>
            </a:r>
            <a:r>
              <a:rPr sz="600" spc="-10" dirty="0">
                <a:solidFill>
                  <a:srgbClr val="0563C1"/>
                </a:solidFill>
                <a:latin typeface="Calibri"/>
                <a:cs typeface="Calibri"/>
              </a:rPr>
              <a:t>m</a:t>
            </a:r>
            <a:r>
              <a:rPr sz="600" spc="-5" dirty="0">
                <a:solidFill>
                  <a:srgbClr val="0563C1"/>
                </a:solidFill>
                <a:latin typeface="Calibri"/>
                <a:cs typeface="Calibri"/>
              </a:rPr>
              <a:t>ai</a:t>
            </a:r>
            <a:r>
              <a:rPr sz="600" dirty="0">
                <a:solidFill>
                  <a:srgbClr val="0563C1"/>
                </a:solidFill>
                <a:latin typeface="Calibri"/>
                <a:cs typeface="Calibri"/>
              </a:rPr>
              <a:t>n</a:t>
            </a:r>
            <a:r>
              <a:rPr sz="600" spc="-5" dirty="0">
                <a:solidFill>
                  <a:srgbClr val="0563C1"/>
                </a:solidFill>
                <a:latin typeface="Calibri"/>
                <a:cs typeface="Calibri"/>
              </a:rPr>
              <a:t> b</a:t>
            </a:r>
            <a:r>
              <a:rPr sz="600" dirty="0">
                <a:solidFill>
                  <a:srgbClr val="0563C1"/>
                </a:solidFill>
                <a:latin typeface="Calibri"/>
                <a:cs typeface="Calibri"/>
              </a:rPr>
              <a:t>y</a:t>
            </a:r>
            <a:r>
              <a:rPr sz="600" spc="5" dirty="0">
                <a:solidFill>
                  <a:srgbClr val="0563C1"/>
                </a:solidFill>
                <a:latin typeface="Calibri"/>
                <a:cs typeface="Calibri"/>
              </a:rPr>
              <a:t> </a:t>
            </a:r>
            <a:r>
              <a:rPr sz="600" spc="-5" dirty="0">
                <a:solidFill>
                  <a:srgbClr val="0563C1"/>
                </a:solidFill>
                <a:latin typeface="Calibri"/>
                <a:cs typeface="Calibri"/>
              </a:rPr>
              <a:t>NASA</a:t>
            </a:r>
            <a:r>
              <a:rPr sz="600" spc="-5" dirty="0">
                <a:solidFill>
                  <a:srgbClr val="BFBFBF"/>
                </a:solidFill>
                <a:latin typeface="Calibri"/>
                <a:cs typeface="Calibri"/>
              </a:rPr>
              <a:t>,</a:t>
            </a:r>
            <a:r>
              <a:rPr sz="600" dirty="0">
                <a:solidFill>
                  <a:srgbClr val="BFBFBF"/>
                </a:solidFill>
                <a:latin typeface="Calibri"/>
                <a:cs typeface="Calibri"/>
              </a:rPr>
              <a:t> </a:t>
            </a:r>
            <a:r>
              <a:rPr sz="600" spc="-5" dirty="0">
                <a:solidFill>
                  <a:srgbClr val="BFBFBF"/>
                </a:solidFill>
                <a:latin typeface="Calibri"/>
                <a:cs typeface="Calibri"/>
              </a:rPr>
              <a:t>u</a:t>
            </a:r>
            <a:r>
              <a:rPr sz="600" dirty="0">
                <a:solidFill>
                  <a:srgbClr val="BFBFBF"/>
                </a:solidFill>
                <a:latin typeface="Calibri"/>
                <a:cs typeface="Calibri"/>
              </a:rPr>
              <a:t>sag</a:t>
            </a:r>
            <a:r>
              <a:rPr sz="600" spc="-5" dirty="0">
                <a:solidFill>
                  <a:srgbClr val="BFBFBF"/>
                </a:solidFill>
                <a:latin typeface="Calibri"/>
                <a:cs typeface="Calibri"/>
              </a:rPr>
              <a:t>e</a:t>
            </a:r>
            <a:r>
              <a:rPr sz="600" dirty="0">
                <a:solidFill>
                  <a:srgbClr val="BFBFBF"/>
                </a:solidFill>
                <a:latin typeface="Calibri"/>
                <a:cs typeface="Calibri"/>
              </a:rPr>
              <a:t> </a:t>
            </a:r>
            <a:r>
              <a:rPr sz="600" spc="-10" dirty="0">
                <a:solidFill>
                  <a:srgbClr val="0563C1"/>
                </a:solidFill>
                <a:latin typeface="Calibri"/>
                <a:cs typeface="Calibri"/>
              </a:rPr>
              <a:t>p</a:t>
            </a:r>
            <a:r>
              <a:rPr sz="600" spc="-5" dirty="0">
                <a:solidFill>
                  <a:srgbClr val="0563C1"/>
                </a:solidFill>
                <a:latin typeface="Calibri"/>
                <a:cs typeface="Calibri"/>
              </a:rPr>
              <a:t>er</a:t>
            </a:r>
            <a:r>
              <a:rPr sz="600" spc="-10" dirty="0">
                <a:solidFill>
                  <a:srgbClr val="0563C1"/>
                </a:solidFill>
                <a:latin typeface="Calibri"/>
                <a:cs typeface="Calibri"/>
              </a:rPr>
              <a:t>m</a:t>
            </a:r>
            <a:r>
              <a:rPr sz="600" spc="-5" dirty="0">
                <a:solidFill>
                  <a:srgbClr val="0563C1"/>
                </a:solidFill>
                <a:latin typeface="Calibri"/>
                <a:cs typeface="Calibri"/>
              </a:rPr>
              <a:t>i</a:t>
            </a:r>
            <a:r>
              <a:rPr sz="600" spc="-10" dirty="0">
                <a:solidFill>
                  <a:srgbClr val="0563C1"/>
                </a:solidFill>
                <a:latin typeface="Calibri"/>
                <a:cs typeface="Calibri"/>
              </a:rPr>
              <a:t>tt</a:t>
            </a:r>
            <a:r>
              <a:rPr sz="600" spc="-5" dirty="0">
                <a:solidFill>
                  <a:srgbClr val="0563C1"/>
                </a:solidFill>
                <a:latin typeface="Calibri"/>
                <a:cs typeface="Calibri"/>
              </a:rPr>
              <a:t>e</a:t>
            </a:r>
            <a:r>
              <a:rPr sz="600" dirty="0">
                <a:solidFill>
                  <a:srgbClr val="0563C1"/>
                </a:solidFill>
                <a:latin typeface="Calibri"/>
                <a:cs typeface="Calibri"/>
              </a:rPr>
              <a:t>d</a:t>
            </a:r>
            <a:r>
              <a:rPr sz="600" spc="-5" dirty="0">
                <a:solidFill>
                  <a:srgbClr val="0563C1"/>
                </a:solidFill>
                <a:latin typeface="Calibri"/>
                <a:cs typeface="Calibri"/>
              </a:rPr>
              <a:t> </a:t>
            </a:r>
            <a:r>
              <a:rPr sz="600" spc="-5" dirty="0">
                <a:solidFill>
                  <a:srgbClr val="BFBFBF"/>
                </a:solidFill>
                <a:latin typeface="Calibri"/>
                <a:cs typeface="Calibri"/>
              </a:rPr>
              <a:t>by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31A32711-B0BE-46FF-A529-04E97C2FA3EB}"/>
              </a:ext>
            </a:extLst>
          </p:cNvPr>
          <p:cNvSpPr/>
          <p:nvPr/>
        </p:nvSpPr>
        <p:spPr>
          <a:xfrm>
            <a:off x="5059196" y="6104207"/>
            <a:ext cx="720090" cy="0"/>
          </a:xfrm>
          <a:custGeom>
            <a:avLst/>
            <a:gdLst/>
            <a:ahLst/>
            <a:cxnLst/>
            <a:rect l="l" t="t" r="r" b="b"/>
            <a:pathLst>
              <a:path w="720089">
                <a:moveTo>
                  <a:pt x="0" y="0"/>
                </a:moveTo>
                <a:lnTo>
                  <a:pt x="719667" y="0"/>
                </a:lnTo>
              </a:path>
            </a:pathLst>
          </a:custGeom>
          <a:ln w="5503">
            <a:solidFill>
              <a:srgbClr val="0563C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362D6216-0957-4CC7-8F93-47A1C4F7CBB2}"/>
              </a:ext>
            </a:extLst>
          </p:cNvPr>
          <p:cNvSpPr/>
          <p:nvPr/>
        </p:nvSpPr>
        <p:spPr>
          <a:xfrm>
            <a:off x="6011696" y="6104207"/>
            <a:ext cx="313690" cy="0"/>
          </a:xfrm>
          <a:custGeom>
            <a:avLst/>
            <a:gdLst/>
            <a:ahLst/>
            <a:cxnLst/>
            <a:rect l="l" t="t" r="r" b="b"/>
            <a:pathLst>
              <a:path w="313689">
                <a:moveTo>
                  <a:pt x="0" y="0"/>
                </a:moveTo>
                <a:lnTo>
                  <a:pt x="313267" y="0"/>
                </a:lnTo>
              </a:path>
            </a:pathLst>
          </a:custGeom>
          <a:ln w="5503">
            <a:solidFill>
              <a:srgbClr val="0563C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1">
            <a:extLst>
              <a:ext uri="{FF2B5EF4-FFF2-40B4-BE49-F238E27FC236}">
                <a16:creationId xmlns:a16="http://schemas.microsoft.com/office/drawing/2014/main" id="{719E4ADD-3BF5-4E79-A994-8B7504BEB8C5}"/>
              </a:ext>
            </a:extLst>
          </p:cNvPr>
          <p:cNvSpPr txBox="1"/>
          <p:nvPr/>
        </p:nvSpPr>
        <p:spPr>
          <a:xfrm>
            <a:off x="4654383" y="6106349"/>
            <a:ext cx="1775460" cy="1035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600" spc="-10" dirty="0">
                <a:solidFill>
                  <a:srgbClr val="BFBFBF"/>
                </a:solidFill>
                <a:latin typeface="Calibri"/>
                <a:cs typeface="Calibri"/>
              </a:rPr>
              <a:t>E</a:t>
            </a:r>
            <a:r>
              <a:rPr sz="600" spc="-5" dirty="0">
                <a:solidFill>
                  <a:srgbClr val="BFBFBF"/>
                </a:solidFill>
                <a:latin typeface="Calibri"/>
                <a:cs typeface="Calibri"/>
              </a:rPr>
              <a:t>SA</a:t>
            </a:r>
            <a:r>
              <a:rPr sz="600" spc="5" dirty="0">
                <a:solidFill>
                  <a:srgbClr val="BFBFBF"/>
                </a:solidFill>
                <a:latin typeface="Calibri"/>
                <a:cs typeface="Calibri"/>
              </a:rPr>
              <a:t>/</a:t>
            </a:r>
            <a:r>
              <a:rPr sz="600" dirty="0">
                <a:solidFill>
                  <a:srgbClr val="BFBFBF"/>
                </a:solidFill>
                <a:latin typeface="Calibri"/>
                <a:cs typeface="Calibri"/>
              </a:rPr>
              <a:t>H</a:t>
            </a:r>
            <a:r>
              <a:rPr sz="600" spc="-5" dirty="0">
                <a:solidFill>
                  <a:srgbClr val="BFBFBF"/>
                </a:solidFill>
                <a:latin typeface="Calibri"/>
                <a:cs typeface="Calibri"/>
              </a:rPr>
              <a:t>ubble,</a:t>
            </a:r>
            <a:r>
              <a:rPr sz="600" dirty="0">
                <a:solidFill>
                  <a:srgbClr val="BFBFBF"/>
                </a:solidFill>
                <a:latin typeface="Calibri"/>
                <a:cs typeface="Calibri"/>
              </a:rPr>
              <a:t> </a:t>
            </a:r>
            <a:r>
              <a:rPr sz="600" u="sng" spc="-5" dirty="0">
                <a:solidFill>
                  <a:srgbClr val="0563C1"/>
                </a:solidFill>
                <a:latin typeface="Calibri"/>
                <a:cs typeface="Calibri"/>
              </a:rPr>
              <a:t>public</a:t>
            </a:r>
            <a:r>
              <a:rPr sz="600" u="sng" spc="-20" dirty="0">
                <a:solidFill>
                  <a:srgbClr val="0563C1"/>
                </a:solidFill>
                <a:latin typeface="Times New Roman"/>
                <a:cs typeface="Times New Roman"/>
              </a:rPr>
              <a:t> </a:t>
            </a:r>
            <a:r>
              <a:rPr sz="600" u="sng" spc="-5" dirty="0">
                <a:solidFill>
                  <a:srgbClr val="0563C1"/>
                </a:solidFill>
                <a:latin typeface="Calibri"/>
                <a:cs typeface="Calibri"/>
              </a:rPr>
              <a:t>do</a:t>
            </a:r>
            <a:r>
              <a:rPr sz="600" u="sng" spc="-10" dirty="0">
                <a:solidFill>
                  <a:srgbClr val="0563C1"/>
                </a:solidFill>
                <a:latin typeface="Calibri"/>
                <a:cs typeface="Calibri"/>
              </a:rPr>
              <a:t>m</a:t>
            </a:r>
            <a:r>
              <a:rPr sz="600" u="sng" spc="-5" dirty="0">
                <a:solidFill>
                  <a:srgbClr val="0563C1"/>
                </a:solidFill>
                <a:latin typeface="Calibri"/>
                <a:cs typeface="Calibri"/>
              </a:rPr>
              <a:t>ai</a:t>
            </a:r>
            <a:r>
              <a:rPr sz="600" u="sng" dirty="0">
                <a:solidFill>
                  <a:srgbClr val="0563C1"/>
                </a:solidFill>
                <a:latin typeface="Calibri"/>
                <a:cs typeface="Calibri"/>
              </a:rPr>
              <a:t>n</a:t>
            </a:r>
            <a:r>
              <a:rPr sz="600" u="sng" spc="-20" dirty="0">
                <a:solidFill>
                  <a:srgbClr val="0563C1"/>
                </a:solidFill>
                <a:latin typeface="Times New Roman"/>
                <a:cs typeface="Times New Roman"/>
              </a:rPr>
              <a:t> </a:t>
            </a:r>
            <a:r>
              <a:rPr sz="600" u="sng" spc="-5" dirty="0">
                <a:solidFill>
                  <a:srgbClr val="0563C1"/>
                </a:solidFill>
                <a:latin typeface="Calibri"/>
                <a:cs typeface="Calibri"/>
              </a:rPr>
              <a:t>by</a:t>
            </a:r>
            <a:r>
              <a:rPr sz="600" u="sng" spc="-10" dirty="0">
                <a:solidFill>
                  <a:srgbClr val="0563C1"/>
                </a:solidFill>
                <a:latin typeface="Times New Roman"/>
                <a:cs typeface="Times New Roman"/>
              </a:rPr>
              <a:t> </a:t>
            </a:r>
            <a:r>
              <a:rPr sz="600" u="sng" spc="-5" dirty="0">
                <a:solidFill>
                  <a:srgbClr val="0563C1"/>
                </a:solidFill>
                <a:latin typeface="Calibri"/>
                <a:cs typeface="Calibri"/>
              </a:rPr>
              <a:t>NASA</a:t>
            </a:r>
            <a:r>
              <a:rPr sz="600" spc="-5" dirty="0">
                <a:solidFill>
                  <a:srgbClr val="BFBFBF"/>
                </a:solidFill>
                <a:latin typeface="Calibri"/>
                <a:cs typeface="Calibri"/>
              </a:rPr>
              <a:t>,</a:t>
            </a:r>
            <a:r>
              <a:rPr sz="600" dirty="0">
                <a:solidFill>
                  <a:srgbClr val="BFBFBF"/>
                </a:solidFill>
                <a:latin typeface="Calibri"/>
                <a:cs typeface="Calibri"/>
              </a:rPr>
              <a:t> a</a:t>
            </a:r>
            <a:r>
              <a:rPr sz="600" spc="-5" dirty="0">
                <a:solidFill>
                  <a:srgbClr val="BFBFBF"/>
                </a:solidFill>
                <a:latin typeface="Calibri"/>
                <a:cs typeface="Calibri"/>
              </a:rPr>
              <a:t>n</a:t>
            </a:r>
            <a:r>
              <a:rPr sz="600" dirty="0">
                <a:solidFill>
                  <a:srgbClr val="BFBFBF"/>
                </a:solidFill>
                <a:latin typeface="Calibri"/>
                <a:cs typeface="Calibri"/>
              </a:rPr>
              <a:t>d</a:t>
            </a:r>
            <a:r>
              <a:rPr sz="600" spc="-5" dirty="0">
                <a:solidFill>
                  <a:srgbClr val="BFBFBF"/>
                </a:solidFill>
                <a:latin typeface="Calibri"/>
                <a:cs typeface="Calibri"/>
              </a:rPr>
              <a:t> </a:t>
            </a:r>
            <a:r>
              <a:rPr sz="600" u="sng" spc="-5" dirty="0">
                <a:solidFill>
                  <a:srgbClr val="0563C1"/>
                </a:solidFill>
                <a:latin typeface="Calibri"/>
                <a:cs typeface="Calibri"/>
              </a:rPr>
              <a:t>p</a:t>
            </a:r>
            <a:r>
              <a:rPr sz="600" spc="-5" dirty="0">
                <a:solidFill>
                  <a:srgbClr val="0563C1"/>
                </a:solidFill>
                <a:latin typeface="Calibri"/>
                <a:cs typeface="Calibri"/>
              </a:rPr>
              <a:t>ubl</a:t>
            </a:r>
            <a:r>
              <a:rPr sz="600" u="sng" spc="-5" dirty="0">
                <a:solidFill>
                  <a:srgbClr val="0563C1"/>
                </a:solidFill>
                <a:latin typeface="Calibri"/>
                <a:cs typeface="Calibri"/>
              </a:rPr>
              <a:t>ic</a:t>
            </a:r>
            <a:r>
              <a:rPr sz="600" u="sng" spc="-20" dirty="0">
                <a:solidFill>
                  <a:srgbClr val="0563C1"/>
                </a:solidFill>
                <a:latin typeface="Times New Roman"/>
                <a:cs typeface="Times New Roman"/>
              </a:rPr>
              <a:t> </a:t>
            </a:r>
            <a:r>
              <a:rPr sz="600" u="sng" spc="-5" dirty="0">
                <a:solidFill>
                  <a:srgbClr val="0563C1"/>
                </a:solidFill>
                <a:latin typeface="Calibri"/>
                <a:cs typeface="Calibri"/>
              </a:rPr>
              <a:t>do</a:t>
            </a:r>
            <a:r>
              <a:rPr sz="600" u="sng" spc="-10" dirty="0">
                <a:solidFill>
                  <a:srgbClr val="0563C1"/>
                </a:solidFill>
                <a:latin typeface="Calibri"/>
                <a:cs typeface="Calibri"/>
              </a:rPr>
              <a:t>m</a:t>
            </a:r>
            <a:r>
              <a:rPr sz="600" u="sng" spc="-5" dirty="0">
                <a:solidFill>
                  <a:srgbClr val="0563C1"/>
                </a:solidFill>
                <a:latin typeface="Calibri"/>
                <a:cs typeface="Calibri"/>
              </a:rPr>
              <a:t>ain</a:t>
            </a:r>
            <a:r>
              <a:rPr sz="600" dirty="0">
                <a:solidFill>
                  <a:srgbClr val="BFBFBF"/>
                </a:solidFill>
                <a:latin typeface="Calibri"/>
                <a:cs typeface="Calibri"/>
              </a:rPr>
              <a:t>.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13" name="object 12">
            <a:extLst>
              <a:ext uri="{FF2B5EF4-FFF2-40B4-BE49-F238E27FC236}">
                <a16:creationId xmlns:a16="http://schemas.microsoft.com/office/drawing/2014/main" id="{91AEA9C6-D8E7-46E0-92B5-7D554276202C}"/>
              </a:ext>
            </a:extLst>
          </p:cNvPr>
          <p:cNvSpPr txBox="1"/>
          <p:nvPr/>
        </p:nvSpPr>
        <p:spPr>
          <a:xfrm>
            <a:off x="8386189" y="1409437"/>
            <a:ext cx="192405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25" dirty="0">
                <a:latin typeface="Calibri"/>
                <a:cs typeface="Calibri"/>
              </a:rPr>
              <a:t>W</a:t>
            </a:r>
            <a:r>
              <a:rPr sz="2000" spc="-5" dirty="0">
                <a:latin typeface="Calibri"/>
                <a:cs typeface="Calibri"/>
              </a:rPr>
              <a:t>h</a:t>
            </a:r>
            <a:r>
              <a:rPr sz="2000" dirty="0">
                <a:latin typeface="Calibri"/>
                <a:cs typeface="Calibri"/>
              </a:rPr>
              <a:t>al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35" dirty="0">
                <a:latin typeface="Calibri"/>
                <a:cs typeface="Calibri"/>
              </a:rPr>
              <a:t>r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spc="-25" dirty="0">
                <a:latin typeface="Calibri"/>
                <a:cs typeface="Calibri"/>
              </a:rPr>
              <a:t>c</a:t>
            </a:r>
            <a:r>
              <a:rPr sz="2000" spc="-5" dirty="0">
                <a:latin typeface="Calibri"/>
                <a:cs typeface="Calibri"/>
              </a:rPr>
              <a:t>o</a:t>
            </a:r>
            <a:r>
              <a:rPr sz="2000" spc="-15" dirty="0">
                <a:latin typeface="Calibri"/>
                <a:cs typeface="Calibri"/>
              </a:rPr>
              <a:t>g</a:t>
            </a:r>
            <a:r>
              <a:rPr sz="2000" spc="-5" dirty="0">
                <a:latin typeface="Calibri"/>
                <a:cs typeface="Calibri"/>
              </a:rPr>
              <a:t>n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5" dirty="0">
                <a:latin typeface="Calibri"/>
                <a:cs typeface="Calibri"/>
              </a:rPr>
              <a:t>t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5" dirty="0">
                <a:latin typeface="Calibri"/>
                <a:cs typeface="Calibri"/>
              </a:rPr>
              <a:t>o</a:t>
            </a:r>
            <a:r>
              <a:rPr sz="2000" dirty="0">
                <a:latin typeface="Calibri"/>
                <a:cs typeface="Calibri"/>
              </a:rPr>
              <a:t>n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4" name="object 13">
            <a:extLst>
              <a:ext uri="{FF2B5EF4-FFF2-40B4-BE49-F238E27FC236}">
                <a16:creationId xmlns:a16="http://schemas.microsoft.com/office/drawing/2014/main" id="{8BEDFAEB-EC88-43F0-9AE8-ABD4150C4E11}"/>
              </a:ext>
            </a:extLst>
          </p:cNvPr>
          <p:cNvSpPr txBox="1"/>
          <p:nvPr/>
        </p:nvSpPr>
        <p:spPr>
          <a:xfrm>
            <a:off x="9867020" y="6019350"/>
            <a:ext cx="1724025" cy="101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600" spc="-5" dirty="0">
                <a:solidFill>
                  <a:srgbClr val="0563C1"/>
                </a:solidFill>
                <a:latin typeface="Calibri"/>
                <a:cs typeface="Calibri"/>
              </a:rPr>
              <a:t>Thi</a:t>
            </a:r>
            <a:r>
              <a:rPr sz="600" dirty="0">
                <a:solidFill>
                  <a:srgbClr val="0563C1"/>
                </a:solidFill>
                <a:latin typeface="Calibri"/>
                <a:cs typeface="Calibri"/>
              </a:rPr>
              <a:t>s</a:t>
            </a:r>
            <a:r>
              <a:rPr sz="600" spc="5" dirty="0">
                <a:solidFill>
                  <a:srgbClr val="0563C1"/>
                </a:solidFill>
                <a:latin typeface="Calibri"/>
                <a:cs typeface="Calibri"/>
              </a:rPr>
              <a:t> </a:t>
            </a:r>
            <a:r>
              <a:rPr sz="600" spc="-5" dirty="0">
                <a:solidFill>
                  <a:srgbClr val="0563C1"/>
                </a:solidFill>
                <a:latin typeface="Calibri"/>
                <a:cs typeface="Calibri"/>
              </a:rPr>
              <a:t>i</a:t>
            </a:r>
            <a:r>
              <a:rPr sz="600" spc="-10" dirty="0">
                <a:solidFill>
                  <a:srgbClr val="0563C1"/>
                </a:solidFill>
                <a:latin typeface="Calibri"/>
                <a:cs typeface="Calibri"/>
              </a:rPr>
              <a:t>m</a:t>
            </a:r>
            <a:r>
              <a:rPr sz="600" dirty="0">
                <a:solidFill>
                  <a:srgbClr val="0563C1"/>
                </a:solidFill>
                <a:latin typeface="Calibri"/>
                <a:cs typeface="Calibri"/>
              </a:rPr>
              <a:t>ag</a:t>
            </a:r>
            <a:r>
              <a:rPr sz="600" spc="-5" dirty="0">
                <a:solidFill>
                  <a:srgbClr val="0563C1"/>
                </a:solidFill>
                <a:latin typeface="Calibri"/>
                <a:cs typeface="Calibri"/>
              </a:rPr>
              <a:t>e</a:t>
            </a:r>
            <a:r>
              <a:rPr sz="600" dirty="0">
                <a:solidFill>
                  <a:srgbClr val="0563C1"/>
                </a:solidFill>
                <a:latin typeface="Calibri"/>
                <a:cs typeface="Calibri"/>
              </a:rPr>
              <a:t> </a:t>
            </a:r>
            <a:r>
              <a:rPr sz="600" spc="-5" dirty="0">
                <a:solidFill>
                  <a:srgbClr val="BFBFBF"/>
                </a:solidFill>
                <a:latin typeface="Calibri"/>
                <a:cs typeface="Calibri"/>
              </a:rPr>
              <a:t>b</a:t>
            </a:r>
            <a:r>
              <a:rPr sz="600" dirty="0">
                <a:solidFill>
                  <a:srgbClr val="BFBFBF"/>
                </a:solidFill>
                <a:latin typeface="Calibri"/>
                <a:cs typeface="Calibri"/>
              </a:rPr>
              <a:t>y</a:t>
            </a:r>
            <a:r>
              <a:rPr sz="600" spc="5" dirty="0">
                <a:solidFill>
                  <a:srgbClr val="BFBFBF"/>
                </a:solidFill>
                <a:latin typeface="Calibri"/>
                <a:cs typeface="Calibri"/>
              </a:rPr>
              <a:t> C</a:t>
            </a:r>
            <a:r>
              <a:rPr sz="600" spc="-5" dirty="0">
                <a:solidFill>
                  <a:srgbClr val="BFBFBF"/>
                </a:solidFill>
                <a:latin typeface="Calibri"/>
                <a:cs typeface="Calibri"/>
              </a:rPr>
              <a:t>h</a:t>
            </a:r>
            <a:r>
              <a:rPr sz="600" dirty="0">
                <a:solidFill>
                  <a:srgbClr val="BFBFBF"/>
                </a:solidFill>
                <a:latin typeface="Calibri"/>
                <a:cs typeface="Calibri"/>
              </a:rPr>
              <a:t>r</a:t>
            </a:r>
            <a:r>
              <a:rPr sz="600" spc="-5" dirty="0">
                <a:solidFill>
                  <a:srgbClr val="BFBFBF"/>
                </a:solidFill>
                <a:latin typeface="Calibri"/>
                <a:cs typeface="Calibri"/>
              </a:rPr>
              <a:t>i</a:t>
            </a:r>
            <a:r>
              <a:rPr sz="600" dirty="0">
                <a:solidFill>
                  <a:srgbClr val="BFBFBF"/>
                </a:solidFill>
                <a:latin typeface="Calibri"/>
                <a:cs typeface="Calibri"/>
              </a:rPr>
              <a:t>s</a:t>
            </a:r>
            <a:r>
              <a:rPr sz="600" spc="-10" dirty="0">
                <a:solidFill>
                  <a:srgbClr val="BFBFBF"/>
                </a:solidFill>
                <a:latin typeface="Calibri"/>
                <a:cs typeface="Calibri"/>
              </a:rPr>
              <a:t>t</a:t>
            </a:r>
            <a:r>
              <a:rPr sz="600" spc="-5" dirty="0">
                <a:solidFill>
                  <a:srgbClr val="BFBFBF"/>
                </a:solidFill>
                <a:latin typeface="Calibri"/>
                <a:cs typeface="Calibri"/>
              </a:rPr>
              <a:t>i</a:t>
            </a:r>
            <a:r>
              <a:rPr sz="600" dirty="0">
                <a:solidFill>
                  <a:srgbClr val="BFBFBF"/>
                </a:solidFill>
                <a:latin typeface="Calibri"/>
                <a:cs typeface="Calibri"/>
              </a:rPr>
              <a:t>n</a:t>
            </a:r>
            <a:r>
              <a:rPr sz="600" spc="-5" dirty="0">
                <a:solidFill>
                  <a:srgbClr val="BFBFBF"/>
                </a:solidFill>
                <a:latin typeface="Calibri"/>
                <a:cs typeface="Calibri"/>
              </a:rPr>
              <a:t> Kha</a:t>
            </a:r>
            <a:r>
              <a:rPr sz="600" dirty="0">
                <a:solidFill>
                  <a:srgbClr val="BFBFBF"/>
                </a:solidFill>
                <a:latin typeface="Calibri"/>
                <a:cs typeface="Calibri"/>
              </a:rPr>
              <a:t>n</a:t>
            </a:r>
            <a:r>
              <a:rPr sz="600" spc="-5" dirty="0">
                <a:solidFill>
                  <a:srgbClr val="BFBFBF"/>
                </a:solidFill>
                <a:latin typeface="Calibri"/>
                <a:cs typeface="Calibri"/>
              </a:rPr>
              <a:t> i</a:t>
            </a:r>
            <a:r>
              <a:rPr sz="600" dirty="0">
                <a:solidFill>
                  <a:srgbClr val="BFBFBF"/>
                </a:solidFill>
                <a:latin typeface="Calibri"/>
                <a:cs typeface="Calibri"/>
              </a:rPr>
              <a:t>s </a:t>
            </a:r>
            <a:r>
              <a:rPr sz="600" spc="-5" dirty="0">
                <a:solidFill>
                  <a:srgbClr val="BFBFBF"/>
                </a:solidFill>
                <a:latin typeface="Calibri"/>
                <a:cs typeface="Calibri"/>
              </a:rPr>
              <a:t>i</a:t>
            </a:r>
            <a:r>
              <a:rPr sz="600" dirty="0">
                <a:solidFill>
                  <a:srgbClr val="BFBFBF"/>
                </a:solidFill>
                <a:latin typeface="Calibri"/>
                <a:cs typeface="Calibri"/>
              </a:rPr>
              <a:t>n</a:t>
            </a:r>
            <a:r>
              <a:rPr sz="600" spc="-5" dirty="0">
                <a:solidFill>
                  <a:srgbClr val="BFBFBF"/>
                </a:solidFill>
                <a:latin typeface="Calibri"/>
                <a:cs typeface="Calibri"/>
              </a:rPr>
              <a:t> </a:t>
            </a:r>
            <a:r>
              <a:rPr sz="600" spc="-10" dirty="0">
                <a:solidFill>
                  <a:srgbClr val="BFBFBF"/>
                </a:solidFill>
                <a:latin typeface="Calibri"/>
                <a:cs typeface="Calibri"/>
              </a:rPr>
              <a:t>th</a:t>
            </a:r>
            <a:r>
              <a:rPr sz="600" spc="-5" dirty="0">
                <a:solidFill>
                  <a:srgbClr val="BFBFBF"/>
                </a:solidFill>
                <a:latin typeface="Calibri"/>
                <a:cs typeface="Calibri"/>
              </a:rPr>
              <a:t>e</a:t>
            </a:r>
            <a:r>
              <a:rPr sz="600" dirty="0">
                <a:solidFill>
                  <a:srgbClr val="BFBFBF"/>
                </a:solidFill>
                <a:latin typeface="Calibri"/>
                <a:cs typeface="Calibri"/>
              </a:rPr>
              <a:t> </a:t>
            </a:r>
            <a:r>
              <a:rPr sz="600" spc="-5" dirty="0">
                <a:solidFill>
                  <a:srgbClr val="BFBFBF"/>
                </a:solidFill>
                <a:latin typeface="Calibri"/>
                <a:cs typeface="Calibri"/>
              </a:rPr>
              <a:t>public do</a:t>
            </a:r>
            <a:r>
              <a:rPr sz="600" spc="-10" dirty="0">
                <a:solidFill>
                  <a:srgbClr val="BFBFBF"/>
                </a:solidFill>
                <a:latin typeface="Calibri"/>
                <a:cs typeface="Calibri"/>
              </a:rPr>
              <a:t>m</a:t>
            </a:r>
            <a:r>
              <a:rPr sz="600" spc="-5" dirty="0">
                <a:solidFill>
                  <a:srgbClr val="BFBFBF"/>
                </a:solidFill>
                <a:latin typeface="Calibri"/>
                <a:cs typeface="Calibri"/>
              </a:rPr>
              <a:t>ai</a:t>
            </a:r>
            <a:r>
              <a:rPr sz="600" dirty="0">
                <a:solidFill>
                  <a:srgbClr val="BFBFBF"/>
                </a:solidFill>
                <a:latin typeface="Calibri"/>
                <a:cs typeface="Calibri"/>
              </a:rPr>
              <a:t>n</a:t>
            </a:r>
            <a:r>
              <a:rPr sz="600" spc="-5" dirty="0">
                <a:solidFill>
                  <a:srgbClr val="BFBFBF"/>
                </a:solidFill>
                <a:latin typeface="Calibri"/>
                <a:cs typeface="Calibri"/>
              </a:rPr>
              <a:t> and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15" name="object 14">
            <a:extLst>
              <a:ext uri="{FF2B5EF4-FFF2-40B4-BE49-F238E27FC236}">
                <a16:creationId xmlns:a16="http://schemas.microsoft.com/office/drawing/2014/main" id="{BF8EE060-C0A9-401B-B9A5-F5EE76DE707E}"/>
              </a:ext>
            </a:extLst>
          </p:cNvPr>
          <p:cNvSpPr/>
          <p:nvPr/>
        </p:nvSpPr>
        <p:spPr>
          <a:xfrm>
            <a:off x="9879720" y="6104207"/>
            <a:ext cx="330200" cy="0"/>
          </a:xfrm>
          <a:custGeom>
            <a:avLst/>
            <a:gdLst/>
            <a:ahLst/>
            <a:cxnLst/>
            <a:rect l="l" t="t" r="r" b="b"/>
            <a:pathLst>
              <a:path w="330200">
                <a:moveTo>
                  <a:pt x="0" y="0"/>
                </a:moveTo>
                <a:lnTo>
                  <a:pt x="330200" y="0"/>
                </a:lnTo>
              </a:path>
            </a:pathLst>
          </a:custGeom>
          <a:ln w="5503">
            <a:solidFill>
              <a:srgbClr val="0563C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5">
            <a:extLst>
              <a:ext uri="{FF2B5EF4-FFF2-40B4-BE49-F238E27FC236}">
                <a16:creationId xmlns:a16="http://schemas.microsoft.com/office/drawing/2014/main" id="{34EB90F9-F2F0-43E4-80D6-C9489A95B822}"/>
              </a:ext>
            </a:extLst>
          </p:cNvPr>
          <p:cNvSpPr txBox="1"/>
          <p:nvPr/>
        </p:nvSpPr>
        <p:spPr>
          <a:xfrm>
            <a:off x="9867020" y="6108229"/>
            <a:ext cx="1148080" cy="101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600" spc="-10" dirty="0">
                <a:solidFill>
                  <a:srgbClr val="BFBFBF"/>
                </a:solidFill>
                <a:latin typeface="Calibri"/>
                <a:cs typeface="Calibri"/>
              </a:rPr>
              <a:t>o</a:t>
            </a:r>
            <a:r>
              <a:rPr sz="600" spc="-5" dirty="0">
                <a:solidFill>
                  <a:srgbClr val="BFBFBF"/>
                </a:solidFill>
                <a:latin typeface="Calibri"/>
                <a:cs typeface="Calibri"/>
              </a:rPr>
              <a:t>riginally</a:t>
            </a:r>
            <a:r>
              <a:rPr sz="600" spc="5" dirty="0">
                <a:solidFill>
                  <a:srgbClr val="BFBFBF"/>
                </a:solidFill>
                <a:latin typeface="Calibri"/>
                <a:cs typeface="Calibri"/>
              </a:rPr>
              <a:t> </a:t>
            </a:r>
            <a:r>
              <a:rPr sz="600" spc="-10" dirty="0">
                <a:solidFill>
                  <a:srgbClr val="BFBFBF"/>
                </a:solidFill>
                <a:latin typeface="Calibri"/>
                <a:cs typeface="Calibri"/>
              </a:rPr>
              <a:t>cam</a:t>
            </a:r>
            <a:r>
              <a:rPr sz="600" spc="-5" dirty="0">
                <a:solidFill>
                  <a:srgbClr val="BFBFBF"/>
                </a:solidFill>
                <a:latin typeface="Calibri"/>
                <a:cs typeface="Calibri"/>
              </a:rPr>
              <a:t>e</a:t>
            </a:r>
            <a:r>
              <a:rPr sz="600" dirty="0">
                <a:solidFill>
                  <a:srgbClr val="BFBFBF"/>
                </a:solidFill>
                <a:latin typeface="Calibri"/>
                <a:cs typeface="Calibri"/>
              </a:rPr>
              <a:t> f</a:t>
            </a:r>
            <a:r>
              <a:rPr sz="600" spc="-5" dirty="0">
                <a:solidFill>
                  <a:srgbClr val="BFBFBF"/>
                </a:solidFill>
                <a:latin typeface="Calibri"/>
                <a:cs typeface="Calibri"/>
              </a:rPr>
              <a:t>ro</a:t>
            </a:r>
            <a:r>
              <a:rPr sz="600" dirty="0">
                <a:solidFill>
                  <a:srgbClr val="BFBFBF"/>
                </a:solidFill>
                <a:latin typeface="Calibri"/>
                <a:cs typeface="Calibri"/>
              </a:rPr>
              <a:t>m</a:t>
            </a:r>
            <a:r>
              <a:rPr sz="600" spc="-5" dirty="0">
                <a:solidFill>
                  <a:srgbClr val="BFBFBF"/>
                </a:solidFill>
                <a:latin typeface="Calibri"/>
                <a:cs typeface="Calibri"/>
              </a:rPr>
              <a:t> </a:t>
            </a:r>
            <a:r>
              <a:rPr sz="600" spc="-10" dirty="0">
                <a:solidFill>
                  <a:srgbClr val="BFBFBF"/>
                </a:solidFill>
                <a:latin typeface="Calibri"/>
                <a:cs typeface="Calibri"/>
              </a:rPr>
              <a:t>t</a:t>
            </a:r>
            <a:r>
              <a:rPr sz="600" spc="-5" dirty="0">
                <a:solidFill>
                  <a:srgbClr val="BFBFBF"/>
                </a:solidFill>
                <a:latin typeface="Calibri"/>
                <a:cs typeface="Calibri"/>
              </a:rPr>
              <a:t>he</a:t>
            </a:r>
            <a:r>
              <a:rPr sz="600" dirty="0">
                <a:solidFill>
                  <a:srgbClr val="BFBFBF"/>
                </a:solidFill>
                <a:latin typeface="Calibri"/>
                <a:cs typeface="Calibri"/>
              </a:rPr>
              <a:t> </a:t>
            </a:r>
            <a:r>
              <a:rPr sz="600" spc="-5" dirty="0">
                <a:solidFill>
                  <a:srgbClr val="BFBFBF"/>
                </a:solidFill>
                <a:latin typeface="Calibri"/>
                <a:cs typeface="Calibri"/>
              </a:rPr>
              <a:t>U.S</a:t>
            </a:r>
            <a:r>
              <a:rPr sz="600" dirty="0">
                <a:solidFill>
                  <a:srgbClr val="BFBFBF"/>
                </a:solidFill>
                <a:latin typeface="Calibri"/>
                <a:cs typeface="Calibri"/>
              </a:rPr>
              <a:t>. </a:t>
            </a:r>
            <a:r>
              <a:rPr sz="600" spc="-5" dirty="0">
                <a:solidFill>
                  <a:srgbClr val="BFBFBF"/>
                </a:solidFill>
                <a:latin typeface="Calibri"/>
                <a:cs typeface="Calibri"/>
              </a:rPr>
              <a:t>N</a:t>
            </a:r>
            <a:r>
              <a:rPr sz="600" dirty="0">
                <a:solidFill>
                  <a:srgbClr val="BFBFBF"/>
                </a:solidFill>
                <a:latin typeface="Calibri"/>
                <a:cs typeface="Calibri"/>
              </a:rPr>
              <a:t>O</a:t>
            </a:r>
            <a:r>
              <a:rPr sz="600" spc="-5" dirty="0">
                <a:solidFill>
                  <a:srgbClr val="BFBFBF"/>
                </a:solidFill>
                <a:latin typeface="Calibri"/>
                <a:cs typeface="Calibri"/>
              </a:rPr>
              <a:t>AA</a:t>
            </a:r>
            <a:r>
              <a:rPr sz="600" dirty="0">
                <a:solidFill>
                  <a:srgbClr val="BFBFBF"/>
                </a:solidFill>
                <a:latin typeface="Calibri"/>
                <a:cs typeface="Calibri"/>
              </a:rPr>
              <a:t>.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17" name="object 16">
            <a:extLst>
              <a:ext uri="{FF2B5EF4-FFF2-40B4-BE49-F238E27FC236}">
                <a16:creationId xmlns:a16="http://schemas.microsoft.com/office/drawing/2014/main" id="{6E76E7E9-70CD-4694-8337-DC184362AB14}"/>
              </a:ext>
            </a:extLst>
          </p:cNvPr>
          <p:cNvSpPr txBox="1"/>
          <p:nvPr/>
        </p:nvSpPr>
        <p:spPr>
          <a:xfrm>
            <a:off x="7115459" y="5976604"/>
            <a:ext cx="1771014" cy="2857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u="heavy" spc="-50" dirty="0">
                <a:solidFill>
                  <a:srgbClr val="0563C1"/>
                </a:solidFill>
                <a:latin typeface="Calibri"/>
                <a:cs typeface="Calibri"/>
              </a:rPr>
              <a:t>K</a:t>
            </a:r>
            <a:r>
              <a:rPr sz="2000" u="heavy" dirty="0">
                <a:solidFill>
                  <a:srgbClr val="0563C1"/>
                </a:solidFill>
                <a:latin typeface="Calibri"/>
                <a:cs typeface="Calibri"/>
              </a:rPr>
              <a:t>ag</a:t>
            </a:r>
            <a:r>
              <a:rPr sz="2000" u="heavy" spc="-15" dirty="0">
                <a:solidFill>
                  <a:srgbClr val="0563C1"/>
                </a:solidFill>
                <a:latin typeface="Calibri"/>
                <a:cs typeface="Calibri"/>
              </a:rPr>
              <a:t>g</a:t>
            </a:r>
            <a:r>
              <a:rPr sz="2000" u="heavy" dirty="0">
                <a:solidFill>
                  <a:srgbClr val="0563C1"/>
                </a:solidFill>
                <a:latin typeface="Calibri"/>
                <a:cs typeface="Calibri"/>
              </a:rPr>
              <a:t>l</a:t>
            </a:r>
            <a:r>
              <a:rPr sz="2000" u="heavy" spc="-10" dirty="0">
                <a:solidFill>
                  <a:srgbClr val="0563C1"/>
                </a:solidFill>
                <a:latin typeface="Calibri"/>
                <a:cs typeface="Calibri"/>
              </a:rPr>
              <a:t>e</a:t>
            </a:r>
            <a:r>
              <a:rPr sz="2000" u="heavy" spc="-50" dirty="0">
                <a:solidFill>
                  <a:srgbClr val="0563C1"/>
                </a:solidFill>
                <a:latin typeface="Times New Roman"/>
                <a:cs typeface="Times New Roman"/>
              </a:rPr>
              <a:t> </a:t>
            </a:r>
            <a:r>
              <a:rPr sz="2000" u="heavy" spc="-5" dirty="0">
                <a:solidFill>
                  <a:srgbClr val="0563C1"/>
                </a:solidFill>
                <a:latin typeface="Calibri"/>
                <a:cs typeface="Calibri"/>
              </a:rPr>
              <a:t>Ch</a:t>
            </a:r>
            <a:r>
              <a:rPr sz="2000" u="heavy" dirty="0">
                <a:solidFill>
                  <a:srgbClr val="0563C1"/>
                </a:solidFill>
                <a:latin typeface="Calibri"/>
                <a:cs typeface="Calibri"/>
              </a:rPr>
              <a:t>all</a:t>
            </a:r>
            <a:r>
              <a:rPr sz="2000" u="heavy" spc="-10" dirty="0">
                <a:solidFill>
                  <a:srgbClr val="0563C1"/>
                </a:solidFill>
                <a:latin typeface="Calibri"/>
                <a:cs typeface="Calibri"/>
              </a:rPr>
              <a:t>e</a:t>
            </a:r>
            <a:r>
              <a:rPr sz="2000" u="heavy" spc="-5" dirty="0">
                <a:solidFill>
                  <a:srgbClr val="0563C1"/>
                </a:solidFill>
                <a:latin typeface="Calibri"/>
                <a:cs typeface="Calibri"/>
              </a:rPr>
              <a:t>n</a:t>
            </a:r>
            <a:r>
              <a:rPr sz="2000" u="heavy" spc="-20" dirty="0">
                <a:solidFill>
                  <a:srgbClr val="0563C1"/>
                </a:solidFill>
                <a:latin typeface="Calibri"/>
                <a:cs typeface="Calibri"/>
              </a:rPr>
              <a:t>g</a:t>
            </a:r>
            <a:r>
              <a:rPr sz="2000" u="heavy" spc="-10" dirty="0">
                <a:solidFill>
                  <a:srgbClr val="0563C1"/>
                </a:solidFill>
                <a:latin typeface="Calibri"/>
                <a:cs typeface="Calibri"/>
              </a:rPr>
              <a:t>e</a:t>
            </a:r>
            <a:endParaRPr sz="20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568440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342C1CAB-8CAC-4052-BBF9-4A0F4A26C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z="1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17</a:t>
            </a:fld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4EA66284-55A3-4482-8467-AE7BF9AE47BA}"/>
              </a:ext>
            </a:extLst>
          </p:cNvPr>
          <p:cNvSpPr txBox="1">
            <a:spLocks/>
          </p:cNvSpPr>
          <p:nvPr/>
        </p:nvSpPr>
        <p:spPr>
          <a:xfrm>
            <a:off x="497838" y="402714"/>
            <a:ext cx="11196322" cy="1526422"/>
          </a:xfrm>
          <a:prstGeom prst="rect">
            <a:avLst/>
          </a:prstGeom>
        </p:spPr>
        <p:txBody>
          <a:bodyPr vert="horz" wrap="square" lIns="0" tIns="48874" rIns="0" bIns="0" rtlCol="0">
            <a:spAutoFit/>
          </a:bodyPr>
          <a:lstStyle>
            <a:lvl1pPr algn="l" defTabSz="914126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799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431800">
              <a:lnSpc>
                <a:spcPct val="100000"/>
              </a:lnSpc>
            </a:pPr>
            <a:r>
              <a:rPr lang="en-US" spc="-5" dirty="0">
                <a:solidFill>
                  <a:schemeClr val="tx1"/>
                </a:solidFill>
              </a:rPr>
              <a:t>Im</a:t>
            </a:r>
            <a:r>
              <a:rPr lang="en-US" spc="-20" dirty="0">
                <a:solidFill>
                  <a:schemeClr val="tx1"/>
                </a:solidFill>
              </a:rPr>
              <a:t>a</a:t>
            </a:r>
            <a:r>
              <a:rPr lang="en-US" dirty="0">
                <a:solidFill>
                  <a:schemeClr val="tx1"/>
                </a:solidFill>
              </a:rPr>
              <a:t>ge</a:t>
            </a:r>
            <a:r>
              <a:rPr lang="en-US" spc="-10" dirty="0">
                <a:solidFill>
                  <a:schemeClr val="tx1"/>
                </a:solidFill>
              </a:rPr>
              <a:t> </a:t>
            </a:r>
            <a:r>
              <a:rPr lang="en-US" spc="-5" dirty="0">
                <a:solidFill>
                  <a:schemeClr val="tx1"/>
                </a:solidFill>
              </a:rPr>
              <a:t>C</a:t>
            </a:r>
            <a:r>
              <a:rPr lang="en-US" spc="-15" dirty="0">
                <a:solidFill>
                  <a:schemeClr val="tx1"/>
                </a:solidFill>
              </a:rPr>
              <a:t>lassifi</a:t>
            </a:r>
            <a:r>
              <a:rPr lang="en-US" spc="-40" dirty="0">
                <a:solidFill>
                  <a:schemeClr val="tx1"/>
                </a:solidFill>
              </a:rPr>
              <a:t>c</a:t>
            </a:r>
            <a:r>
              <a:rPr lang="en-US" spc="-55" dirty="0">
                <a:solidFill>
                  <a:schemeClr val="tx1"/>
                </a:solidFill>
              </a:rPr>
              <a:t>a</a:t>
            </a:r>
            <a:r>
              <a:rPr lang="en-US" spc="-20" dirty="0">
                <a:solidFill>
                  <a:schemeClr val="tx1"/>
                </a:solidFill>
              </a:rPr>
              <a:t>t</a:t>
            </a:r>
            <a:r>
              <a:rPr lang="en-US" spc="-10" dirty="0">
                <a:solidFill>
                  <a:schemeClr val="tx1"/>
                </a:solidFill>
              </a:rPr>
              <a:t>i</a:t>
            </a:r>
            <a:r>
              <a:rPr lang="en-US" dirty="0">
                <a:solidFill>
                  <a:schemeClr val="tx1"/>
                </a:solidFill>
              </a:rPr>
              <a:t>o</a:t>
            </a:r>
            <a:r>
              <a:rPr lang="en-US" spc="-30" dirty="0">
                <a:solidFill>
                  <a:schemeClr val="tx1"/>
                </a:solidFill>
              </a:rPr>
              <a:t>n</a:t>
            </a:r>
            <a:r>
              <a:rPr lang="en-US" spc="-15" dirty="0">
                <a:solidFill>
                  <a:schemeClr val="tx1"/>
                </a:solidFill>
              </a:rPr>
              <a:t>:</a:t>
            </a:r>
            <a:r>
              <a:rPr lang="en-US" spc="-5" dirty="0">
                <a:solidFill>
                  <a:schemeClr val="tx1"/>
                </a:solidFill>
              </a:rPr>
              <a:t> B</a:t>
            </a:r>
            <a:r>
              <a:rPr lang="en-US" spc="-30" dirty="0">
                <a:solidFill>
                  <a:schemeClr val="tx1"/>
                </a:solidFill>
              </a:rPr>
              <a:t>u</a:t>
            </a:r>
            <a:r>
              <a:rPr lang="en-US" spc="-10" dirty="0">
                <a:solidFill>
                  <a:schemeClr val="tx1"/>
                </a:solidFill>
              </a:rPr>
              <a:t>il</a:t>
            </a:r>
            <a:r>
              <a:rPr lang="en-US" spc="-30" dirty="0">
                <a:solidFill>
                  <a:schemeClr val="tx1"/>
                </a:solidFill>
              </a:rPr>
              <a:t>d</a:t>
            </a:r>
            <a:r>
              <a:rPr lang="en-US" spc="-10" dirty="0">
                <a:solidFill>
                  <a:schemeClr val="tx1"/>
                </a:solidFill>
              </a:rPr>
              <a:t>i</a:t>
            </a:r>
            <a:r>
              <a:rPr lang="en-US" spc="-30" dirty="0">
                <a:solidFill>
                  <a:schemeClr val="tx1"/>
                </a:solidFill>
              </a:rPr>
              <a:t>n</a:t>
            </a:r>
            <a:r>
              <a:rPr lang="en-US" spc="-20" dirty="0">
                <a:solidFill>
                  <a:schemeClr val="tx1"/>
                </a:solidFill>
              </a:rPr>
              <a:t>g</a:t>
            </a:r>
            <a:r>
              <a:rPr lang="en-US" spc="-5" dirty="0">
                <a:solidFill>
                  <a:schemeClr val="tx1"/>
                </a:solidFill>
              </a:rPr>
              <a:t> B</a:t>
            </a:r>
            <a:r>
              <a:rPr lang="en-US" spc="-10" dirty="0">
                <a:solidFill>
                  <a:schemeClr val="tx1"/>
                </a:solidFill>
              </a:rPr>
              <a:t>l</a:t>
            </a:r>
            <a:r>
              <a:rPr lang="en-US" dirty="0">
                <a:solidFill>
                  <a:schemeClr val="tx1"/>
                </a:solidFill>
              </a:rPr>
              <a:t>o</a:t>
            </a:r>
            <a:r>
              <a:rPr lang="en-US" spc="-5" dirty="0">
                <a:solidFill>
                  <a:schemeClr val="tx1"/>
                </a:solidFill>
              </a:rPr>
              <a:t>c</a:t>
            </a:r>
            <a:r>
              <a:rPr lang="en-US" dirty="0">
                <a:solidFill>
                  <a:schemeClr val="tx1"/>
                </a:solidFill>
              </a:rPr>
              <a:t>k</a:t>
            </a:r>
            <a:r>
              <a:rPr lang="en-US" spc="-10" dirty="0">
                <a:solidFill>
                  <a:schemeClr val="tx1"/>
                </a:solidFill>
              </a:rPr>
              <a:t> </a:t>
            </a:r>
            <a:r>
              <a:rPr lang="en-US" spc="-110" dirty="0">
                <a:solidFill>
                  <a:schemeClr val="tx1"/>
                </a:solidFill>
              </a:rPr>
              <a:t>f</a:t>
            </a:r>
            <a:r>
              <a:rPr lang="en-US" dirty="0">
                <a:solidFill>
                  <a:schemeClr val="tx1"/>
                </a:solidFill>
              </a:rPr>
              <a:t>o</a:t>
            </a:r>
            <a:r>
              <a:rPr lang="en-US" spc="-15" dirty="0">
                <a:solidFill>
                  <a:schemeClr val="tx1"/>
                </a:solidFill>
              </a:rPr>
              <a:t>r</a:t>
            </a:r>
            <a:r>
              <a:rPr lang="en-US" spc="-10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o</a:t>
            </a:r>
            <a:r>
              <a:rPr lang="en-US" spc="-25" dirty="0">
                <a:solidFill>
                  <a:schemeClr val="tx1"/>
                </a:solidFill>
              </a:rPr>
              <a:t>th</a:t>
            </a:r>
            <a:r>
              <a:rPr lang="en-US" spc="-5" dirty="0">
                <a:solidFill>
                  <a:schemeClr val="tx1"/>
                </a:solidFill>
              </a:rPr>
              <a:t>e</a:t>
            </a:r>
            <a:r>
              <a:rPr lang="en-US" spc="-15" dirty="0">
                <a:solidFill>
                  <a:schemeClr val="tx1"/>
                </a:solidFill>
              </a:rPr>
              <a:t>r</a:t>
            </a:r>
            <a:r>
              <a:rPr lang="en-US" spc="-10" dirty="0">
                <a:solidFill>
                  <a:schemeClr val="tx1"/>
                </a:solidFill>
              </a:rPr>
              <a:t> </a:t>
            </a:r>
            <a:r>
              <a:rPr lang="en-US" spc="-75" dirty="0">
                <a:solidFill>
                  <a:schemeClr val="tx1"/>
                </a:solidFill>
              </a:rPr>
              <a:t>t</a:t>
            </a:r>
            <a:r>
              <a:rPr lang="en-US" spc="-20" dirty="0">
                <a:solidFill>
                  <a:schemeClr val="tx1"/>
                </a:solidFill>
              </a:rPr>
              <a:t>as</a:t>
            </a:r>
            <a:r>
              <a:rPr lang="en-US" spc="-60" dirty="0">
                <a:solidFill>
                  <a:schemeClr val="tx1"/>
                </a:solidFill>
              </a:rPr>
              <a:t>k</a:t>
            </a:r>
            <a:r>
              <a:rPr lang="en-US" spc="-15" dirty="0">
                <a:solidFill>
                  <a:schemeClr val="tx1"/>
                </a:solidFill>
              </a:rPr>
              <a:t>s!</a:t>
            </a: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3543E650-2D55-469C-A2E5-41F17F6FB43E}"/>
              </a:ext>
            </a:extLst>
          </p:cNvPr>
          <p:cNvSpPr/>
          <p:nvPr/>
        </p:nvSpPr>
        <p:spPr>
          <a:xfrm>
            <a:off x="144440" y="2161969"/>
            <a:ext cx="5472589" cy="36451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6C554BDB-8472-406D-8242-9BA813BE835A}"/>
              </a:ext>
            </a:extLst>
          </p:cNvPr>
          <p:cNvSpPr txBox="1"/>
          <p:nvPr/>
        </p:nvSpPr>
        <p:spPr>
          <a:xfrm>
            <a:off x="1941762" y="5957475"/>
            <a:ext cx="2041525" cy="1295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T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his</a:t>
            </a:r>
            <a:r>
              <a:rPr sz="800" u="sng" spc="-30" dirty="0">
                <a:solidFill>
                  <a:srgbClr val="0563C1"/>
                </a:solidFill>
                <a:latin typeface="Times New Roman"/>
                <a:cs typeface="Times New Roman"/>
              </a:rPr>
              <a:t> 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i</a:t>
            </a:r>
            <a:r>
              <a:rPr sz="800" u="sng" spc="-15" dirty="0">
                <a:solidFill>
                  <a:srgbClr val="0563C1"/>
                </a:solidFill>
                <a:latin typeface="Calibri"/>
                <a:cs typeface="Calibri"/>
              </a:rPr>
              <a:t>m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a</a:t>
            </a:r>
            <a:r>
              <a:rPr sz="800" u="sng" spc="-10" dirty="0">
                <a:solidFill>
                  <a:srgbClr val="0563C1"/>
                </a:solidFill>
                <a:latin typeface="Calibri"/>
                <a:cs typeface="Calibri"/>
              </a:rPr>
              <a:t>ge</a:t>
            </a:r>
            <a:r>
              <a:rPr sz="800" u="sng" spc="-25" dirty="0">
                <a:solidFill>
                  <a:srgbClr val="0563C1"/>
                </a:solidFill>
                <a:latin typeface="Times New Roman"/>
                <a:cs typeface="Times New Roman"/>
              </a:rPr>
              <a:t> </a:t>
            </a:r>
            <a:r>
              <a:rPr sz="800" dirty="0">
                <a:solidFill>
                  <a:srgbClr val="BFBFBF"/>
                </a:solidFill>
                <a:latin typeface="Calibri"/>
                <a:cs typeface="Calibri"/>
              </a:rPr>
              <a:t>is</a:t>
            </a:r>
            <a:r>
              <a:rPr sz="800" spc="-10" dirty="0">
                <a:solidFill>
                  <a:srgbClr val="BFBFBF"/>
                </a:solidFill>
                <a:latin typeface="Calibri"/>
                <a:cs typeface="Calibri"/>
              </a:rPr>
              <a:t> </a:t>
            </a:r>
            <a:r>
              <a:rPr sz="800" spc="5" dirty="0">
                <a:solidFill>
                  <a:srgbClr val="BFBFBF"/>
                </a:solidFill>
                <a:latin typeface="Calibri"/>
                <a:cs typeface="Calibri"/>
              </a:rPr>
              <a:t>f</a:t>
            </a:r>
            <a:r>
              <a:rPr sz="800" spc="-10" dirty="0">
                <a:solidFill>
                  <a:srgbClr val="BFBFBF"/>
                </a:solidFill>
                <a:latin typeface="Calibri"/>
                <a:cs typeface="Calibri"/>
              </a:rPr>
              <a:t>r</a:t>
            </a:r>
            <a:r>
              <a:rPr sz="800" spc="-5" dirty="0">
                <a:solidFill>
                  <a:srgbClr val="BFBFBF"/>
                </a:solidFill>
                <a:latin typeface="Calibri"/>
                <a:cs typeface="Calibri"/>
              </a:rPr>
              <a:t>ee </a:t>
            </a:r>
            <a:r>
              <a:rPr sz="800" spc="-15" dirty="0">
                <a:solidFill>
                  <a:srgbClr val="BFBFBF"/>
                </a:solidFill>
                <a:latin typeface="Calibri"/>
                <a:cs typeface="Calibri"/>
              </a:rPr>
              <a:t>t</a:t>
            </a:r>
            <a:r>
              <a:rPr sz="800" dirty="0">
                <a:solidFill>
                  <a:srgbClr val="BFBFBF"/>
                </a:solidFill>
                <a:latin typeface="Calibri"/>
                <a:cs typeface="Calibri"/>
              </a:rPr>
              <a:t>o</a:t>
            </a:r>
            <a:r>
              <a:rPr sz="800" spc="-5" dirty="0">
                <a:solidFill>
                  <a:srgbClr val="BFBFBF"/>
                </a:solidFill>
                <a:latin typeface="Calibri"/>
                <a:cs typeface="Calibri"/>
              </a:rPr>
              <a:t> </a:t>
            </a:r>
            <a:r>
              <a:rPr sz="800" dirty="0">
                <a:solidFill>
                  <a:srgbClr val="BFBFBF"/>
                </a:solidFill>
                <a:latin typeface="Calibri"/>
                <a:cs typeface="Calibri"/>
              </a:rPr>
              <a:t>u</a:t>
            </a:r>
            <a:r>
              <a:rPr sz="800" spc="-5" dirty="0">
                <a:solidFill>
                  <a:srgbClr val="BFBFBF"/>
                </a:solidFill>
                <a:latin typeface="Calibri"/>
                <a:cs typeface="Calibri"/>
              </a:rPr>
              <a:t>se </a:t>
            </a:r>
            <a:r>
              <a:rPr sz="800" dirty="0">
                <a:solidFill>
                  <a:srgbClr val="BFBFBF"/>
                </a:solidFill>
                <a:latin typeface="Calibri"/>
                <a:cs typeface="Calibri"/>
              </a:rPr>
              <a:t>und</a:t>
            </a:r>
            <a:r>
              <a:rPr sz="800" spc="-5" dirty="0">
                <a:solidFill>
                  <a:srgbClr val="BFBFBF"/>
                </a:solidFill>
                <a:latin typeface="Calibri"/>
                <a:cs typeface="Calibri"/>
              </a:rPr>
              <a:t>er</a:t>
            </a:r>
            <a:r>
              <a:rPr sz="800" spc="-15" dirty="0">
                <a:solidFill>
                  <a:srgbClr val="BFBFBF"/>
                </a:solidFill>
                <a:latin typeface="Calibri"/>
                <a:cs typeface="Calibri"/>
              </a:rPr>
              <a:t> t</a:t>
            </a:r>
            <a:r>
              <a:rPr sz="800" dirty="0">
                <a:solidFill>
                  <a:srgbClr val="BFBFBF"/>
                </a:solidFill>
                <a:latin typeface="Calibri"/>
                <a:cs typeface="Calibri"/>
              </a:rPr>
              <a:t>h</a:t>
            </a:r>
            <a:r>
              <a:rPr sz="800" spc="-5" dirty="0">
                <a:solidFill>
                  <a:srgbClr val="BFBFBF"/>
                </a:solidFill>
                <a:latin typeface="Calibri"/>
                <a:cs typeface="Calibri"/>
              </a:rPr>
              <a:t>e </a:t>
            </a:r>
            <a:r>
              <a:rPr sz="800" u="sng" spc="-10" dirty="0">
                <a:solidFill>
                  <a:srgbClr val="0563C1"/>
                </a:solidFill>
                <a:latin typeface="Calibri"/>
                <a:cs typeface="Calibri"/>
              </a:rPr>
              <a:t>P</a:t>
            </a: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e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x</a:t>
            </a: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e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ls</a:t>
            </a:r>
            <a:r>
              <a:rPr sz="800" u="sng" spc="-25" dirty="0">
                <a:solidFill>
                  <a:srgbClr val="0563C1"/>
                </a:solidFill>
                <a:latin typeface="Times New Roman"/>
                <a:cs typeface="Times New Roman"/>
              </a:rPr>
              <a:t> 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li</a:t>
            </a: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ce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n</a:t>
            </a: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se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6CD8F709-98C8-4839-897B-7FEC43F7F183}"/>
              </a:ext>
            </a:extLst>
          </p:cNvPr>
          <p:cNvSpPr/>
          <p:nvPr/>
        </p:nvSpPr>
        <p:spPr>
          <a:xfrm>
            <a:off x="6411687" y="2142179"/>
            <a:ext cx="5464627" cy="36398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3FDB0227-5B08-4864-8968-A686A5690379}"/>
              </a:ext>
            </a:extLst>
          </p:cNvPr>
          <p:cNvSpPr txBox="1"/>
          <p:nvPr/>
        </p:nvSpPr>
        <p:spPr>
          <a:xfrm>
            <a:off x="4162742" y="1296916"/>
            <a:ext cx="3866515" cy="355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5" dirty="0">
                <a:latin typeface="Calibri"/>
                <a:cs typeface="Calibri"/>
              </a:rPr>
              <a:t>E</a:t>
            </a:r>
            <a:r>
              <a:rPr sz="2800" spc="-55" dirty="0">
                <a:latin typeface="Calibri"/>
                <a:cs typeface="Calibri"/>
              </a:rPr>
              <a:t>x</a:t>
            </a:r>
            <a:r>
              <a:rPr sz="2800" spc="-20" dirty="0">
                <a:latin typeface="Calibri"/>
                <a:cs typeface="Calibri"/>
              </a:rPr>
              <a:t>a</a:t>
            </a:r>
            <a:r>
              <a:rPr sz="2800" spc="-25" dirty="0">
                <a:latin typeface="Calibri"/>
                <a:cs typeface="Calibri"/>
              </a:rPr>
              <a:t>m</a:t>
            </a:r>
            <a:r>
              <a:rPr sz="2800" dirty="0">
                <a:latin typeface="Calibri"/>
                <a:cs typeface="Calibri"/>
              </a:rPr>
              <a:t>p</a:t>
            </a:r>
            <a:r>
              <a:rPr sz="2800" spc="-10" dirty="0">
                <a:latin typeface="Calibri"/>
                <a:cs typeface="Calibri"/>
              </a:rPr>
              <a:t>le: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</a:t>
            </a:r>
            <a:r>
              <a:rPr sz="2800" dirty="0">
                <a:latin typeface="Calibri"/>
                <a:cs typeface="Calibri"/>
              </a:rPr>
              <a:t>b</a:t>
            </a:r>
            <a:r>
              <a:rPr sz="2800" spc="5" dirty="0">
                <a:latin typeface="Calibri"/>
                <a:cs typeface="Calibri"/>
              </a:rPr>
              <a:t>j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spc="-15" dirty="0">
                <a:latin typeface="Calibri"/>
                <a:cs typeface="Calibri"/>
              </a:rPr>
              <a:t>ct</a:t>
            </a:r>
            <a:r>
              <a:rPr sz="2800" dirty="0">
                <a:latin typeface="Calibri"/>
                <a:cs typeface="Calibri"/>
              </a:rPr>
              <a:t> D</a:t>
            </a:r>
            <a:r>
              <a:rPr sz="2800" spc="-35" dirty="0">
                <a:latin typeface="Calibri"/>
                <a:cs typeface="Calibri"/>
              </a:rPr>
              <a:t>e</a:t>
            </a:r>
            <a:r>
              <a:rPr sz="2800" spc="-40" dirty="0">
                <a:latin typeface="Calibri"/>
                <a:cs typeface="Calibri"/>
              </a:rPr>
              <a:t>t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spc="-15" dirty="0">
                <a:latin typeface="Calibri"/>
                <a:cs typeface="Calibri"/>
              </a:rPr>
              <a:t>ct</a:t>
            </a:r>
            <a:r>
              <a:rPr sz="2800" spc="-10" dirty="0">
                <a:latin typeface="Calibri"/>
                <a:cs typeface="Calibri"/>
              </a:rPr>
              <a:t>i</a:t>
            </a:r>
            <a:r>
              <a:rPr sz="2800" spc="-5" dirty="0">
                <a:latin typeface="Calibri"/>
                <a:cs typeface="Calibri"/>
              </a:rPr>
              <a:t>o</a:t>
            </a:r>
            <a:r>
              <a:rPr sz="2800" dirty="0">
                <a:latin typeface="Calibri"/>
                <a:cs typeface="Calibri"/>
              </a:rPr>
              <a:t>n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0984EF9A-941F-4F97-8DD3-FAA257E4BE0B}"/>
              </a:ext>
            </a:extLst>
          </p:cNvPr>
          <p:cNvSpPr/>
          <p:nvPr/>
        </p:nvSpPr>
        <p:spPr>
          <a:xfrm>
            <a:off x="5780313" y="4060374"/>
            <a:ext cx="468630" cy="152400"/>
          </a:xfrm>
          <a:custGeom>
            <a:avLst/>
            <a:gdLst/>
            <a:ahLst/>
            <a:cxnLst/>
            <a:rect l="l" t="t" r="r" b="b"/>
            <a:pathLst>
              <a:path w="468629" h="152400">
                <a:moveTo>
                  <a:pt x="0" y="50798"/>
                </a:moveTo>
                <a:lnTo>
                  <a:pt x="0" y="101598"/>
                </a:lnTo>
                <a:lnTo>
                  <a:pt x="315686" y="101600"/>
                </a:lnTo>
                <a:lnTo>
                  <a:pt x="315686" y="152400"/>
                </a:lnTo>
                <a:lnTo>
                  <a:pt x="468086" y="76200"/>
                </a:lnTo>
                <a:lnTo>
                  <a:pt x="417286" y="50800"/>
                </a:lnTo>
                <a:lnTo>
                  <a:pt x="0" y="50798"/>
                </a:lnTo>
                <a:close/>
              </a:path>
              <a:path w="468629" h="152400">
                <a:moveTo>
                  <a:pt x="315686" y="0"/>
                </a:moveTo>
                <a:lnTo>
                  <a:pt x="315686" y="50800"/>
                </a:lnTo>
                <a:lnTo>
                  <a:pt x="417286" y="50800"/>
                </a:lnTo>
                <a:lnTo>
                  <a:pt x="31568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D29B03EE-0F66-43AB-8D1F-8965FCB9E243}"/>
              </a:ext>
            </a:extLst>
          </p:cNvPr>
          <p:cNvSpPr/>
          <p:nvPr/>
        </p:nvSpPr>
        <p:spPr>
          <a:xfrm>
            <a:off x="7739743" y="5075050"/>
            <a:ext cx="3614420" cy="532130"/>
          </a:xfrm>
          <a:custGeom>
            <a:avLst/>
            <a:gdLst/>
            <a:ahLst/>
            <a:cxnLst/>
            <a:rect l="l" t="t" r="r" b="b"/>
            <a:pathLst>
              <a:path w="3614420" h="532129">
                <a:moveTo>
                  <a:pt x="0" y="0"/>
                </a:moveTo>
                <a:lnTo>
                  <a:pt x="3614056" y="0"/>
                </a:lnTo>
                <a:lnTo>
                  <a:pt x="3614056" y="531949"/>
                </a:lnTo>
                <a:lnTo>
                  <a:pt x="0" y="531949"/>
                </a:lnTo>
                <a:lnTo>
                  <a:pt x="0" y="0"/>
                </a:lnTo>
                <a:close/>
              </a:path>
            </a:pathLst>
          </a:custGeom>
          <a:solidFill>
            <a:srgbClr val="C5E0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4E15E4EB-5B75-4EEA-8FF3-7CE152E2DFCE}"/>
              </a:ext>
            </a:extLst>
          </p:cNvPr>
          <p:cNvSpPr/>
          <p:nvPr/>
        </p:nvSpPr>
        <p:spPr>
          <a:xfrm>
            <a:off x="7739743" y="3510238"/>
            <a:ext cx="3614420" cy="2117725"/>
          </a:xfrm>
          <a:custGeom>
            <a:avLst/>
            <a:gdLst/>
            <a:ahLst/>
            <a:cxnLst/>
            <a:rect l="l" t="t" r="r" b="b"/>
            <a:pathLst>
              <a:path w="3614420" h="2117725">
                <a:moveTo>
                  <a:pt x="0" y="0"/>
                </a:moveTo>
                <a:lnTo>
                  <a:pt x="3614057" y="0"/>
                </a:lnTo>
                <a:lnTo>
                  <a:pt x="3614057" y="2117676"/>
                </a:lnTo>
                <a:lnTo>
                  <a:pt x="0" y="2117676"/>
                </a:lnTo>
                <a:lnTo>
                  <a:pt x="0" y="0"/>
                </a:lnTo>
                <a:close/>
              </a:path>
            </a:pathLst>
          </a:custGeom>
          <a:ln w="88900">
            <a:solidFill>
              <a:srgbClr val="92D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AE0268A9-5A98-4DA4-BAFB-EEA8A78FDB01}"/>
              </a:ext>
            </a:extLst>
          </p:cNvPr>
          <p:cNvSpPr/>
          <p:nvPr/>
        </p:nvSpPr>
        <p:spPr>
          <a:xfrm>
            <a:off x="8926287" y="4235565"/>
            <a:ext cx="1687830" cy="532130"/>
          </a:xfrm>
          <a:custGeom>
            <a:avLst/>
            <a:gdLst/>
            <a:ahLst/>
            <a:cxnLst/>
            <a:rect l="l" t="t" r="r" b="b"/>
            <a:pathLst>
              <a:path w="1687829" h="532129">
                <a:moveTo>
                  <a:pt x="0" y="0"/>
                </a:moveTo>
                <a:lnTo>
                  <a:pt x="1687285" y="0"/>
                </a:lnTo>
                <a:lnTo>
                  <a:pt x="1687285" y="531948"/>
                </a:lnTo>
                <a:lnTo>
                  <a:pt x="0" y="531948"/>
                </a:lnTo>
                <a:lnTo>
                  <a:pt x="0" y="0"/>
                </a:lnTo>
                <a:close/>
              </a:path>
            </a:pathLst>
          </a:custGeom>
          <a:solidFill>
            <a:srgbClr val="D6858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1">
            <a:extLst>
              <a:ext uri="{FF2B5EF4-FFF2-40B4-BE49-F238E27FC236}">
                <a16:creationId xmlns:a16="http://schemas.microsoft.com/office/drawing/2014/main" id="{D420A258-0CD2-4E9A-B2E7-8B5BC1271107}"/>
              </a:ext>
            </a:extLst>
          </p:cNvPr>
          <p:cNvSpPr txBox="1"/>
          <p:nvPr/>
        </p:nvSpPr>
        <p:spPr>
          <a:xfrm>
            <a:off x="9112431" y="4332565"/>
            <a:ext cx="1162685" cy="12211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indent="151765">
              <a:lnSpc>
                <a:spcPct val="100000"/>
              </a:lnSpc>
            </a:pPr>
            <a:r>
              <a:rPr sz="2800" spc="-70" dirty="0">
                <a:latin typeface="Calibri"/>
                <a:cs typeface="Calibri"/>
              </a:rPr>
              <a:t>P</a:t>
            </a:r>
            <a:r>
              <a:rPr sz="2800" spc="-20" dirty="0">
                <a:latin typeface="Calibri"/>
                <a:cs typeface="Calibri"/>
              </a:rPr>
              <a:t>e</a:t>
            </a:r>
            <a:r>
              <a:rPr sz="2800" spc="-60" dirty="0">
                <a:latin typeface="Calibri"/>
                <a:cs typeface="Calibri"/>
              </a:rPr>
              <a:t>r</a:t>
            </a:r>
            <a:r>
              <a:rPr sz="2800" spc="5" dirty="0">
                <a:latin typeface="Calibri"/>
                <a:cs typeface="Calibri"/>
              </a:rPr>
              <a:t>s</a:t>
            </a:r>
            <a:r>
              <a:rPr sz="2800" spc="-5" dirty="0">
                <a:latin typeface="Calibri"/>
                <a:cs typeface="Calibri"/>
              </a:rPr>
              <a:t>o</a:t>
            </a:r>
            <a:r>
              <a:rPr sz="2800" dirty="0">
                <a:latin typeface="Calibri"/>
                <a:cs typeface="Calibri"/>
              </a:rPr>
              <a:t>n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800" spc="5" dirty="0">
                <a:latin typeface="Calibri"/>
                <a:cs typeface="Calibri"/>
              </a:rPr>
              <a:t>H</a:t>
            </a:r>
            <a:r>
              <a:rPr sz="2800" spc="-5" dirty="0">
                <a:latin typeface="Calibri"/>
                <a:cs typeface="Calibri"/>
              </a:rPr>
              <a:t>o</a:t>
            </a:r>
            <a:r>
              <a:rPr sz="2800" spc="-60" dirty="0">
                <a:latin typeface="Calibri"/>
                <a:cs typeface="Calibri"/>
              </a:rPr>
              <a:t>r</a:t>
            </a:r>
            <a:r>
              <a:rPr sz="2800" spc="-10" dirty="0">
                <a:latin typeface="Calibri"/>
                <a:cs typeface="Calibri"/>
              </a:rPr>
              <a:t>se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3" name="object 12">
            <a:extLst>
              <a:ext uri="{FF2B5EF4-FFF2-40B4-BE49-F238E27FC236}">
                <a16:creationId xmlns:a16="http://schemas.microsoft.com/office/drawing/2014/main" id="{DBE1BCEA-57DB-4780-A05C-C5EA44164A18}"/>
              </a:ext>
            </a:extLst>
          </p:cNvPr>
          <p:cNvSpPr/>
          <p:nvPr/>
        </p:nvSpPr>
        <p:spPr>
          <a:xfrm>
            <a:off x="8915400" y="2460172"/>
            <a:ext cx="1709420" cy="2297430"/>
          </a:xfrm>
          <a:custGeom>
            <a:avLst/>
            <a:gdLst/>
            <a:ahLst/>
            <a:cxnLst/>
            <a:rect l="l" t="t" r="r" b="b"/>
            <a:pathLst>
              <a:path w="1709420" h="2297429">
                <a:moveTo>
                  <a:pt x="0" y="0"/>
                </a:moveTo>
                <a:lnTo>
                  <a:pt x="1709057" y="0"/>
                </a:lnTo>
                <a:lnTo>
                  <a:pt x="1709057" y="2296884"/>
                </a:lnTo>
                <a:lnTo>
                  <a:pt x="0" y="2296884"/>
                </a:lnTo>
                <a:lnTo>
                  <a:pt x="0" y="0"/>
                </a:lnTo>
                <a:close/>
              </a:path>
            </a:pathLst>
          </a:custGeom>
          <a:ln w="889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840885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342C1CAB-8CAC-4052-BBF9-4A0F4A26C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z="1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18</a:t>
            </a:fld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9F42E44D-D5A2-441F-BBFD-4939B9BB64D8}"/>
              </a:ext>
            </a:extLst>
          </p:cNvPr>
          <p:cNvSpPr txBox="1">
            <a:spLocks/>
          </p:cNvSpPr>
          <p:nvPr/>
        </p:nvSpPr>
        <p:spPr>
          <a:xfrm>
            <a:off x="497838" y="402714"/>
            <a:ext cx="11196322" cy="533400"/>
          </a:xfrm>
          <a:prstGeom prst="rect">
            <a:avLst/>
          </a:prstGeom>
        </p:spPr>
        <p:txBody>
          <a:bodyPr vert="horz" wrap="square" lIns="0" tIns="48874" rIns="0" bIns="0" rtlCol="0">
            <a:spAutoFit/>
          </a:bodyPr>
          <a:lstStyle>
            <a:lvl1pPr algn="l" defTabSz="914126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799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431800">
              <a:lnSpc>
                <a:spcPct val="100000"/>
              </a:lnSpc>
            </a:pPr>
            <a:r>
              <a:rPr lang="en-US" spc="-5"/>
              <a:t>Im</a:t>
            </a:r>
            <a:r>
              <a:rPr lang="en-US" spc="-20"/>
              <a:t>a</a:t>
            </a:r>
            <a:r>
              <a:rPr lang="en-US"/>
              <a:t>ge</a:t>
            </a:r>
            <a:r>
              <a:rPr lang="en-US" spc="-10"/>
              <a:t> </a:t>
            </a:r>
            <a:r>
              <a:rPr lang="en-US" spc="-5"/>
              <a:t>C</a:t>
            </a:r>
            <a:r>
              <a:rPr lang="en-US" spc="-15"/>
              <a:t>lassifi</a:t>
            </a:r>
            <a:r>
              <a:rPr lang="en-US" spc="-40"/>
              <a:t>c</a:t>
            </a:r>
            <a:r>
              <a:rPr lang="en-US" spc="-55"/>
              <a:t>a</a:t>
            </a:r>
            <a:r>
              <a:rPr lang="en-US" spc="-20"/>
              <a:t>t</a:t>
            </a:r>
            <a:r>
              <a:rPr lang="en-US" spc="-10"/>
              <a:t>i</a:t>
            </a:r>
            <a:r>
              <a:rPr lang="en-US"/>
              <a:t>o</a:t>
            </a:r>
            <a:r>
              <a:rPr lang="en-US" spc="-30"/>
              <a:t>n</a:t>
            </a:r>
            <a:r>
              <a:rPr lang="en-US" spc="-15"/>
              <a:t>:</a:t>
            </a:r>
            <a:r>
              <a:rPr lang="en-US" spc="-5"/>
              <a:t> B</a:t>
            </a:r>
            <a:r>
              <a:rPr lang="en-US" spc="-30"/>
              <a:t>u</a:t>
            </a:r>
            <a:r>
              <a:rPr lang="en-US" spc="-10"/>
              <a:t>il</a:t>
            </a:r>
            <a:r>
              <a:rPr lang="en-US" spc="-30"/>
              <a:t>d</a:t>
            </a:r>
            <a:r>
              <a:rPr lang="en-US" spc="-10"/>
              <a:t>i</a:t>
            </a:r>
            <a:r>
              <a:rPr lang="en-US" spc="-30"/>
              <a:t>n</a:t>
            </a:r>
            <a:r>
              <a:rPr lang="en-US" spc="-20"/>
              <a:t>g</a:t>
            </a:r>
            <a:r>
              <a:rPr lang="en-US" spc="-5"/>
              <a:t> B</a:t>
            </a:r>
            <a:r>
              <a:rPr lang="en-US" spc="-10"/>
              <a:t>l</a:t>
            </a:r>
            <a:r>
              <a:rPr lang="en-US"/>
              <a:t>o</a:t>
            </a:r>
            <a:r>
              <a:rPr lang="en-US" spc="-5"/>
              <a:t>c</a:t>
            </a:r>
            <a:r>
              <a:rPr lang="en-US"/>
              <a:t>k</a:t>
            </a:r>
            <a:r>
              <a:rPr lang="en-US" spc="-10"/>
              <a:t> </a:t>
            </a:r>
            <a:r>
              <a:rPr lang="en-US" spc="-110"/>
              <a:t>f</a:t>
            </a:r>
            <a:r>
              <a:rPr lang="en-US"/>
              <a:t>o</a:t>
            </a:r>
            <a:r>
              <a:rPr lang="en-US" spc="-15"/>
              <a:t>r</a:t>
            </a:r>
            <a:r>
              <a:rPr lang="en-US" spc="-10"/>
              <a:t> </a:t>
            </a:r>
            <a:r>
              <a:rPr lang="en-US"/>
              <a:t>o</a:t>
            </a:r>
            <a:r>
              <a:rPr lang="en-US" spc="-25"/>
              <a:t>th</a:t>
            </a:r>
            <a:r>
              <a:rPr lang="en-US" spc="-5"/>
              <a:t>e</a:t>
            </a:r>
            <a:r>
              <a:rPr lang="en-US" spc="-15"/>
              <a:t>r</a:t>
            </a:r>
            <a:r>
              <a:rPr lang="en-US" spc="-10"/>
              <a:t> </a:t>
            </a:r>
            <a:r>
              <a:rPr lang="en-US" spc="-75"/>
              <a:t>t</a:t>
            </a:r>
            <a:r>
              <a:rPr lang="en-US" spc="-20"/>
              <a:t>as</a:t>
            </a:r>
            <a:r>
              <a:rPr lang="en-US" spc="-60"/>
              <a:t>k</a:t>
            </a:r>
            <a:r>
              <a:rPr lang="en-US" spc="-15"/>
              <a:t>s!</a:t>
            </a:r>
            <a:endParaRPr lang="en-US" spc="-15" dirty="0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59BE1014-5A7B-462D-9422-050E928C355D}"/>
              </a:ext>
            </a:extLst>
          </p:cNvPr>
          <p:cNvSpPr/>
          <p:nvPr/>
        </p:nvSpPr>
        <p:spPr>
          <a:xfrm>
            <a:off x="144440" y="2161969"/>
            <a:ext cx="5472589" cy="36451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9A79072D-9B33-453B-A556-51FFE8C50E2C}"/>
              </a:ext>
            </a:extLst>
          </p:cNvPr>
          <p:cNvSpPr txBox="1"/>
          <p:nvPr/>
        </p:nvSpPr>
        <p:spPr>
          <a:xfrm>
            <a:off x="1941762" y="5957475"/>
            <a:ext cx="2041525" cy="1295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T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his</a:t>
            </a:r>
            <a:r>
              <a:rPr sz="800" u="sng" spc="-30" dirty="0">
                <a:solidFill>
                  <a:srgbClr val="0563C1"/>
                </a:solidFill>
                <a:latin typeface="Times New Roman"/>
                <a:cs typeface="Times New Roman"/>
              </a:rPr>
              <a:t> 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i</a:t>
            </a:r>
            <a:r>
              <a:rPr sz="800" u="sng" spc="-15" dirty="0">
                <a:solidFill>
                  <a:srgbClr val="0563C1"/>
                </a:solidFill>
                <a:latin typeface="Calibri"/>
                <a:cs typeface="Calibri"/>
              </a:rPr>
              <a:t>m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a</a:t>
            </a:r>
            <a:r>
              <a:rPr sz="800" u="sng" spc="-10" dirty="0">
                <a:solidFill>
                  <a:srgbClr val="0563C1"/>
                </a:solidFill>
                <a:latin typeface="Calibri"/>
                <a:cs typeface="Calibri"/>
              </a:rPr>
              <a:t>ge</a:t>
            </a:r>
            <a:r>
              <a:rPr sz="800" u="sng" spc="-25" dirty="0">
                <a:solidFill>
                  <a:srgbClr val="0563C1"/>
                </a:solidFill>
                <a:latin typeface="Times New Roman"/>
                <a:cs typeface="Times New Roman"/>
              </a:rPr>
              <a:t> </a:t>
            </a:r>
            <a:r>
              <a:rPr sz="800" dirty="0">
                <a:solidFill>
                  <a:srgbClr val="BFBFBF"/>
                </a:solidFill>
                <a:latin typeface="Calibri"/>
                <a:cs typeface="Calibri"/>
              </a:rPr>
              <a:t>is</a:t>
            </a:r>
            <a:r>
              <a:rPr sz="800" spc="-10" dirty="0">
                <a:solidFill>
                  <a:srgbClr val="BFBFBF"/>
                </a:solidFill>
                <a:latin typeface="Calibri"/>
                <a:cs typeface="Calibri"/>
              </a:rPr>
              <a:t> </a:t>
            </a:r>
            <a:r>
              <a:rPr sz="800" spc="5" dirty="0">
                <a:solidFill>
                  <a:srgbClr val="BFBFBF"/>
                </a:solidFill>
                <a:latin typeface="Calibri"/>
                <a:cs typeface="Calibri"/>
              </a:rPr>
              <a:t>f</a:t>
            </a:r>
            <a:r>
              <a:rPr sz="800" spc="-10" dirty="0">
                <a:solidFill>
                  <a:srgbClr val="BFBFBF"/>
                </a:solidFill>
                <a:latin typeface="Calibri"/>
                <a:cs typeface="Calibri"/>
              </a:rPr>
              <a:t>r</a:t>
            </a:r>
            <a:r>
              <a:rPr sz="800" spc="-5" dirty="0">
                <a:solidFill>
                  <a:srgbClr val="BFBFBF"/>
                </a:solidFill>
                <a:latin typeface="Calibri"/>
                <a:cs typeface="Calibri"/>
              </a:rPr>
              <a:t>ee </a:t>
            </a:r>
            <a:r>
              <a:rPr sz="800" spc="-15" dirty="0">
                <a:solidFill>
                  <a:srgbClr val="BFBFBF"/>
                </a:solidFill>
                <a:latin typeface="Calibri"/>
                <a:cs typeface="Calibri"/>
              </a:rPr>
              <a:t>t</a:t>
            </a:r>
            <a:r>
              <a:rPr sz="800" dirty="0">
                <a:solidFill>
                  <a:srgbClr val="BFBFBF"/>
                </a:solidFill>
                <a:latin typeface="Calibri"/>
                <a:cs typeface="Calibri"/>
              </a:rPr>
              <a:t>o</a:t>
            </a:r>
            <a:r>
              <a:rPr sz="800" spc="-5" dirty="0">
                <a:solidFill>
                  <a:srgbClr val="BFBFBF"/>
                </a:solidFill>
                <a:latin typeface="Calibri"/>
                <a:cs typeface="Calibri"/>
              </a:rPr>
              <a:t> </a:t>
            </a:r>
            <a:r>
              <a:rPr sz="800" dirty="0">
                <a:solidFill>
                  <a:srgbClr val="BFBFBF"/>
                </a:solidFill>
                <a:latin typeface="Calibri"/>
                <a:cs typeface="Calibri"/>
              </a:rPr>
              <a:t>u</a:t>
            </a:r>
            <a:r>
              <a:rPr sz="800" spc="-5" dirty="0">
                <a:solidFill>
                  <a:srgbClr val="BFBFBF"/>
                </a:solidFill>
                <a:latin typeface="Calibri"/>
                <a:cs typeface="Calibri"/>
              </a:rPr>
              <a:t>se </a:t>
            </a:r>
            <a:r>
              <a:rPr sz="800" dirty="0">
                <a:solidFill>
                  <a:srgbClr val="BFBFBF"/>
                </a:solidFill>
                <a:latin typeface="Calibri"/>
                <a:cs typeface="Calibri"/>
              </a:rPr>
              <a:t>und</a:t>
            </a:r>
            <a:r>
              <a:rPr sz="800" spc="-5" dirty="0">
                <a:solidFill>
                  <a:srgbClr val="BFBFBF"/>
                </a:solidFill>
                <a:latin typeface="Calibri"/>
                <a:cs typeface="Calibri"/>
              </a:rPr>
              <a:t>er</a:t>
            </a:r>
            <a:r>
              <a:rPr sz="800" spc="-15" dirty="0">
                <a:solidFill>
                  <a:srgbClr val="BFBFBF"/>
                </a:solidFill>
                <a:latin typeface="Calibri"/>
                <a:cs typeface="Calibri"/>
              </a:rPr>
              <a:t> t</a:t>
            </a:r>
            <a:r>
              <a:rPr sz="800" dirty="0">
                <a:solidFill>
                  <a:srgbClr val="BFBFBF"/>
                </a:solidFill>
                <a:latin typeface="Calibri"/>
                <a:cs typeface="Calibri"/>
              </a:rPr>
              <a:t>h</a:t>
            </a:r>
            <a:r>
              <a:rPr sz="800" spc="-5" dirty="0">
                <a:solidFill>
                  <a:srgbClr val="BFBFBF"/>
                </a:solidFill>
                <a:latin typeface="Calibri"/>
                <a:cs typeface="Calibri"/>
              </a:rPr>
              <a:t>e </a:t>
            </a:r>
            <a:r>
              <a:rPr sz="800" u="sng" spc="-10" dirty="0">
                <a:solidFill>
                  <a:srgbClr val="0563C1"/>
                </a:solidFill>
                <a:latin typeface="Calibri"/>
                <a:cs typeface="Calibri"/>
              </a:rPr>
              <a:t>P</a:t>
            </a: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e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x</a:t>
            </a: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e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ls</a:t>
            </a:r>
            <a:r>
              <a:rPr sz="800" u="sng" spc="-25" dirty="0">
                <a:solidFill>
                  <a:srgbClr val="0563C1"/>
                </a:solidFill>
                <a:latin typeface="Times New Roman"/>
                <a:cs typeface="Times New Roman"/>
              </a:rPr>
              <a:t> 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li</a:t>
            </a: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ce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n</a:t>
            </a: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se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A9463352-4333-4778-9FCE-72E0EF873158}"/>
              </a:ext>
            </a:extLst>
          </p:cNvPr>
          <p:cNvSpPr/>
          <p:nvPr/>
        </p:nvSpPr>
        <p:spPr>
          <a:xfrm>
            <a:off x="5780313" y="4060374"/>
            <a:ext cx="468630" cy="152400"/>
          </a:xfrm>
          <a:custGeom>
            <a:avLst/>
            <a:gdLst/>
            <a:ahLst/>
            <a:cxnLst/>
            <a:rect l="l" t="t" r="r" b="b"/>
            <a:pathLst>
              <a:path w="468629" h="152400">
                <a:moveTo>
                  <a:pt x="0" y="50798"/>
                </a:moveTo>
                <a:lnTo>
                  <a:pt x="0" y="101598"/>
                </a:lnTo>
                <a:lnTo>
                  <a:pt x="315686" y="101600"/>
                </a:lnTo>
                <a:lnTo>
                  <a:pt x="315686" y="152400"/>
                </a:lnTo>
                <a:lnTo>
                  <a:pt x="468086" y="76200"/>
                </a:lnTo>
                <a:lnTo>
                  <a:pt x="417286" y="50800"/>
                </a:lnTo>
                <a:lnTo>
                  <a:pt x="0" y="50798"/>
                </a:lnTo>
                <a:close/>
              </a:path>
              <a:path w="468629" h="152400">
                <a:moveTo>
                  <a:pt x="315686" y="0"/>
                </a:moveTo>
                <a:lnTo>
                  <a:pt x="315686" y="50800"/>
                </a:lnTo>
                <a:lnTo>
                  <a:pt x="417286" y="50800"/>
                </a:lnTo>
                <a:lnTo>
                  <a:pt x="31568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AEB569D0-DBF7-4F71-BAC3-FD8A4602424D}"/>
              </a:ext>
            </a:extLst>
          </p:cNvPr>
          <p:cNvSpPr/>
          <p:nvPr/>
        </p:nvSpPr>
        <p:spPr>
          <a:xfrm>
            <a:off x="674913" y="2645228"/>
            <a:ext cx="1709420" cy="1724025"/>
          </a:xfrm>
          <a:custGeom>
            <a:avLst/>
            <a:gdLst/>
            <a:ahLst/>
            <a:cxnLst/>
            <a:rect l="l" t="t" r="r" b="b"/>
            <a:pathLst>
              <a:path w="1709420" h="1724025">
                <a:moveTo>
                  <a:pt x="0" y="0"/>
                </a:moveTo>
                <a:lnTo>
                  <a:pt x="1709057" y="0"/>
                </a:lnTo>
                <a:lnTo>
                  <a:pt x="1709057" y="1723732"/>
                </a:lnTo>
                <a:lnTo>
                  <a:pt x="0" y="1723732"/>
                </a:lnTo>
                <a:lnTo>
                  <a:pt x="0" y="0"/>
                </a:lnTo>
                <a:close/>
              </a:path>
            </a:pathLst>
          </a:custGeom>
          <a:ln w="88900">
            <a:solidFill>
              <a:srgbClr val="ED7D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C2B0F394-A2C2-4D0B-A10A-FFF0CBE803A2}"/>
              </a:ext>
            </a:extLst>
          </p:cNvPr>
          <p:cNvSpPr txBox="1"/>
          <p:nvPr/>
        </p:nvSpPr>
        <p:spPr>
          <a:xfrm>
            <a:off x="4162742" y="1296916"/>
            <a:ext cx="4834255" cy="40360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5" dirty="0">
                <a:latin typeface="Calibri"/>
                <a:cs typeface="Calibri"/>
              </a:rPr>
              <a:t>E</a:t>
            </a:r>
            <a:r>
              <a:rPr sz="2800" spc="-55" dirty="0">
                <a:latin typeface="Calibri"/>
                <a:cs typeface="Calibri"/>
              </a:rPr>
              <a:t>x</a:t>
            </a:r>
            <a:r>
              <a:rPr sz="2800" spc="-20" dirty="0">
                <a:latin typeface="Calibri"/>
                <a:cs typeface="Calibri"/>
              </a:rPr>
              <a:t>a</a:t>
            </a:r>
            <a:r>
              <a:rPr sz="2800" spc="-25" dirty="0">
                <a:latin typeface="Calibri"/>
                <a:cs typeface="Calibri"/>
              </a:rPr>
              <a:t>m</a:t>
            </a:r>
            <a:r>
              <a:rPr sz="2800" dirty="0">
                <a:latin typeface="Calibri"/>
                <a:cs typeface="Calibri"/>
              </a:rPr>
              <a:t>p</a:t>
            </a:r>
            <a:r>
              <a:rPr sz="2800" spc="-10" dirty="0">
                <a:latin typeface="Calibri"/>
                <a:cs typeface="Calibri"/>
              </a:rPr>
              <a:t>le: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</a:t>
            </a:r>
            <a:r>
              <a:rPr sz="2800" dirty="0">
                <a:latin typeface="Calibri"/>
                <a:cs typeface="Calibri"/>
              </a:rPr>
              <a:t>b</a:t>
            </a:r>
            <a:r>
              <a:rPr sz="2800" spc="5" dirty="0">
                <a:latin typeface="Calibri"/>
                <a:cs typeface="Calibri"/>
              </a:rPr>
              <a:t>j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spc="-15" dirty="0">
                <a:latin typeface="Calibri"/>
                <a:cs typeface="Calibri"/>
              </a:rPr>
              <a:t>ct</a:t>
            </a:r>
            <a:r>
              <a:rPr sz="2800" dirty="0">
                <a:latin typeface="Calibri"/>
                <a:cs typeface="Calibri"/>
              </a:rPr>
              <a:t> D</a:t>
            </a:r>
            <a:r>
              <a:rPr sz="2800" spc="-35" dirty="0">
                <a:latin typeface="Calibri"/>
                <a:cs typeface="Calibri"/>
              </a:rPr>
              <a:t>e</a:t>
            </a:r>
            <a:r>
              <a:rPr sz="2800" spc="-40" dirty="0">
                <a:latin typeface="Calibri"/>
                <a:cs typeface="Calibri"/>
              </a:rPr>
              <a:t>t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spc="-15" dirty="0">
                <a:latin typeface="Calibri"/>
                <a:cs typeface="Calibri"/>
              </a:rPr>
              <a:t>ct</a:t>
            </a:r>
            <a:r>
              <a:rPr sz="2800" spc="-10" dirty="0">
                <a:latin typeface="Calibri"/>
                <a:cs typeface="Calibri"/>
              </a:rPr>
              <a:t>i</a:t>
            </a:r>
            <a:r>
              <a:rPr sz="2800" spc="-5" dirty="0">
                <a:latin typeface="Calibri"/>
                <a:cs typeface="Calibri"/>
              </a:rPr>
              <a:t>o</a:t>
            </a:r>
            <a:r>
              <a:rPr sz="2800" dirty="0">
                <a:latin typeface="Calibri"/>
                <a:cs typeface="Calibri"/>
              </a:rPr>
              <a:t>n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7"/>
              </a:spcBef>
            </a:pPr>
            <a:endParaRPr sz="3500">
              <a:latin typeface="Times New Roman"/>
              <a:cs typeface="Times New Roman"/>
            </a:endParaRPr>
          </a:p>
          <a:p>
            <a:pPr marL="2623185" marR="5080">
              <a:lnSpc>
                <a:spcPct val="100099"/>
              </a:lnSpc>
            </a:pPr>
            <a:r>
              <a:rPr sz="3600" spc="-20" dirty="0">
                <a:latin typeface="Calibri"/>
                <a:cs typeface="Calibri"/>
              </a:rPr>
              <a:t>Back</a:t>
            </a:r>
            <a:r>
              <a:rPr sz="3600" spc="-15" dirty="0">
                <a:latin typeface="Calibri"/>
                <a:cs typeface="Calibri"/>
              </a:rPr>
              <a:t>g</a:t>
            </a:r>
            <a:r>
              <a:rPr sz="3600" spc="-80" dirty="0">
                <a:latin typeface="Calibri"/>
                <a:cs typeface="Calibri"/>
              </a:rPr>
              <a:t>r</a:t>
            </a:r>
            <a:r>
              <a:rPr sz="3600" dirty="0">
                <a:latin typeface="Calibri"/>
                <a:cs typeface="Calibri"/>
              </a:rPr>
              <a:t>o</a:t>
            </a:r>
            <a:r>
              <a:rPr sz="3600" spc="-5" dirty="0">
                <a:latin typeface="Calibri"/>
                <a:cs typeface="Calibri"/>
              </a:rPr>
              <a:t>un</a:t>
            </a:r>
            <a:r>
              <a:rPr sz="3600" dirty="0">
                <a:latin typeface="Calibri"/>
                <a:cs typeface="Calibri"/>
              </a:rPr>
              <a:t>d </a:t>
            </a:r>
            <a:r>
              <a:rPr sz="3600" spc="-10" dirty="0">
                <a:solidFill>
                  <a:srgbClr val="BFBFBF"/>
                </a:solidFill>
                <a:latin typeface="Calibri"/>
                <a:cs typeface="Calibri"/>
              </a:rPr>
              <a:t>H</a:t>
            </a:r>
            <a:r>
              <a:rPr sz="3600" dirty="0">
                <a:solidFill>
                  <a:srgbClr val="BFBFBF"/>
                </a:solidFill>
                <a:latin typeface="Calibri"/>
                <a:cs typeface="Calibri"/>
              </a:rPr>
              <a:t>o</a:t>
            </a:r>
            <a:r>
              <a:rPr sz="3600" spc="-85" dirty="0">
                <a:solidFill>
                  <a:srgbClr val="BFBFBF"/>
                </a:solidFill>
                <a:latin typeface="Calibri"/>
                <a:cs typeface="Calibri"/>
              </a:rPr>
              <a:t>r</a:t>
            </a:r>
            <a:r>
              <a:rPr sz="3600" spc="5" dirty="0">
                <a:solidFill>
                  <a:srgbClr val="BFBFBF"/>
                </a:solidFill>
                <a:latin typeface="Calibri"/>
                <a:cs typeface="Calibri"/>
              </a:rPr>
              <a:t>s</a:t>
            </a:r>
            <a:r>
              <a:rPr sz="3600" spc="-20" dirty="0">
                <a:solidFill>
                  <a:srgbClr val="BFBFBF"/>
                </a:solidFill>
                <a:latin typeface="Calibri"/>
                <a:cs typeface="Calibri"/>
              </a:rPr>
              <a:t>e</a:t>
            </a:r>
            <a:r>
              <a:rPr sz="3600" spc="-10" dirty="0">
                <a:solidFill>
                  <a:srgbClr val="BFBFBF"/>
                </a:solidFill>
                <a:latin typeface="Calibri"/>
                <a:cs typeface="Calibri"/>
              </a:rPr>
              <a:t> </a:t>
            </a:r>
            <a:r>
              <a:rPr sz="3600" spc="-90" dirty="0">
                <a:solidFill>
                  <a:srgbClr val="BFBFBF"/>
                </a:solidFill>
                <a:latin typeface="Calibri"/>
                <a:cs typeface="Calibri"/>
              </a:rPr>
              <a:t>P</a:t>
            </a:r>
            <a:r>
              <a:rPr sz="3600" spc="-25" dirty="0">
                <a:solidFill>
                  <a:srgbClr val="BFBFBF"/>
                </a:solidFill>
                <a:latin typeface="Calibri"/>
                <a:cs typeface="Calibri"/>
              </a:rPr>
              <a:t>e</a:t>
            </a:r>
            <a:r>
              <a:rPr sz="3600" spc="-85" dirty="0">
                <a:solidFill>
                  <a:srgbClr val="BFBFBF"/>
                </a:solidFill>
                <a:latin typeface="Calibri"/>
                <a:cs typeface="Calibri"/>
              </a:rPr>
              <a:t>r</a:t>
            </a:r>
            <a:r>
              <a:rPr sz="3600" dirty="0">
                <a:solidFill>
                  <a:srgbClr val="BFBFBF"/>
                </a:solidFill>
                <a:latin typeface="Calibri"/>
                <a:cs typeface="Calibri"/>
              </a:rPr>
              <a:t>son    </a:t>
            </a:r>
            <a:r>
              <a:rPr sz="3600" spc="5" dirty="0">
                <a:solidFill>
                  <a:srgbClr val="BFBFBF"/>
                </a:solidFill>
                <a:latin typeface="Calibri"/>
                <a:cs typeface="Calibri"/>
              </a:rPr>
              <a:t>C</a:t>
            </a:r>
            <a:r>
              <a:rPr sz="3600" spc="-5" dirty="0">
                <a:solidFill>
                  <a:srgbClr val="BFBFBF"/>
                </a:solidFill>
                <a:latin typeface="Calibri"/>
                <a:cs typeface="Calibri"/>
              </a:rPr>
              <a:t>a</a:t>
            </a:r>
            <a:r>
              <a:rPr sz="3600" spc="-15" dirty="0">
                <a:solidFill>
                  <a:srgbClr val="BFBFBF"/>
                </a:solidFill>
                <a:latin typeface="Calibri"/>
                <a:cs typeface="Calibri"/>
              </a:rPr>
              <a:t>r</a:t>
            </a:r>
            <a:endParaRPr sz="3600">
              <a:latin typeface="Calibri"/>
              <a:cs typeface="Calibri"/>
            </a:endParaRPr>
          </a:p>
          <a:p>
            <a:pPr marL="2623185">
              <a:lnSpc>
                <a:spcPts val="4300"/>
              </a:lnSpc>
            </a:pPr>
            <a:r>
              <a:rPr sz="3600" spc="-250" dirty="0">
                <a:solidFill>
                  <a:srgbClr val="BFBFBF"/>
                </a:solidFill>
                <a:latin typeface="Calibri"/>
                <a:cs typeface="Calibri"/>
              </a:rPr>
              <a:t>T</a:t>
            </a:r>
            <a:r>
              <a:rPr sz="3600" spc="-25" dirty="0">
                <a:solidFill>
                  <a:srgbClr val="BFBFBF"/>
                </a:solidFill>
                <a:latin typeface="Calibri"/>
                <a:cs typeface="Calibri"/>
              </a:rPr>
              <a:t>r</a:t>
            </a:r>
            <a:r>
              <a:rPr sz="3600" spc="-5" dirty="0">
                <a:solidFill>
                  <a:srgbClr val="BFBFBF"/>
                </a:solidFill>
                <a:latin typeface="Calibri"/>
                <a:cs typeface="Calibri"/>
              </a:rPr>
              <a:t>u</a:t>
            </a:r>
            <a:r>
              <a:rPr sz="3600" spc="-20" dirty="0">
                <a:solidFill>
                  <a:srgbClr val="BFBFBF"/>
                </a:solidFill>
                <a:latin typeface="Calibri"/>
                <a:cs typeface="Calibri"/>
              </a:rPr>
              <a:t>ck</a:t>
            </a:r>
            <a:endParaRPr sz="36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479530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342C1CAB-8CAC-4052-BBF9-4A0F4A26C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z="1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19</a:t>
            </a:fld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2774731A-921E-4822-8C24-B331D57152B2}"/>
              </a:ext>
            </a:extLst>
          </p:cNvPr>
          <p:cNvSpPr txBox="1">
            <a:spLocks/>
          </p:cNvSpPr>
          <p:nvPr/>
        </p:nvSpPr>
        <p:spPr>
          <a:xfrm>
            <a:off x="497838" y="402714"/>
            <a:ext cx="11196322" cy="533400"/>
          </a:xfrm>
          <a:prstGeom prst="rect">
            <a:avLst/>
          </a:prstGeom>
        </p:spPr>
        <p:txBody>
          <a:bodyPr vert="horz" wrap="square" lIns="0" tIns="48874" rIns="0" bIns="0" rtlCol="0">
            <a:spAutoFit/>
          </a:bodyPr>
          <a:lstStyle>
            <a:lvl1pPr algn="l" defTabSz="914126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799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431800">
              <a:lnSpc>
                <a:spcPct val="100000"/>
              </a:lnSpc>
            </a:pPr>
            <a:r>
              <a:rPr lang="en-US" spc="-5"/>
              <a:t>Im</a:t>
            </a:r>
            <a:r>
              <a:rPr lang="en-US" spc="-20"/>
              <a:t>a</a:t>
            </a:r>
            <a:r>
              <a:rPr lang="en-US"/>
              <a:t>ge</a:t>
            </a:r>
            <a:r>
              <a:rPr lang="en-US" spc="-10"/>
              <a:t> </a:t>
            </a:r>
            <a:r>
              <a:rPr lang="en-US" spc="-5"/>
              <a:t>C</a:t>
            </a:r>
            <a:r>
              <a:rPr lang="en-US" spc="-15"/>
              <a:t>lassifi</a:t>
            </a:r>
            <a:r>
              <a:rPr lang="en-US" spc="-40"/>
              <a:t>c</a:t>
            </a:r>
            <a:r>
              <a:rPr lang="en-US" spc="-55"/>
              <a:t>a</a:t>
            </a:r>
            <a:r>
              <a:rPr lang="en-US" spc="-20"/>
              <a:t>t</a:t>
            </a:r>
            <a:r>
              <a:rPr lang="en-US" spc="-10"/>
              <a:t>i</a:t>
            </a:r>
            <a:r>
              <a:rPr lang="en-US"/>
              <a:t>o</a:t>
            </a:r>
            <a:r>
              <a:rPr lang="en-US" spc="-30"/>
              <a:t>n</a:t>
            </a:r>
            <a:r>
              <a:rPr lang="en-US" spc="-15"/>
              <a:t>:</a:t>
            </a:r>
            <a:r>
              <a:rPr lang="en-US" spc="-5"/>
              <a:t> B</a:t>
            </a:r>
            <a:r>
              <a:rPr lang="en-US" spc="-30"/>
              <a:t>u</a:t>
            </a:r>
            <a:r>
              <a:rPr lang="en-US" spc="-10"/>
              <a:t>il</a:t>
            </a:r>
            <a:r>
              <a:rPr lang="en-US" spc="-30"/>
              <a:t>d</a:t>
            </a:r>
            <a:r>
              <a:rPr lang="en-US" spc="-10"/>
              <a:t>i</a:t>
            </a:r>
            <a:r>
              <a:rPr lang="en-US" spc="-30"/>
              <a:t>n</a:t>
            </a:r>
            <a:r>
              <a:rPr lang="en-US" spc="-20"/>
              <a:t>g</a:t>
            </a:r>
            <a:r>
              <a:rPr lang="en-US" spc="-5"/>
              <a:t> B</a:t>
            </a:r>
            <a:r>
              <a:rPr lang="en-US" spc="-10"/>
              <a:t>l</a:t>
            </a:r>
            <a:r>
              <a:rPr lang="en-US"/>
              <a:t>o</a:t>
            </a:r>
            <a:r>
              <a:rPr lang="en-US" spc="-5"/>
              <a:t>c</a:t>
            </a:r>
            <a:r>
              <a:rPr lang="en-US"/>
              <a:t>k</a:t>
            </a:r>
            <a:r>
              <a:rPr lang="en-US" spc="-10"/>
              <a:t> </a:t>
            </a:r>
            <a:r>
              <a:rPr lang="en-US" spc="-110"/>
              <a:t>f</a:t>
            </a:r>
            <a:r>
              <a:rPr lang="en-US"/>
              <a:t>o</a:t>
            </a:r>
            <a:r>
              <a:rPr lang="en-US" spc="-15"/>
              <a:t>r</a:t>
            </a:r>
            <a:r>
              <a:rPr lang="en-US" spc="-10"/>
              <a:t> </a:t>
            </a:r>
            <a:r>
              <a:rPr lang="en-US"/>
              <a:t>o</a:t>
            </a:r>
            <a:r>
              <a:rPr lang="en-US" spc="-25"/>
              <a:t>th</a:t>
            </a:r>
            <a:r>
              <a:rPr lang="en-US" spc="-5"/>
              <a:t>e</a:t>
            </a:r>
            <a:r>
              <a:rPr lang="en-US" spc="-15"/>
              <a:t>r</a:t>
            </a:r>
            <a:r>
              <a:rPr lang="en-US" spc="-10"/>
              <a:t> </a:t>
            </a:r>
            <a:r>
              <a:rPr lang="en-US" spc="-75"/>
              <a:t>t</a:t>
            </a:r>
            <a:r>
              <a:rPr lang="en-US" spc="-20"/>
              <a:t>as</a:t>
            </a:r>
            <a:r>
              <a:rPr lang="en-US" spc="-60"/>
              <a:t>k</a:t>
            </a:r>
            <a:r>
              <a:rPr lang="en-US" spc="-15"/>
              <a:t>s!</a:t>
            </a:r>
            <a:endParaRPr lang="en-US" spc="-15" dirty="0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5DE33459-B69F-4D49-AA27-6B4B21D4FAE9}"/>
              </a:ext>
            </a:extLst>
          </p:cNvPr>
          <p:cNvSpPr/>
          <p:nvPr/>
        </p:nvSpPr>
        <p:spPr>
          <a:xfrm>
            <a:off x="144440" y="2161969"/>
            <a:ext cx="5472589" cy="36451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0669FABA-823A-4DD8-8A4B-D48BA87A493C}"/>
              </a:ext>
            </a:extLst>
          </p:cNvPr>
          <p:cNvSpPr txBox="1"/>
          <p:nvPr/>
        </p:nvSpPr>
        <p:spPr>
          <a:xfrm>
            <a:off x="1941762" y="5957475"/>
            <a:ext cx="2041525" cy="1295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T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his</a:t>
            </a:r>
            <a:r>
              <a:rPr sz="800" u="sng" spc="-30" dirty="0">
                <a:solidFill>
                  <a:srgbClr val="0563C1"/>
                </a:solidFill>
                <a:latin typeface="Times New Roman"/>
                <a:cs typeface="Times New Roman"/>
              </a:rPr>
              <a:t> 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i</a:t>
            </a:r>
            <a:r>
              <a:rPr sz="800" u="sng" spc="-15" dirty="0">
                <a:solidFill>
                  <a:srgbClr val="0563C1"/>
                </a:solidFill>
                <a:latin typeface="Calibri"/>
                <a:cs typeface="Calibri"/>
              </a:rPr>
              <a:t>m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a</a:t>
            </a:r>
            <a:r>
              <a:rPr sz="800" u="sng" spc="-10" dirty="0">
                <a:solidFill>
                  <a:srgbClr val="0563C1"/>
                </a:solidFill>
                <a:latin typeface="Calibri"/>
                <a:cs typeface="Calibri"/>
              </a:rPr>
              <a:t>ge</a:t>
            </a:r>
            <a:r>
              <a:rPr sz="800" u="sng" spc="-25" dirty="0">
                <a:solidFill>
                  <a:srgbClr val="0563C1"/>
                </a:solidFill>
                <a:latin typeface="Times New Roman"/>
                <a:cs typeface="Times New Roman"/>
              </a:rPr>
              <a:t> </a:t>
            </a:r>
            <a:r>
              <a:rPr sz="800" dirty="0">
                <a:solidFill>
                  <a:srgbClr val="BFBFBF"/>
                </a:solidFill>
                <a:latin typeface="Calibri"/>
                <a:cs typeface="Calibri"/>
              </a:rPr>
              <a:t>is</a:t>
            </a:r>
            <a:r>
              <a:rPr sz="800" spc="-10" dirty="0">
                <a:solidFill>
                  <a:srgbClr val="BFBFBF"/>
                </a:solidFill>
                <a:latin typeface="Calibri"/>
                <a:cs typeface="Calibri"/>
              </a:rPr>
              <a:t> </a:t>
            </a:r>
            <a:r>
              <a:rPr sz="800" spc="5" dirty="0">
                <a:solidFill>
                  <a:srgbClr val="BFBFBF"/>
                </a:solidFill>
                <a:latin typeface="Calibri"/>
                <a:cs typeface="Calibri"/>
              </a:rPr>
              <a:t>f</a:t>
            </a:r>
            <a:r>
              <a:rPr sz="800" spc="-10" dirty="0">
                <a:solidFill>
                  <a:srgbClr val="BFBFBF"/>
                </a:solidFill>
                <a:latin typeface="Calibri"/>
                <a:cs typeface="Calibri"/>
              </a:rPr>
              <a:t>r</a:t>
            </a:r>
            <a:r>
              <a:rPr sz="800" spc="-5" dirty="0">
                <a:solidFill>
                  <a:srgbClr val="BFBFBF"/>
                </a:solidFill>
                <a:latin typeface="Calibri"/>
                <a:cs typeface="Calibri"/>
              </a:rPr>
              <a:t>ee </a:t>
            </a:r>
            <a:r>
              <a:rPr sz="800" spc="-15" dirty="0">
                <a:solidFill>
                  <a:srgbClr val="BFBFBF"/>
                </a:solidFill>
                <a:latin typeface="Calibri"/>
                <a:cs typeface="Calibri"/>
              </a:rPr>
              <a:t>t</a:t>
            </a:r>
            <a:r>
              <a:rPr sz="800" dirty="0">
                <a:solidFill>
                  <a:srgbClr val="BFBFBF"/>
                </a:solidFill>
                <a:latin typeface="Calibri"/>
                <a:cs typeface="Calibri"/>
              </a:rPr>
              <a:t>o</a:t>
            </a:r>
            <a:r>
              <a:rPr sz="800" spc="-5" dirty="0">
                <a:solidFill>
                  <a:srgbClr val="BFBFBF"/>
                </a:solidFill>
                <a:latin typeface="Calibri"/>
                <a:cs typeface="Calibri"/>
              </a:rPr>
              <a:t> </a:t>
            </a:r>
            <a:r>
              <a:rPr sz="800" dirty="0">
                <a:solidFill>
                  <a:srgbClr val="BFBFBF"/>
                </a:solidFill>
                <a:latin typeface="Calibri"/>
                <a:cs typeface="Calibri"/>
              </a:rPr>
              <a:t>u</a:t>
            </a:r>
            <a:r>
              <a:rPr sz="800" spc="-5" dirty="0">
                <a:solidFill>
                  <a:srgbClr val="BFBFBF"/>
                </a:solidFill>
                <a:latin typeface="Calibri"/>
                <a:cs typeface="Calibri"/>
              </a:rPr>
              <a:t>se </a:t>
            </a:r>
            <a:r>
              <a:rPr sz="800" dirty="0">
                <a:solidFill>
                  <a:srgbClr val="BFBFBF"/>
                </a:solidFill>
                <a:latin typeface="Calibri"/>
                <a:cs typeface="Calibri"/>
              </a:rPr>
              <a:t>und</a:t>
            </a:r>
            <a:r>
              <a:rPr sz="800" spc="-5" dirty="0">
                <a:solidFill>
                  <a:srgbClr val="BFBFBF"/>
                </a:solidFill>
                <a:latin typeface="Calibri"/>
                <a:cs typeface="Calibri"/>
              </a:rPr>
              <a:t>er</a:t>
            </a:r>
            <a:r>
              <a:rPr sz="800" spc="-15" dirty="0">
                <a:solidFill>
                  <a:srgbClr val="BFBFBF"/>
                </a:solidFill>
                <a:latin typeface="Calibri"/>
                <a:cs typeface="Calibri"/>
              </a:rPr>
              <a:t> t</a:t>
            </a:r>
            <a:r>
              <a:rPr sz="800" dirty="0">
                <a:solidFill>
                  <a:srgbClr val="BFBFBF"/>
                </a:solidFill>
                <a:latin typeface="Calibri"/>
                <a:cs typeface="Calibri"/>
              </a:rPr>
              <a:t>h</a:t>
            </a:r>
            <a:r>
              <a:rPr sz="800" spc="-5" dirty="0">
                <a:solidFill>
                  <a:srgbClr val="BFBFBF"/>
                </a:solidFill>
                <a:latin typeface="Calibri"/>
                <a:cs typeface="Calibri"/>
              </a:rPr>
              <a:t>e </a:t>
            </a:r>
            <a:r>
              <a:rPr sz="800" u="sng" spc="-10" dirty="0">
                <a:solidFill>
                  <a:srgbClr val="0563C1"/>
                </a:solidFill>
                <a:latin typeface="Calibri"/>
                <a:cs typeface="Calibri"/>
              </a:rPr>
              <a:t>P</a:t>
            </a: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e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x</a:t>
            </a: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e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ls</a:t>
            </a:r>
            <a:r>
              <a:rPr sz="800" u="sng" spc="-25" dirty="0">
                <a:solidFill>
                  <a:srgbClr val="0563C1"/>
                </a:solidFill>
                <a:latin typeface="Times New Roman"/>
                <a:cs typeface="Times New Roman"/>
              </a:rPr>
              <a:t> 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li</a:t>
            </a: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ce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n</a:t>
            </a: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se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36325C87-7BE4-464D-B560-09DE59B5021E}"/>
              </a:ext>
            </a:extLst>
          </p:cNvPr>
          <p:cNvSpPr/>
          <p:nvPr/>
        </p:nvSpPr>
        <p:spPr>
          <a:xfrm>
            <a:off x="5780313" y="4060374"/>
            <a:ext cx="468630" cy="152400"/>
          </a:xfrm>
          <a:custGeom>
            <a:avLst/>
            <a:gdLst/>
            <a:ahLst/>
            <a:cxnLst/>
            <a:rect l="l" t="t" r="r" b="b"/>
            <a:pathLst>
              <a:path w="468629" h="152400">
                <a:moveTo>
                  <a:pt x="0" y="50798"/>
                </a:moveTo>
                <a:lnTo>
                  <a:pt x="0" y="101598"/>
                </a:lnTo>
                <a:lnTo>
                  <a:pt x="315686" y="101600"/>
                </a:lnTo>
                <a:lnTo>
                  <a:pt x="315686" y="152400"/>
                </a:lnTo>
                <a:lnTo>
                  <a:pt x="468086" y="76200"/>
                </a:lnTo>
                <a:lnTo>
                  <a:pt x="417286" y="50800"/>
                </a:lnTo>
                <a:lnTo>
                  <a:pt x="0" y="50798"/>
                </a:lnTo>
                <a:close/>
              </a:path>
              <a:path w="468629" h="152400">
                <a:moveTo>
                  <a:pt x="315686" y="0"/>
                </a:moveTo>
                <a:lnTo>
                  <a:pt x="315686" y="50800"/>
                </a:lnTo>
                <a:lnTo>
                  <a:pt x="417286" y="50800"/>
                </a:lnTo>
                <a:lnTo>
                  <a:pt x="31568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84179963-C415-4962-B188-2E6A97AD4742}"/>
              </a:ext>
            </a:extLst>
          </p:cNvPr>
          <p:cNvSpPr/>
          <p:nvPr/>
        </p:nvSpPr>
        <p:spPr>
          <a:xfrm>
            <a:off x="2536371" y="2412841"/>
            <a:ext cx="1709420" cy="2344420"/>
          </a:xfrm>
          <a:custGeom>
            <a:avLst/>
            <a:gdLst/>
            <a:ahLst/>
            <a:cxnLst/>
            <a:rect l="l" t="t" r="r" b="b"/>
            <a:pathLst>
              <a:path w="1709420" h="2344420">
                <a:moveTo>
                  <a:pt x="0" y="0"/>
                </a:moveTo>
                <a:lnTo>
                  <a:pt x="1709057" y="0"/>
                </a:lnTo>
                <a:lnTo>
                  <a:pt x="1709057" y="2344216"/>
                </a:lnTo>
                <a:lnTo>
                  <a:pt x="0" y="2344216"/>
                </a:lnTo>
                <a:lnTo>
                  <a:pt x="0" y="0"/>
                </a:lnTo>
                <a:close/>
              </a:path>
            </a:pathLst>
          </a:custGeom>
          <a:ln w="88900">
            <a:solidFill>
              <a:srgbClr val="ED7D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04688851-DF12-43C9-A351-8D079C2C505E}"/>
              </a:ext>
            </a:extLst>
          </p:cNvPr>
          <p:cNvSpPr txBox="1"/>
          <p:nvPr/>
        </p:nvSpPr>
        <p:spPr>
          <a:xfrm>
            <a:off x="4162742" y="1296916"/>
            <a:ext cx="4834255" cy="40360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5" dirty="0">
                <a:latin typeface="Calibri"/>
                <a:cs typeface="Calibri"/>
              </a:rPr>
              <a:t>E</a:t>
            </a:r>
            <a:r>
              <a:rPr sz="2800" spc="-55" dirty="0">
                <a:latin typeface="Calibri"/>
                <a:cs typeface="Calibri"/>
              </a:rPr>
              <a:t>x</a:t>
            </a:r>
            <a:r>
              <a:rPr sz="2800" spc="-20" dirty="0">
                <a:latin typeface="Calibri"/>
                <a:cs typeface="Calibri"/>
              </a:rPr>
              <a:t>a</a:t>
            </a:r>
            <a:r>
              <a:rPr sz="2800" spc="-25" dirty="0">
                <a:latin typeface="Calibri"/>
                <a:cs typeface="Calibri"/>
              </a:rPr>
              <a:t>m</a:t>
            </a:r>
            <a:r>
              <a:rPr sz="2800" dirty="0">
                <a:latin typeface="Calibri"/>
                <a:cs typeface="Calibri"/>
              </a:rPr>
              <a:t>p</a:t>
            </a:r>
            <a:r>
              <a:rPr sz="2800" spc="-10" dirty="0">
                <a:latin typeface="Calibri"/>
                <a:cs typeface="Calibri"/>
              </a:rPr>
              <a:t>le: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</a:t>
            </a:r>
            <a:r>
              <a:rPr sz="2800" dirty="0">
                <a:latin typeface="Calibri"/>
                <a:cs typeface="Calibri"/>
              </a:rPr>
              <a:t>b</a:t>
            </a:r>
            <a:r>
              <a:rPr sz="2800" spc="5" dirty="0">
                <a:latin typeface="Calibri"/>
                <a:cs typeface="Calibri"/>
              </a:rPr>
              <a:t>j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spc="-15" dirty="0">
                <a:latin typeface="Calibri"/>
                <a:cs typeface="Calibri"/>
              </a:rPr>
              <a:t>ct</a:t>
            </a:r>
            <a:r>
              <a:rPr sz="2800" dirty="0">
                <a:latin typeface="Calibri"/>
                <a:cs typeface="Calibri"/>
              </a:rPr>
              <a:t> D</a:t>
            </a:r>
            <a:r>
              <a:rPr sz="2800" spc="-35" dirty="0">
                <a:latin typeface="Calibri"/>
                <a:cs typeface="Calibri"/>
              </a:rPr>
              <a:t>e</a:t>
            </a:r>
            <a:r>
              <a:rPr sz="2800" spc="-40" dirty="0">
                <a:latin typeface="Calibri"/>
                <a:cs typeface="Calibri"/>
              </a:rPr>
              <a:t>t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spc="-15" dirty="0">
                <a:latin typeface="Calibri"/>
                <a:cs typeface="Calibri"/>
              </a:rPr>
              <a:t>ct</a:t>
            </a:r>
            <a:r>
              <a:rPr sz="2800" spc="-10" dirty="0">
                <a:latin typeface="Calibri"/>
                <a:cs typeface="Calibri"/>
              </a:rPr>
              <a:t>i</a:t>
            </a:r>
            <a:r>
              <a:rPr sz="2800" spc="-5" dirty="0">
                <a:latin typeface="Calibri"/>
                <a:cs typeface="Calibri"/>
              </a:rPr>
              <a:t>o</a:t>
            </a:r>
            <a:r>
              <a:rPr sz="2800" dirty="0">
                <a:latin typeface="Calibri"/>
                <a:cs typeface="Calibri"/>
              </a:rPr>
              <a:t>n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7"/>
              </a:spcBef>
            </a:pPr>
            <a:endParaRPr sz="3500">
              <a:latin typeface="Times New Roman"/>
              <a:cs typeface="Times New Roman"/>
            </a:endParaRPr>
          </a:p>
          <a:p>
            <a:pPr marL="2623185" marR="5080">
              <a:lnSpc>
                <a:spcPct val="100099"/>
              </a:lnSpc>
            </a:pPr>
            <a:r>
              <a:rPr sz="3600" spc="-20" dirty="0">
                <a:solidFill>
                  <a:srgbClr val="BFBFBF"/>
                </a:solidFill>
                <a:latin typeface="Calibri"/>
                <a:cs typeface="Calibri"/>
              </a:rPr>
              <a:t>Back</a:t>
            </a:r>
            <a:r>
              <a:rPr sz="3600" spc="-15" dirty="0">
                <a:solidFill>
                  <a:srgbClr val="BFBFBF"/>
                </a:solidFill>
                <a:latin typeface="Calibri"/>
                <a:cs typeface="Calibri"/>
              </a:rPr>
              <a:t>g</a:t>
            </a:r>
            <a:r>
              <a:rPr sz="3600" spc="-80" dirty="0">
                <a:solidFill>
                  <a:srgbClr val="BFBFBF"/>
                </a:solidFill>
                <a:latin typeface="Calibri"/>
                <a:cs typeface="Calibri"/>
              </a:rPr>
              <a:t>r</a:t>
            </a:r>
            <a:r>
              <a:rPr sz="3600" dirty="0">
                <a:solidFill>
                  <a:srgbClr val="BFBFBF"/>
                </a:solidFill>
                <a:latin typeface="Calibri"/>
                <a:cs typeface="Calibri"/>
              </a:rPr>
              <a:t>o</a:t>
            </a:r>
            <a:r>
              <a:rPr sz="3600" spc="-5" dirty="0">
                <a:solidFill>
                  <a:srgbClr val="BFBFBF"/>
                </a:solidFill>
                <a:latin typeface="Calibri"/>
                <a:cs typeface="Calibri"/>
              </a:rPr>
              <a:t>un</a:t>
            </a:r>
            <a:r>
              <a:rPr sz="3600" dirty="0">
                <a:solidFill>
                  <a:srgbClr val="BFBFBF"/>
                </a:solidFill>
                <a:latin typeface="Calibri"/>
                <a:cs typeface="Calibri"/>
              </a:rPr>
              <a:t>d </a:t>
            </a:r>
            <a:r>
              <a:rPr sz="3600" spc="-10" dirty="0">
                <a:solidFill>
                  <a:srgbClr val="BFBFBF"/>
                </a:solidFill>
                <a:latin typeface="Calibri"/>
                <a:cs typeface="Calibri"/>
              </a:rPr>
              <a:t>H</a:t>
            </a:r>
            <a:r>
              <a:rPr sz="3600" dirty="0">
                <a:solidFill>
                  <a:srgbClr val="BFBFBF"/>
                </a:solidFill>
                <a:latin typeface="Calibri"/>
                <a:cs typeface="Calibri"/>
              </a:rPr>
              <a:t>o</a:t>
            </a:r>
            <a:r>
              <a:rPr sz="3600" spc="-85" dirty="0">
                <a:solidFill>
                  <a:srgbClr val="BFBFBF"/>
                </a:solidFill>
                <a:latin typeface="Calibri"/>
                <a:cs typeface="Calibri"/>
              </a:rPr>
              <a:t>r</a:t>
            </a:r>
            <a:r>
              <a:rPr sz="3600" spc="5" dirty="0">
                <a:solidFill>
                  <a:srgbClr val="BFBFBF"/>
                </a:solidFill>
                <a:latin typeface="Calibri"/>
                <a:cs typeface="Calibri"/>
              </a:rPr>
              <a:t>s</a:t>
            </a:r>
            <a:r>
              <a:rPr sz="3600" spc="-20" dirty="0">
                <a:solidFill>
                  <a:srgbClr val="BFBFBF"/>
                </a:solidFill>
                <a:latin typeface="Calibri"/>
                <a:cs typeface="Calibri"/>
              </a:rPr>
              <a:t>e</a:t>
            </a:r>
            <a:r>
              <a:rPr sz="3600" spc="-10" dirty="0">
                <a:solidFill>
                  <a:srgbClr val="BFBFBF"/>
                </a:solidFill>
                <a:latin typeface="Calibri"/>
                <a:cs typeface="Calibri"/>
              </a:rPr>
              <a:t> </a:t>
            </a:r>
            <a:r>
              <a:rPr sz="3600" spc="-90" dirty="0">
                <a:latin typeface="Calibri"/>
                <a:cs typeface="Calibri"/>
              </a:rPr>
              <a:t>P</a:t>
            </a:r>
            <a:r>
              <a:rPr sz="3600" spc="-25" dirty="0">
                <a:latin typeface="Calibri"/>
                <a:cs typeface="Calibri"/>
              </a:rPr>
              <a:t>e</a:t>
            </a:r>
            <a:r>
              <a:rPr sz="3600" spc="-85" dirty="0">
                <a:latin typeface="Calibri"/>
                <a:cs typeface="Calibri"/>
              </a:rPr>
              <a:t>r</a:t>
            </a:r>
            <a:r>
              <a:rPr sz="3600" dirty="0">
                <a:latin typeface="Calibri"/>
                <a:cs typeface="Calibri"/>
              </a:rPr>
              <a:t>son    </a:t>
            </a:r>
            <a:r>
              <a:rPr sz="3600" spc="5" dirty="0">
                <a:solidFill>
                  <a:srgbClr val="BFBFBF"/>
                </a:solidFill>
                <a:latin typeface="Calibri"/>
                <a:cs typeface="Calibri"/>
              </a:rPr>
              <a:t>C</a:t>
            </a:r>
            <a:r>
              <a:rPr sz="3600" spc="-5" dirty="0">
                <a:solidFill>
                  <a:srgbClr val="BFBFBF"/>
                </a:solidFill>
                <a:latin typeface="Calibri"/>
                <a:cs typeface="Calibri"/>
              </a:rPr>
              <a:t>a</a:t>
            </a:r>
            <a:r>
              <a:rPr sz="3600" spc="-15" dirty="0">
                <a:solidFill>
                  <a:srgbClr val="BFBFBF"/>
                </a:solidFill>
                <a:latin typeface="Calibri"/>
                <a:cs typeface="Calibri"/>
              </a:rPr>
              <a:t>r</a:t>
            </a:r>
            <a:endParaRPr sz="3600">
              <a:latin typeface="Calibri"/>
              <a:cs typeface="Calibri"/>
            </a:endParaRPr>
          </a:p>
          <a:p>
            <a:pPr marL="2623185">
              <a:lnSpc>
                <a:spcPts val="4300"/>
              </a:lnSpc>
            </a:pPr>
            <a:r>
              <a:rPr sz="3600" spc="-250" dirty="0">
                <a:solidFill>
                  <a:srgbClr val="BFBFBF"/>
                </a:solidFill>
                <a:latin typeface="Calibri"/>
                <a:cs typeface="Calibri"/>
              </a:rPr>
              <a:t>T</a:t>
            </a:r>
            <a:r>
              <a:rPr sz="3600" spc="-25" dirty="0">
                <a:solidFill>
                  <a:srgbClr val="BFBFBF"/>
                </a:solidFill>
                <a:latin typeface="Calibri"/>
                <a:cs typeface="Calibri"/>
              </a:rPr>
              <a:t>r</a:t>
            </a:r>
            <a:r>
              <a:rPr sz="3600" spc="-5" dirty="0">
                <a:solidFill>
                  <a:srgbClr val="BFBFBF"/>
                </a:solidFill>
                <a:latin typeface="Calibri"/>
                <a:cs typeface="Calibri"/>
              </a:rPr>
              <a:t>u</a:t>
            </a:r>
            <a:r>
              <a:rPr sz="3600" spc="-20" dirty="0">
                <a:solidFill>
                  <a:srgbClr val="BFBFBF"/>
                </a:solidFill>
                <a:latin typeface="Calibri"/>
                <a:cs typeface="Calibri"/>
              </a:rPr>
              <a:t>ck</a:t>
            </a:r>
            <a:endParaRPr sz="36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75188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342C1CAB-8CAC-4052-BBF9-4A0F4A26C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z="1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fld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F44D4FEC-2276-4FBF-B0DD-BF34E6DB767D}"/>
              </a:ext>
            </a:extLst>
          </p:cNvPr>
          <p:cNvSpPr txBox="1">
            <a:spLocks/>
          </p:cNvSpPr>
          <p:nvPr/>
        </p:nvSpPr>
        <p:spPr>
          <a:xfrm>
            <a:off x="497838" y="402714"/>
            <a:ext cx="11196322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algn="l" defTabSz="914126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799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431800">
              <a:lnSpc>
                <a:spcPct val="100000"/>
              </a:lnSpc>
            </a:pPr>
            <a:r>
              <a:rPr lang="en-US" sz="3900" b="1" spc="35" dirty="0">
                <a:solidFill>
                  <a:schemeClr val="bg2">
                    <a:lumMod val="50000"/>
                  </a:schemeClr>
                </a:solidFill>
                <a:latin typeface="Calibri Light"/>
                <a:cs typeface="Calibri Light"/>
              </a:rPr>
              <a:t>Ima</a:t>
            </a:r>
            <a:r>
              <a:rPr lang="en-US" sz="3900" b="1" spc="5" dirty="0">
                <a:solidFill>
                  <a:schemeClr val="bg2">
                    <a:lumMod val="50000"/>
                  </a:schemeClr>
                </a:solidFill>
                <a:latin typeface="Calibri Light"/>
                <a:cs typeface="Calibri Light"/>
              </a:rPr>
              <a:t>g</a:t>
            </a:r>
            <a:r>
              <a:rPr lang="en-US" sz="3900" b="1" spc="35" dirty="0">
                <a:solidFill>
                  <a:schemeClr val="bg2">
                    <a:lumMod val="50000"/>
                  </a:schemeClr>
                </a:solidFill>
                <a:latin typeface="Calibri Light"/>
                <a:cs typeface="Calibri Light"/>
              </a:rPr>
              <a:t>e</a:t>
            </a:r>
            <a:r>
              <a:rPr lang="en-US" sz="3900" b="1" spc="15" dirty="0">
                <a:solidFill>
                  <a:schemeClr val="bg2">
                    <a:lumMod val="50000"/>
                  </a:schemeClr>
                </a:solidFill>
                <a:latin typeface="Calibri Light"/>
                <a:cs typeface="Calibri Light"/>
              </a:rPr>
              <a:t> </a:t>
            </a:r>
            <a:r>
              <a:rPr lang="en-US" sz="3900" b="1" spc="35" dirty="0">
                <a:solidFill>
                  <a:schemeClr val="bg2">
                    <a:lumMod val="50000"/>
                  </a:schemeClr>
                </a:solidFill>
                <a:latin typeface="Calibri Light"/>
                <a:cs typeface="Calibri Light"/>
              </a:rPr>
              <a:t>C</a:t>
            </a:r>
            <a:r>
              <a:rPr lang="en-US" sz="3900" b="1" spc="20" dirty="0">
                <a:solidFill>
                  <a:schemeClr val="bg2">
                    <a:lumMod val="50000"/>
                  </a:schemeClr>
                </a:solidFill>
                <a:latin typeface="Calibri Light"/>
                <a:cs typeface="Calibri Light"/>
              </a:rPr>
              <a:t>lassifi</a:t>
            </a:r>
            <a:r>
              <a:rPr lang="en-US" sz="3900" b="1" spc="-10" dirty="0">
                <a:solidFill>
                  <a:schemeClr val="bg2">
                    <a:lumMod val="50000"/>
                  </a:schemeClr>
                </a:solidFill>
                <a:latin typeface="Calibri Light"/>
                <a:cs typeface="Calibri Light"/>
              </a:rPr>
              <a:t>c</a:t>
            </a:r>
            <a:r>
              <a:rPr lang="en-US" sz="3900" b="1" dirty="0">
                <a:solidFill>
                  <a:schemeClr val="bg2">
                    <a:lumMod val="50000"/>
                  </a:schemeClr>
                </a:solidFill>
                <a:latin typeface="Calibri Light"/>
                <a:cs typeface="Calibri Light"/>
              </a:rPr>
              <a:t>a</a:t>
            </a:r>
            <a:r>
              <a:rPr lang="en-US" sz="3900" b="1" spc="20" dirty="0">
                <a:solidFill>
                  <a:schemeClr val="bg2">
                    <a:lumMod val="50000"/>
                  </a:schemeClr>
                </a:solidFill>
                <a:latin typeface="Calibri Light"/>
                <a:cs typeface="Calibri Light"/>
              </a:rPr>
              <a:t>t</a:t>
            </a:r>
            <a:r>
              <a:rPr lang="en-US" sz="3900" b="1" spc="25" dirty="0">
                <a:solidFill>
                  <a:schemeClr val="bg2">
                    <a:lumMod val="50000"/>
                  </a:schemeClr>
                </a:solidFill>
                <a:latin typeface="Calibri Light"/>
                <a:cs typeface="Calibri Light"/>
              </a:rPr>
              <a:t>io</a:t>
            </a:r>
            <a:r>
              <a:rPr lang="en-US" sz="3900" b="1" spc="45" dirty="0">
                <a:solidFill>
                  <a:schemeClr val="bg2">
                    <a:lumMod val="50000"/>
                  </a:schemeClr>
                </a:solidFill>
                <a:latin typeface="Calibri Light"/>
                <a:cs typeface="Calibri Light"/>
              </a:rPr>
              <a:t>n</a:t>
            </a:r>
            <a:r>
              <a:rPr lang="en-US" sz="4000" b="1" spc="-15" dirty="0">
                <a:solidFill>
                  <a:schemeClr val="bg2">
                    <a:lumMod val="50000"/>
                  </a:schemeClr>
                </a:solidFill>
              </a:rPr>
              <a:t>:</a:t>
            </a:r>
            <a:r>
              <a:rPr lang="en-US" sz="4000" b="1" spc="-1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sz="4000" b="1" dirty="0">
                <a:solidFill>
                  <a:schemeClr val="bg2">
                    <a:lumMod val="50000"/>
                  </a:schemeClr>
                </a:solidFill>
              </a:rPr>
              <a:t>A</a:t>
            </a:r>
            <a:r>
              <a:rPr lang="en-US" sz="4000" b="1" spc="-1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sz="4000" b="1" spc="-40" dirty="0">
                <a:solidFill>
                  <a:schemeClr val="bg2">
                    <a:lumMod val="50000"/>
                  </a:schemeClr>
                </a:solidFill>
              </a:rPr>
              <a:t>c</a:t>
            </a:r>
            <a:r>
              <a:rPr lang="en-US" sz="4000" b="1" dirty="0">
                <a:solidFill>
                  <a:schemeClr val="bg2">
                    <a:lumMod val="50000"/>
                  </a:schemeClr>
                </a:solidFill>
              </a:rPr>
              <a:t>o</a:t>
            </a:r>
            <a:r>
              <a:rPr lang="en-US" sz="4000" b="1" spc="-80" dirty="0">
                <a:solidFill>
                  <a:schemeClr val="bg2">
                    <a:lumMod val="50000"/>
                  </a:schemeClr>
                </a:solidFill>
              </a:rPr>
              <a:t>r</a:t>
            </a:r>
            <a:r>
              <a:rPr lang="en-US" sz="4000" b="1" dirty="0">
                <a:solidFill>
                  <a:schemeClr val="bg2">
                    <a:lumMod val="50000"/>
                  </a:schemeClr>
                </a:solidFill>
              </a:rPr>
              <a:t>e</a:t>
            </a:r>
            <a:r>
              <a:rPr lang="en-US" sz="4000" b="1" spc="-1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sz="4000" b="1" spc="-40" dirty="0">
                <a:solidFill>
                  <a:schemeClr val="bg2">
                    <a:lumMod val="50000"/>
                  </a:schemeClr>
                </a:solidFill>
              </a:rPr>
              <a:t>c</a:t>
            </a:r>
            <a:r>
              <a:rPr lang="en-US" sz="4000" b="1" dirty="0">
                <a:solidFill>
                  <a:schemeClr val="bg2">
                    <a:lumMod val="50000"/>
                  </a:schemeClr>
                </a:solidFill>
              </a:rPr>
              <a:t>o</a:t>
            </a:r>
            <a:r>
              <a:rPr lang="en-US" sz="4000" b="1" spc="-30" dirty="0">
                <a:solidFill>
                  <a:schemeClr val="bg2">
                    <a:lumMod val="50000"/>
                  </a:schemeClr>
                </a:solidFill>
              </a:rPr>
              <a:t>mpu</a:t>
            </a:r>
            <a:r>
              <a:rPr lang="en-US" sz="4000" b="1" spc="-55" dirty="0">
                <a:solidFill>
                  <a:schemeClr val="bg2">
                    <a:lumMod val="50000"/>
                  </a:schemeClr>
                </a:solidFill>
              </a:rPr>
              <a:t>t</a:t>
            </a:r>
            <a:r>
              <a:rPr lang="en-US" sz="4000" b="1" spc="-25" dirty="0">
                <a:solidFill>
                  <a:schemeClr val="bg2">
                    <a:lumMod val="50000"/>
                  </a:schemeClr>
                </a:solidFill>
              </a:rPr>
              <a:t>e</a:t>
            </a:r>
            <a:r>
              <a:rPr lang="en-US" sz="4000" b="1" spc="-15" dirty="0">
                <a:solidFill>
                  <a:schemeClr val="bg2">
                    <a:lumMod val="50000"/>
                  </a:schemeClr>
                </a:solidFill>
              </a:rPr>
              <a:t>r visi</a:t>
            </a:r>
            <a:r>
              <a:rPr lang="en-US" sz="4000" b="1" dirty="0">
                <a:solidFill>
                  <a:schemeClr val="bg2">
                    <a:lumMod val="50000"/>
                  </a:schemeClr>
                </a:solidFill>
              </a:rPr>
              <a:t>o</a:t>
            </a:r>
            <a:r>
              <a:rPr lang="en-US" sz="4000" b="1" spc="-25" dirty="0">
                <a:solidFill>
                  <a:schemeClr val="bg2">
                    <a:lumMod val="50000"/>
                  </a:schemeClr>
                </a:solidFill>
              </a:rPr>
              <a:t>n</a:t>
            </a:r>
            <a:r>
              <a:rPr lang="en-US" sz="4000" b="1" spc="-15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sz="4000" b="1" spc="-75" dirty="0">
                <a:solidFill>
                  <a:schemeClr val="bg2">
                    <a:lumMod val="50000"/>
                  </a:schemeClr>
                </a:solidFill>
              </a:rPr>
              <a:t>t</a:t>
            </a:r>
            <a:r>
              <a:rPr lang="en-US" sz="4000" b="1" spc="-20" dirty="0">
                <a:solidFill>
                  <a:schemeClr val="bg2">
                    <a:lumMod val="50000"/>
                  </a:schemeClr>
                </a:solidFill>
              </a:rPr>
              <a:t>ask</a:t>
            </a:r>
            <a:endParaRPr lang="en-US" sz="4000" b="1" dirty="0">
              <a:solidFill>
                <a:schemeClr val="bg2">
                  <a:lumMod val="50000"/>
                </a:schemeClr>
              </a:solidFill>
              <a:latin typeface="Calibri Light"/>
              <a:cs typeface="Calibri Light"/>
            </a:endParaRPr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1CC0B87C-C644-4930-847E-4E8F5772FA80}"/>
              </a:ext>
            </a:extLst>
          </p:cNvPr>
          <p:cNvSpPr/>
          <p:nvPr/>
        </p:nvSpPr>
        <p:spPr>
          <a:xfrm>
            <a:off x="4696086" y="3508061"/>
            <a:ext cx="1808480" cy="190500"/>
          </a:xfrm>
          <a:custGeom>
            <a:avLst/>
            <a:gdLst/>
            <a:ahLst/>
            <a:cxnLst/>
            <a:rect l="l" t="t" r="r" b="b"/>
            <a:pathLst>
              <a:path w="1808479" h="190500">
                <a:moveTo>
                  <a:pt x="0" y="63498"/>
                </a:moveTo>
                <a:lnTo>
                  <a:pt x="0" y="126998"/>
                </a:lnTo>
                <a:lnTo>
                  <a:pt x="1617828" y="127000"/>
                </a:lnTo>
                <a:lnTo>
                  <a:pt x="1617828" y="190500"/>
                </a:lnTo>
                <a:lnTo>
                  <a:pt x="1808328" y="95250"/>
                </a:lnTo>
                <a:lnTo>
                  <a:pt x="1744828" y="63500"/>
                </a:lnTo>
                <a:lnTo>
                  <a:pt x="0" y="63498"/>
                </a:lnTo>
                <a:close/>
              </a:path>
              <a:path w="1808479" h="190500">
                <a:moveTo>
                  <a:pt x="1617828" y="0"/>
                </a:moveTo>
                <a:lnTo>
                  <a:pt x="1617828" y="63500"/>
                </a:lnTo>
                <a:lnTo>
                  <a:pt x="1744828" y="63500"/>
                </a:lnTo>
                <a:lnTo>
                  <a:pt x="161782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D43C00FA-D269-4161-83B3-9CF0E00A840F}"/>
              </a:ext>
            </a:extLst>
          </p:cNvPr>
          <p:cNvSpPr txBox="1"/>
          <p:nvPr/>
        </p:nvSpPr>
        <p:spPr>
          <a:xfrm>
            <a:off x="6035993" y="1329289"/>
            <a:ext cx="3557904" cy="34391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699"/>
              </a:lnSpc>
            </a:pPr>
            <a:r>
              <a:rPr sz="2400" b="1" spc="-20" dirty="0">
                <a:latin typeface="Calibri"/>
                <a:cs typeface="Calibri"/>
              </a:rPr>
              <a:t>Ou</a:t>
            </a:r>
            <a:r>
              <a:rPr sz="2400" b="1" spc="-5" dirty="0">
                <a:latin typeface="Calibri"/>
                <a:cs typeface="Calibri"/>
              </a:rPr>
              <a:t>t</a:t>
            </a:r>
            <a:r>
              <a:rPr sz="2400" b="1" spc="-20" dirty="0">
                <a:latin typeface="Calibri"/>
                <a:cs typeface="Calibri"/>
              </a:rPr>
              <a:t>pu</a:t>
            </a:r>
            <a:r>
              <a:rPr sz="2400" b="1" spc="-5" dirty="0">
                <a:latin typeface="Calibri"/>
                <a:cs typeface="Calibri"/>
              </a:rPr>
              <a:t>t</a:t>
            </a:r>
            <a:r>
              <a:rPr sz="2400" spc="-10" dirty="0">
                <a:latin typeface="Calibri"/>
                <a:cs typeface="Calibri"/>
              </a:rPr>
              <a:t>:</a:t>
            </a:r>
            <a:r>
              <a:rPr sz="2400" spc="-15" dirty="0">
                <a:latin typeface="Calibri"/>
                <a:cs typeface="Calibri"/>
              </a:rPr>
              <a:t> A</a:t>
            </a:r>
            <a:r>
              <a:rPr sz="2400" spc="-5" dirty="0">
                <a:latin typeface="Calibri"/>
                <a:cs typeface="Calibri"/>
              </a:rPr>
              <a:t>ss</a:t>
            </a:r>
            <a:r>
              <a:rPr sz="2400" dirty="0">
                <a:latin typeface="Calibri"/>
                <a:cs typeface="Calibri"/>
              </a:rPr>
              <a:t>i</a:t>
            </a:r>
            <a:r>
              <a:rPr sz="2400" spc="-5" dirty="0">
                <a:latin typeface="Calibri"/>
                <a:cs typeface="Calibri"/>
              </a:rPr>
              <a:t>g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</a:t>
            </a:r>
            <a:r>
              <a:rPr sz="2400" spc="-30" dirty="0">
                <a:latin typeface="Calibri"/>
                <a:cs typeface="Calibri"/>
              </a:rPr>
              <a:t>m</a:t>
            </a:r>
            <a:r>
              <a:rPr sz="2400" spc="-15" dirty="0">
                <a:latin typeface="Calibri"/>
                <a:cs typeface="Calibri"/>
              </a:rPr>
              <a:t>a</a:t>
            </a:r>
            <a:r>
              <a:rPr sz="2400" spc="-40" dirty="0">
                <a:latin typeface="Calibri"/>
                <a:cs typeface="Calibri"/>
              </a:rPr>
              <a:t>g</a:t>
            </a:r>
            <a:r>
              <a:rPr sz="2400" spc="-15" dirty="0">
                <a:latin typeface="Calibri"/>
                <a:cs typeface="Calibri"/>
              </a:rPr>
              <a:t>e </a:t>
            </a:r>
            <a:r>
              <a:rPr sz="2400" spc="-3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f a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5" dirty="0">
                <a:latin typeface="Calibri"/>
                <a:cs typeface="Calibri"/>
              </a:rPr>
              <a:t>f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spc="-65" dirty="0">
                <a:latin typeface="Calibri"/>
                <a:cs typeface="Calibri"/>
              </a:rPr>
              <a:t>x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d</a:t>
            </a:r>
            <a:r>
              <a:rPr sz="2400" spc="-5" dirty="0">
                <a:latin typeface="Calibri"/>
                <a:cs typeface="Calibri"/>
              </a:rPr>
              <a:t> s</a:t>
            </a:r>
            <a:r>
              <a:rPr sz="2400" spc="-35" dirty="0">
                <a:latin typeface="Calibri"/>
                <a:cs typeface="Calibri"/>
              </a:rPr>
              <a:t>e</a:t>
            </a:r>
            <a:r>
              <a:rPr sz="2400" spc="-10" dirty="0">
                <a:latin typeface="Calibri"/>
                <a:cs typeface="Calibri"/>
              </a:rPr>
              <a:t>t 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f </a:t>
            </a:r>
            <a:r>
              <a:rPr sz="2400" spc="-40" dirty="0">
                <a:latin typeface="Calibri"/>
                <a:cs typeface="Calibri"/>
              </a:rPr>
              <a:t>c</a:t>
            </a:r>
            <a:r>
              <a:rPr sz="2400" spc="-25" dirty="0">
                <a:latin typeface="Calibri"/>
                <a:cs typeface="Calibri"/>
              </a:rPr>
              <a:t>a</a:t>
            </a:r>
            <a:r>
              <a:rPr sz="2400" spc="-40" dirty="0">
                <a:latin typeface="Calibri"/>
                <a:cs typeface="Calibri"/>
              </a:rPr>
              <a:t>t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35" dirty="0">
                <a:latin typeface="Calibri"/>
                <a:cs typeface="Calibri"/>
              </a:rPr>
              <a:t>g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s</a:t>
            </a:r>
          </a:p>
          <a:p>
            <a:pPr>
              <a:lnSpc>
                <a:spcPct val="100000"/>
              </a:lnSpc>
              <a:spcBef>
                <a:spcPts val="54"/>
              </a:spcBef>
            </a:pPr>
            <a:endParaRPr sz="2000" dirty="0">
              <a:latin typeface="Times New Roman"/>
              <a:cs typeface="Times New Roman"/>
            </a:endParaRPr>
          </a:p>
          <a:p>
            <a:pPr marL="1239520" marR="1463040">
              <a:lnSpc>
                <a:spcPct val="100000"/>
              </a:lnSpc>
            </a:pPr>
            <a:r>
              <a:rPr sz="3200" spc="-45" dirty="0">
                <a:latin typeface="Calibri"/>
                <a:cs typeface="Calibri"/>
              </a:rPr>
              <a:t>ca</a:t>
            </a:r>
            <a:r>
              <a:rPr sz="3200" spc="-15" dirty="0">
                <a:latin typeface="Calibri"/>
                <a:cs typeface="Calibri"/>
              </a:rPr>
              <a:t>t</a:t>
            </a:r>
            <a:r>
              <a:rPr sz="3200" spc="-10" dirty="0">
                <a:latin typeface="Calibri"/>
                <a:cs typeface="Calibri"/>
              </a:rPr>
              <a:t> </a:t>
            </a:r>
            <a:r>
              <a:rPr sz="3200" spc="-10" dirty="0">
                <a:solidFill>
                  <a:srgbClr val="BFBFBF"/>
                </a:solidFill>
                <a:latin typeface="Calibri"/>
                <a:cs typeface="Calibri"/>
              </a:rPr>
              <a:t>b</a:t>
            </a:r>
            <a:r>
              <a:rPr sz="3200" dirty="0">
                <a:solidFill>
                  <a:srgbClr val="BFBFBF"/>
                </a:solidFill>
                <a:latin typeface="Calibri"/>
                <a:cs typeface="Calibri"/>
              </a:rPr>
              <a:t>i</a:t>
            </a:r>
            <a:r>
              <a:rPr sz="3200" spc="-65" dirty="0">
                <a:solidFill>
                  <a:srgbClr val="BFBFBF"/>
                </a:solidFill>
                <a:latin typeface="Calibri"/>
                <a:cs typeface="Calibri"/>
              </a:rPr>
              <a:t>r</a:t>
            </a:r>
            <a:r>
              <a:rPr sz="3200" dirty="0">
                <a:solidFill>
                  <a:srgbClr val="BFBFBF"/>
                </a:solidFill>
                <a:latin typeface="Calibri"/>
                <a:cs typeface="Calibri"/>
              </a:rPr>
              <a:t>d </a:t>
            </a:r>
            <a:r>
              <a:rPr sz="3200" spc="-25" dirty="0">
                <a:solidFill>
                  <a:srgbClr val="BFBFBF"/>
                </a:solidFill>
                <a:latin typeface="Calibri"/>
                <a:cs typeface="Calibri"/>
              </a:rPr>
              <a:t>deer</a:t>
            </a:r>
            <a:r>
              <a:rPr sz="3200" spc="-20" dirty="0">
                <a:solidFill>
                  <a:srgbClr val="BFBFBF"/>
                </a:solidFill>
                <a:latin typeface="Calibri"/>
                <a:cs typeface="Calibri"/>
              </a:rPr>
              <a:t> </a:t>
            </a:r>
            <a:r>
              <a:rPr sz="3200" spc="-10" dirty="0">
                <a:solidFill>
                  <a:srgbClr val="BFBFBF"/>
                </a:solidFill>
                <a:latin typeface="Calibri"/>
                <a:cs typeface="Calibri"/>
              </a:rPr>
              <a:t>d</a:t>
            </a:r>
            <a:r>
              <a:rPr sz="3200" dirty="0">
                <a:solidFill>
                  <a:srgbClr val="BFBFBF"/>
                </a:solidFill>
                <a:latin typeface="Calibri"/>
                <a:cs typeface="Calibri"/>
              </a:rPr>
              <a:t>o</a:t>
            </a:r>
            <a:r>
              <a:rPr sz="3200" spc="-15" dirty="0">
                <a:solidFill>
                  <a:srgbClr val="BFBFBF"/>
                </a:solidFill>
                <a:latin typeface="Calibri"/>
                <a:cs typeface="Calibri"/>
              </a:rPr>
              <a:t>g</a:t>
            </a:r>
            <a:r>
              <a:rPr sz="3200" spc="-10" dirty="0">
                <a:solidFill>
                  <a:srgbClr val="BFBFBF"/>
                </a:solidFill>
                <a:latin typeface="Calibri"/>
                <a:cs typeface="Calibri"/>
              </a:rPr>
              <a:t> t</a:t>
            </a:r>
            <a:r>
              <a:rPr sz="3200" spc="-20" dirty="0">
                <a:solidFill>
                  <a:srgbClr val="BFBFBF"/>
                </a:solidFill>
                <a:latin typeface="Calibri"/>
                <a:cs typeface="Calibri"/>
              </a:rPr>
              <a:t>r</a:t>
            </a:r>
            <a:r>
              <a:rPr sz="3200" spc="-10" dirty="0">
                <a:solidFill>
                  <a:srgbClr val="BFBFBF"/>
                </a:solidFill>
                <a:latin typeface="Calibri"/>
                <a:cs typeface="Calibri"/>
              </a:rPr>
              <a:t>u</a:t>
            </a:r>
            <a:r>
              <a:rPr sz="3200" spc="-20" dirty="0">
                <a:solidFill>
                  <a:srgbClr val="BFBFBF"/>
                </a:solidFill>
                <a:latin typeface="Calibri"/>
                <a:cs typeface="Calibri"/>
              </a:rPr>
              <a:t>c</a:t>
            </a:r>
            <a:r>
              <a:rPr sz="3200" spc="-15" dirty="0">
                <a:solidFill>
                  <a:srgbClr val="BFBFBF"/>
                </a:solidFill>
                <a:latin typeface="Calibri"/>
                <a:cs typeface="Calibri"/>
              </a:rPr>
              <a:t>k</a:t>
            </a:r>
            <a:endParaRPr sz="3200" dirty="0">
              <a:latin typeface="Calibri"/>
              <a:cs typeface="Calibri"/>
            </a:endParaRPr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A2A25968-4AE3-413F-9867-44DEA1CE2287}"/>
              </a:ext>
            </a:extLst>
          </p:cNvPr>
          <p:cNvSpPr txBox="1"/>
          <p:nvPr/>
        </p:nvSpPr>
        <p:spPr>
          <a:xfrm>
            <a:off x="2099778" y="5495196"/>
            <a:ext cx="1051560" cy="2527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T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his</a:t>
            </a:r>
            <a:r>
              <a:rPr sz="800" u="sng" spc="-30" dirty="0">
                <a:solidFill>
                  <a:srgbClr val="0563C1"/>
                </a:solidFill>
                <a:latin typeface="Times New Roman"/>
                <a:cs typeface="Times New Roman"/>
              </a:rPr>
              <a:t> 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i</a:t>
            </a:r>
            <a:r>
              <a:rPr sz="800" u="sng" spc="-15" dirty="0">
                <a:solidFill>
                  <a:srgbClr val="0563C1"/>
                </a:solidFill>
                <a:latin typeface="Calibri"/>
                <a:cs typeface="Calibri"/>
              </a:rPr>
              <a:t>m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a</a:t>
            </a:r>
            <a:r>
              <a:rPr sz="800" u="sng" spc="-10" dirty="0">
                <a:solidFill>
                  <a:srgbClr val="0563C1"/>
                </a:solidFill>
                <a:latin typeface="Calibri"/>
                <a:cs typeface="Calibri"/>
              </a:rPr>
              <a:t>g</a:t>
            </a: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e</a:t>
            </a:r>
            <a:r>
              <a:rPr sz="800" spc="-5" dirty="0">
                <a:solidFill>
                  <a:srgbClr val="0563C1"/>
                </a:solidFill>
                <a:latin typeface="Calibri"/>
                <a:cs typeface="Calibri"/>
              </a:rPr>
              <a:t> </a:t>
            </a:r>
            <a:r>
              <a:rPr sz="800" dirty="0">
                <a:solidFill>
                  <a:srgbClr val="BFBFBF"/>
                </a:solidFill>
                <a:latin typeface="Calibri"/>
                <a:cs typeface="Calibri"/>
              </a:rPr>
              <a:t>by</a:t>
            </a:r>
            <a:r>
              <a:rPr sz="800" spc="-10" dirty="0">
                <a:solidFill>
                  <a:srgbClr val="BFBFBF"/>
                </a:solidFill>
                <a:latin typeface="Calibri"/>
                <a:cs typeface="Calibri"/>
              </a:rPr>
              <a:t> </a:t>
            </a: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N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i</a:t>
            </a:r>
            <a:r>
              <a:rPr sz="800" u="sng" spc="-10" dirty="0">
                <a:solidFill>
                  <a:srgbClr val="0563C1"/>
                </a:solidFill>
                <a:latin typeface="Calibri"/>
                <a:cs typeface="Calibri"/>
              </a:rPr>
              <a:t>k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i</a:t>
            </a:r>
            <a:r>
              <a:rPr sz="800" u="sng" spc="-15" dirty="0">
                <a:solidFill>
                  <a:srgbClr val="0563C1"/>
                </a:solidFill>
                <a:latin typeface="Calibri"/>
                <a:cs typeface="Calibri"/>
              </a:rPr>
              <a:t>t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a</a:t>
            </a:r>
            <a:r>
              <a:rPr sz="800" spc="-5" dirty="0">
                <a:solidFill>
                  <a:srgbClr val="0563C1"/>
                </a:solidFill>
                <a:latin typeface="Calibri"/>
                <a:cs typeface="Calibri"/>
              </a:rPr>
              <a:t> </a:t>
            </a:r>
            <a:r>
              <a:rPr sz="800" dirty="0">
                <a:solidFill>
                  <a:srgbClr val="BFBFBF"/>
                </a:solidFill>
                <a:latin typeface="Calibri"/>
                <a:cs typeface="Calibri"/>
              </a:rPr>
              <a:t>is li</a:t>
            </a:r>
            <a:r>
              <a:rPr sz="800" spc="-5" dirty="0">
                <a:solidFill>
                  <a:srgbClr val="BFBFBF"/>
                </a:solidFill>
                <a:latin typeface="Calibri"/>
                <a:cs typeface="Calibri"/>
              </a:rPr>
              <a:t>ce</a:t>
            </a:r>
            <a:r>
              <a:rPr sz="800" dirty="0">
                <a:solidFill>
                  <a:srgbClr val="BFBFBF"/>
                </a:solidFill>
                <a:latin typeface="Calibri"/>
                <a:cs typeface="Calibri"/>
              </a:rPr>
              <a:t>n</a:t>
            </a:r>
            <a:r>
              <a:rPr sz="800" spc="-5" dirty="0">
                <a:solidFill>
                  <a:srgbClr val="BFBFBF"/>
                </a:solidFill>
                <a:latin typeface="Calibri"/>
                <a:cs typeface="Calibri"/>
              </a:rPr>
              <a:t>se</a:t>
            </a:r>
            <a:r>
              <a:rPr sz="800" dirty="0">
                <a:solidFill>
                  <a:srgbClr val="BFBFBF"/>
                </a:solidFill>
                <a:latin typeface="Calibri"/>
                <a:cs typeface="Calibri"/>
              </a:rPr>
              <a:t>d</a:t>
            </a:r>
            <a:r>
              <a:rPr sz="800" spc="-5" dirty="0">
                <a:solidFill>
                  <a:srgbClr val="BFBFBF"/>
                </a:solidFill>
                <a:latin typeface="Calibri"/>
                <a:cs typeface="Calibri"/>
              </a:rPr>
              <a:t> </a:t>
            </a:r>
            <a:r>
              <a:rPr sz="800" dirty="0">
                <a:solidFill>
                  <a:srgbClr val="BFBFBF"/>
                </a:solidFill>
                <a:latin typeface="Calibri"/>
                <a:cs typeface="Calibri"/>
              </a:rPr>
              <a:t>und</a:t>
            </a:r>
            <a:r>
              <a:rPr sz="800" spc="-5" dirty="0">
                <a:solidFill>
                  <a:srgbClr val="BFBFBF"/>
                </a:solidFill>
                <a:latin typeface="Calibri"/>
                <a:cs typeface="Calibri"/>
              </a:rPr>
              <a:t>er</a:t>
            </a:r>
            <a:r>
              <a:rPr sz="800" spc="-15" dirty="0">
                <a:solidFill>
                  <a:srgbClr val="BFBFBF"/>
                </a:solidFill>
                <a:latin typeface="Calibri"/>
                <a:cs typeface="Calibri"/>
              </a:rPr>
              <a:t> </a:t>
            </a: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CC</a:t>
            </a:r>
            <a:r>
              <a:rPr sz="800" u="sng" spc="5" dirty="0">
                <a:solidFill>
                  <a:srgbClr val="0563C1"/>
                </a:solidFill>
                <a:latin typeface="Calibri"/>
                <a:cs typeface="Calibri"/>
              </a:rPr>
              <a:t>-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BY</a:t>
            </a:r>
            <a:r>
              <a:rPr sz="800" u="sng" spc="-30" dirty="0">
                <a:solidFill>
                  <a:srgbClr val="0563C1"/>
                </a:solidFill>
                <a:latin typeface="Times New Roman"/>
                <a:cs typeface="Times New Roman"/>
              </a:rPr>
              <a:t> </a:t>
            </a:r>
            <a:r>
              <a:rPr sz="800" u="sng" spc="-15" dirty="0">
                <a:solidFill>
                  <a:srgbClr val="0563C1"/>
                </a:solidFill>
                <a:latin typeface="Calibri"/>
                <a:cs typeface="Calibri"/>
              </a:rPr>
              <a:t>2</a:t>
            </a: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.0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D1DD4B35-1362-4F4E-805A-ACD3EBBA4BA6}"/>
              </a:ext>
            </a:extLst>
          </p:cNvPr>
          <p:cNvSpPr/>
          <p:nvPr/>
        </p:nvSpPr>
        <p:spPr>
          <a:xfrm>
            <a:off x="1395503" y="1734579"/>
            <a:ext cx="2695031" cy="37374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7">
            <a:extLst>
              <a:ext uri="{FF2B5EF4-FFF2-40B4-BE49-F238E27FC236}">
                <a16:creationId xmlns:a16="http://schemas.microsoft.com/office/drawing/2014/main" id="{C4584AEB-ED97-42B3-A8E8-93AC4983AE72}"/>
              </a:ext>
            </a:extLst>
          </p:cNvPr>
          <p:cNvSpPr txBox="1"/>
          <p:nvPr/>
        </p:nvSpPr>
        <p:spPr>
          <a:xfrm>
            <a:off x="1799520" y="1264318"/>
            <a:ext cx="186817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b="1" spc="-10" dirty="0">
                <a:latin typeface="Calibri"/>
                <a:cs typeface="Calibri"/>
              </a:rPr>
              <a:t>I</a:t>
            </a:r>
            <a:r>
              <a:rPr sz="2800" b="1" spc="-20" dirty="0">
                <a:latin typeface="Calibri"/>
                <a:cs typeface="Calibri"/>
              </a:rPr>
              <a:t>npu</a:t>
            </a:r>
            <a:r>
              <a:rPr sz="2800" b="1" spc="-10" dirty="0">
                <a:latin typeface="Calibri"/>
                <a:cs typeface="Calibri"/>
              </a:rPr>
              <a:t>t</a:t>
            </a:r>
            <a:r>
              <a:rPr sz="2800" spc="-10" dirty="0">
                <a:latin typeface="Calibri"/>
                <a:cs typeface="Calibri"/>
              </a:rPr>
              <a:t>: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i</a:t>
            </a:r>
            <a:r>
              <a:rPr sz="2800" spc="-25" dirty="0">
                <a:latin typeface="Calibri"/>
                <a:cs typeface="Calibri"/>
              </a:rPr>
              <a:t>m</a:t>
            </a:r>
            <a:r>
              <a:rPr sz="2800" spc="-20" dirty="0">
                <a:latin typeface="Calibri"/>
                <a:cs typeface="Calibri"/>
              </a:rPr>
              <a:t>a</a:t>
            </a:r>
            <a:r>
              <a:rPr sz="2800" spc="-45" dirty="0">
                <a:latin typeface="Calibri"/>
                <a:cs typeface="Calibri"/>
              </a:rPr>
              <a:t>g</a:t>
            </a:r>
            <a:r>
              <a:rPr sz="2800" spc="-15" dirty="0">
                <a:latin typeface="Calibri"/>
                <a:cs typeface="Calibri"/>
              </a:rPr>
              <a:t>e</a:t>
            </a:r>
            <a:endParaRPr sz="28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105292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849C0B19-4036-4B27-8285-458F5491DC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20</a:t>
            </a:fld>
            <a:endParaRPr lang="en-US" dirty="0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77CED411-D49E-4736-9733-F9B2A84C7352}"/>
              </a:ext>
            </a:extLst>
          </p:cNvPr>
          <p:cNvSpPr txBox="1">
            <a:spLocks/>
          </p:cNvSpPr>
          <p:nvPr/>
        </p:nvSpPr>
        <p:spPr>
          <a:xfrm>
            <a:off x="497838" y="402714"/>
            <a:ext cx="11196322" cy="533400"/>
          </a:xfrm>
          <a:prstGeom prst="rect">
            <a:avLst/>
          </a:prstGeom>
        </p:spPr>
        <p:txBody>
          <a:bodyPr vert="horz" wrap="square" lIns="0" tIns="48874" rIns="0" bIns="0" rtlCol="0">
            <a:spAutoFit/>
          </a:bodyPr>
          <a:lstStyle>
            <a:lvl1pPr algn="l" defTabSz="914126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799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431800">
              <a:lnSpc>
                <a:spcPct val="100000"/>
              </a:lnSpc>
            </a:pPr>
            <a:r>
              <a:rPr lang="en-US" spc="-5"/>
              <a:t>Im</a:t>
            </a:r>
            <a:r>
              <a:rPr lang="en-US" spc="-20"/>
              <a:t>a</a:t>
            </a:r>
            <a:r>
              <a:rPr lang="en-US"/>
              <a:t>ge</a:t>
            </a:r>
            <a:r>
              <a:rPr lang="en-US" spc="-10"/>
              <a:t> </a:t>
            </a:r>
            <a:r>
              <a:rPr lang="en-US" spc="-5"/>
              <a:t>C</a:t>
            </a:r>
            <a:r>
              <a:rPr lang="en-US" spc="-15"/>
              <a:t>lassifi</a:t>
            </a:r>
            <a:r>
              <a:rPr lang="en-US" spc="-40"/>
              <a:t>c</a:t>
            </a:r>
            <a:r>
              <a:rPr lang="en-US" spc="-55"/>
              <a:t>a</a:t>
            </a:r>
            <a:r>
              <a:rPr lang="en-US" spc="-20"/>
              <a:t>t</a:t>
            </a:r>
            <a:r>
              <a:rPr lang="en-US" spc="-10"/>
              <a:t>i</a:t>
            </a:r>
            <a:r>
              <a:rPr lang="en-US"/>
              <a:t>o</a:t>
            </a:r>
            <a:r>
              <a:rPr lang="en-US" spc="-30"/>
              <a:t>n</a:t>
            </a:r>
            <a:r>
              <a:rPr lang="en-US" spc="-15"/>
              <a:t>:</a:t>
            </a:r>
            <a:r>
              <a:rPr lang="en-US" spc="-5"/>
              <a:t> B</a:t>
            </a:r>
            <a:r>
              <a:rPr lang="en-US" spc="-30"/>
              <a:t>u</a:t>
            </a:r>
            <a:r>
              <a:rPr lang="en-US" spc="-10"/>
              <a:t>il</a:t>
            </a:r>
            <a:r>
              <a:rPr lang="en-US" spc="-30"/>
              <a:t>d</a:t>
            </a:r>
            <a:r>
              <a:rPr lang="en-US" spc="-10"/>
              <a:t>i</a:t>
            </a:r>
            <a:r>
              <a:rPr lang="en-US" spc="-30"/>
              <a:t>n</a:t>
            </a:r>
            <a:r>
              <a:rPr lang="en-US" spc="-20"/>
              <a:t>g</a:t>
            </a:r>
            <a:r>
              <a:rPr lang="en-US" spc="-5"/>
              <a:t> B</a:t>
            </a:r>
            <a:r>
              <a:rPr lang="en-US" spc="-10"/>
              <a:t>l</a:t>
            </a:r>
            <a:r>
              <a:rPr lang="en-US"/>
              <a:t>o</a:t>
            </a:r>
            <a:r>
              <a:rPr lang="en-US" spc="-5"/>
              <a:t>c</a:t>
            </a:r>
            <a:r>
              <a:rPr lang="en-US"/>
              <a:t>k</a:t>
            </a:r>
            <a:r>
              <a:rPr lang="en-US" spc="-10"/>
              <a:t> </a:t>
            </a:r>
            <a:r>
              <a:rPr lang="en-US" spc="-110"/>
              <a:t>f</a:t>
            </a:r>
            <a:r>
              <a:rPr lang="en-US"/>
              <a:t>o</a:t>
            </a:r>
            <a:r>
              <a:rPr lang="en-US" spc="-15"/>
              <a:t>r</a:t>
            </a:r>
            <a:r>
              <a:rPr lang="en-US" spc="-10"/>
              <a:t> </a:t>
            </a:r>
            <a:r>
              <a:rPr lang="en-US"/>
              <a:t>o</a:t>
            </a:r>
            <a:r>
              <a:rPr lang="en-US" spc="-25"/>
              <a:t>th</a:t>
            </a:r>
            <a:r>
              <a:rPr lang="en-US" spc="-5"/>
              <a:t>e</a:t>
            </a:r>
            <a:r>
              <a:rPr lang="en-US" spc="-15"/>
              <a:t>r</a:t>
            </a:r>
            <a:r>
              <a:rPr lang="en-US" spc="-10"/>
              <a:t> </a:t>
            </a:r>
            <a:r>
              <a:rPr lang="en-US" spc="-75"/>
              <a:t>t</a:t>
            </a:r>
            <a:r>
              <a:rPr lang="en-US" spc="-20"/>
              <a:t>as</a:t>
            </a:r>
            <a:r>
              <a:rPr lang="en-US" spc="-60"/>
              <a:t>k</a:t>
            </a:r>
            <a:r>
              <a:rPr lang="en-US" spc="-15"/>
              <a:t>s!</a:t>
            </a:r>
            <a:endParaRPr lang="en-US" spc="-15" dirty="0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B1F6BC7E-2130-407F-8E69-37EEA47019E5}"/>
              </a:ext>
            </a:extLst>
          </p:cNvPr>
          <p:cNvSpPr/>
          <p:nvPr/>
        </p:nvSpPr>
        <p:spPr>
          <a:xfrm>
            <a:off x="144440" y="2161969"/>
            <a:ext cx="5472589" cy="36451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C0D78626-70F9-4020-A72A-360176B8399E}"/>
              </a:ext>
            </a:extLst>
          </p:cNvPr>
          <p:cNvSpPr txBox="1"/>
          <p:nvPr/>
        </p:nvSpPr>
        <p:spPr>
          <a:xfrm>
            <a:off x="1941762" y="5957475"/>
            <a:ext cx="2041525" cy="1295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T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his</a:t>
            </a:r>
            <a:r>
              <a:rPr sz="800" u="sng" spc="-30" dirty="0">
                <a:solidFill>
                  <a:srgbClr val="0563C1"/>
                </a:solidFill>
                <a:latin typeface="Times New Roman"/>
                <a:cs typeface="Times New Roman"/>
              </a:rPr>
              <a:t> 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i</a:t>
            </a:r>
            <a:r>
              <a:rPr sz="800" u="sng" spc="-15" dirty="0">
                <a:solidFill>
                  <a:srgbClr val="0563C1"/>
                </a:solidFill>
                <a:latin typeface="Calibri"/>
                <a:cs typeface="Calibri"/>
              </a:rPr>
              <a:t>m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a</a:t>
            </a:r>
            <a:r>
              <a:rPr sz="800" u="sng" spc="-10" dirty="0">
                <a:solidFill>
                  <a:srgbClr val="0563C1"/>
                </a:solidFill>
                <a:latin typeface="Calibri"/>
                <a:cs typeface="Calibri"/>
              </a:rPr>
              <a:t>ge</a:t>
            </a:r>
            <a:r>
              <a:rPr sz="800" u="sng" spc="-25" dirty="0">
                <a:solidFill>
                  <a:srgbClr val="0563C1"/>
                </a:solidFill>
                <a:latin typeface="Times New Roman"/>
                <a:cs typeface="Times New Roman"/>
              </a:rPr>
              <a:t> </a:t>
            </a:r>
            <a:r>
              <a:rPr sz="800" dirty="0">
                <a:solidFill>
                  <a:srgbClr val="BFBFBF"/>
                </a:solidFill>
                <a:latin typeface="Calibri"/>
                <a:cs typeface="Calibri"/>
              </a:rPr>
              <a:t>is</a:t>
            </a:r>
            <a:r>
              <a:rPr sz="800" spc="-10" dirty="0">
                <a:solidFill>
                  <a:srgbClr val="BFBFBF"/>
                </a:solidFill>
                <a:latin typeface="Calibri"/>
                <a:cs typeface="Calibri"/>
              </a:rPr>
              <a:t> </a:t>
            </a:r>
            <a:r>
              <a:rPr sz="800" spc="5" dirty="0">
                <a:solidFill>
                  <a:srgbClr val="BFBFBF"/>
                </a:solidFill>
                <a:latin typeface="Calibri"/>
                <a:cs typeface="Calibri"/>
              </a:rPr>
              <a:t>f</a:t>
            </a:r>
            <a:r>
              <a:rPr sz="800" spc="-10" dirty="0">
                <a:solidFill>
                  <a:srgbClr val="BFBFBF"/>
                </a:solidFill>
                <a:latin typeface="Calibri"/>
                <a:cs typeface="Calibri"/>
              </a:rPr>
              <a:t>r</a:t>
            </a:r>
            <a:r>
              <a:rPr sz="800" spc="-5" dirty="0">
                <a:solidFill>
                  <a:srgbClr val="BFBFBF"/>
                </a:solidFill>
                <a:latin typeface="Calibri"/>
                <a:cs typeface="Calibri"/>
              </a:rPr>
              <a:t>ee </a:t>
            </a:r>
            <a:r>
              <a:rPr sz="800" spc="-15" dirty="0">
                <a:solidFill>
                  <a:srgbClr val="BFBFBF"/>
                </a:solidFill>
                <a:latin typeface="Calibri"/>
                <a:cs typeface="Calibri"/>
              </a:rPr>
              <a:t>t</a:t>
            </a:r>
            <a:r>
              <a:rPr sz="800" dirty="0">
                <a:solidFill>
                  <a:srgbClr val="BFBFBF"/>
                </a:solidFill>
                <a:latin typeface="Calibri"/>
                <a:cs typeface="Calibri"/>
              </a:rPr>
              <a:t>o</a:t>
            </a:r>
            <a:r>
              <a:rPr sz="800" spc="-5" dirty="0">
                <a:solidFill>
                  <a:srgbClr val="BFBFBF"/>
                </a:solidFill>
                <a:latin typeface="Calibri"/>
                <a:cs typeface="Calibri"/>
              </a:rPr>
              <a:t> </a:t>
            </a:r>
            <a:r>
              <a:rPr sz="800" dirty="0">
                <a:solidFill>
                  <a:srgbClr val="BFBFBF"/>
                </a:solidFill>
                <a:latin typeface="Calibri"/>
                <a:cs typeface="Calibri"/>
              </a:rPr>
              <a:t>u</a:t>
            </a:r>
            <a:r>
              <a:rPr sz="800" spc="-5" dirty="0">
                <a:solidFill>
                  <a:srgbClr val="BFBFBF"/>
                </a:solidFill>
                <a:latin typeface="Calibri"/>
                <a:cs typeface="Calibri"/>
              </a:rPr>
              <a:t>se </a:t>
            </a:r>
            <a:r>
              <a:rPr sz="800" dirty="0">
                <a:solidFill>
                  <a:srgbClr val="BFBFBF"/>
                </a:solidFill>
                <a:latin typeface="Calibri"/>
                <a:cs typeface="Calibri"/>
              </a:rPr>
              <a:t>und</a:t>
            </a:r>
            <a:r>
              <a:rPr sz="800" spc="-5" dirty="0">
                <a:solidFill>
                  <a:srgbClr val="BFBFBF"/>
                </a:solidFill>
                <a:latin typeface="Calibri"/>
                <a:cs typeface="Calibri"/>
              </a:rPr>
              <a:t>er</a:t>
            </a:r>
            <a:r>
              <a:rPr sz="800" spc="-15" dirty="0">
                <a:solidFill>
                  <a:srgbClr val="BFBFBF"/>
                </a:solidFill>
                <a:latin typeface="Calibri"/>
                <a:cs typeface="Calibri"/>
              </a:rPr>
              <a:t> t</a:t>
            </a:r>
            <a:r>
              <a:rPr sz="800" dirty="0">
                <a:solidFill>
                  <a:srgbClr val="BFBFBF"/>
                </a:solidFill>
                <a:latin typeface="Calibri"/>
                <a:cs typeface="Calibri"/>
              </a:rPr>
              <a:t>h</a:t>
            </a:r>
            <a:r>
              <a:rPr sz="800" spc="-5" dirty="0">
                <a:solidFill>
                  <a:srgbClr val="BFBFBF"/>
                </a:solidFill>
                <a:latin typeface="Calibri"/>
                <a:cs typeface="Calibri"/>
              </a:rPr>
              <a:t>e </a:t>
            </a:r>
            <a:r>
              <a:rPr sz="800" u="sng" spc="-10" dirty="0">
                <a:solidFill>
                  <a:srgbClr val="0563C1"/>
                </a:solidFill>
                <a:latin typeface="Calibri"/>
                <a:cs typeface="Calibri"/>
              </a:rPr>
              <a:t>P</a:t>
            </a: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e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x</a:t>
            </a: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e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ls</a:t>
            </a:r>
            <a:r>
              <a:rPr sz="800" u="sng" spc="-25" dirty="0">
                <a:solidFill>
                  <a:srgbClr val="0563C1"/>
                </a:solidFill>
                <a:latin typeface="Times New Roman"/>
                <a:cs typeface="Times New Roman"/>
              </a:rPr>
              <a:t> 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li</a:t>
            </a: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ce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n</a:t>
            </a: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se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E05BC47C-0C04-486C-8000-80DEF0D18D0B}"/>
              </a:ext>
            </a:extLst>
          </p:cNvPr>
          <p:cNvSpPr txBox="1"/>
          <p:nvPr/>
        </p:nvSpPr>
        <p:spPr>
          <a:xfrm>
            <a:off x="4126486" y="1296916"/>
            <a:ext cx="3939540" cy="355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5" dirty="0">
                <a:latin typeface="Calibri"/>
                <a:cs typeface="Calibri"/>
              </a:rPr>
              <a:t>E</a:t>
            </a:r>
            <a:r>
              <a:rPr sz="2800" spc="-55" dirty="0">
                <a:latin typeface="Calibri"/>
                <a:cs typeface="Calibri"/>
              </a:rPr>
              <a:t>x</a:t>
            </a:r>
            <a:r>
              <a:rPr sz="2800" spc="-20" dirty="0">
                <a:latin typeface="Calibri"/>
                <a:cs typeface="Calibri"/>
              </a:rPr>
              <a:t>a</a:t>
            </a:r>
            <a:r>
              <a:rPr sz="2800" spc="-25" dirty="0">
                <a:latin typeface="Calibri"/>
                <a:cs typeface="Calibri"/>
              </a:rPr>
              <a:t>m</a:t>
            </a:r>
            <a:r>
              <a:rPr sz="2800" dirty="0">
                <a:latin typeface="Calibri"/>
                <a:cs typeface="Calibri"/>
              </a:rPr>
              <a:t>p</a:t>
            </a:r>
            <a:r>
              <a:rPr sz="2800" spc="-10" dirty="0">
                <a:latin typeface="Calibri"/>
                <a:cs typeface="Calibri"/>
              </a:rPr>
              <a:t>le: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I</a:t>
            </a:r>
            <a:r>
              <a:rPr sz="2800" spc="-25" dirty="0">
                <a:latin typeface="Calibri"/>
                <a:cs typeface="Calibri"/>
              </a:rPr>
              <a:t>m</a:t>
            </a:r>
            <a:r>
              <a:rPr sz="2800" spc="-20" dirty="0">
                <a:latin typeface="Calibri"/>
                <a:cs typeface="Calibri"/>
              </a:rPr>
              <a:t>a</a:t>
            </a:r>
            <a:r>
              <a:rPr sz="2800" spc="-45" dirty="0">
                <a:latin typeface="Calibri"/>
                <a:cs typeface="Calibri"/>
              </a:rPr>
              <a:t>g</a:t>
            </a:r>
            <a:r>
              <a:rPr sz="2800" spc="-15" dirty="0">
                <a:latin typeface="Calibri"/>
                <a:cs typeface="Calibri"/>
              </a:rPr>
              <a:t>e</a:t>
            </a:r>
            <a:r>
              <a:rPr sz="2800" spc="-5" dirty="0">
                <a:latin typeface="Calibri"/>
                <a:cs typeface="Calibri"/>
              </a:rPr>
              <a:t> Ca</a:t>
            </a:r>
            <a:r>
              <a:rPr sz="2800" spc="-10" dirty="0">
                <a:latin typeface="Calibri"/>
                <a:cs typeface="Calibri"/>
              </a:rPr>
              <a:t>p</a:t>
            </a:r>
            <a:r>
              <a:rPr sz="2800" spc="-15" dirty="0">
                <a:latin typeface="Calibri"/>
                <a:cs typeface="Calibri"/>
              </a:rPr>
              <a:t>t</a:t>
            </a:r>
            <a:r>
              <a:rPr sz="2800" spc="-10" dirty="0">
                <a:latin typeface="Calibri"/>
                <a:cs typeface="Calibri"/>
              </a:rPr>
              <a:t>i</a:t>
            </a:r>
            <a:r>
              <a:rPr sz="2800" spc="-5" dirty="0">
                <a:latin typeface="Calibri"/>
                <a:cs typeface="Calibri"/>
              </a:rPr>
              <a:t>o</a:t>
            </a:r>
            <a:r>
              <a:rPr sz="2800" dirty="0">
                <a:latin typeface="Calibri"/>
                <a:cs typeface="Calibri"/>
              </a:rPr>
              <a:t>n</a:t>
            </a:r>
            <a:r>
              <a:rPr sz="2800" spc="-10" dirty="0">
                <a:latin typeface="Calibri"/>
                <a:cs typeface="Calibri"/>
              </a:rPr>
              <a:t>i</a:t>
            </a:r>
            <a:r>
              <a:rPr sz="2800" dirty="0">
                <a:latin typeface="Calibri"/>
                <a:cs typeface="Calibri"/>
              </a:rPr>
              <a:t>n</a:t>
            </a:r>
            <a:r>
              <a:rPr sz="2800" spc="-15" dirty="0">
                <a:latin typeface="Calibri"/>
                <a:cs typeface="Calibri"/>
              </a:rPr>
              <a:t>g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D2974CDC-418F-4CAF-800D-7EFFAC474A1D}"/>
              </a:ext>
            </a:extLst>
          </p:cNvPr>
          <p:cNvSpPr/>
          <p:nvPr/>
        </p:nvSpPr>
        <p:spPr>
          <a:xfrm>
            <a:off x="5780313" y="4060374"/>
            <a:ext cx="740410" cy="152400"/>
          </a:xfrm>
          <a:custGeom>
            <a:avLst/>
            <a:gdLst/>
            <a:ahLst/>
            <a:cxnLst/>
            <a:rect l="l" t="t" r="r" b="b"/>
            <a:pathLst>
              <a:path w="740409" h="152400">
                <a:moveTo>
                  <a:pt x="0" y="50798"/>
                </a:moveTo>
                <a:lnTo>
                  <a:pt x="0" y="101598"/>
                </a:lnTo>
                <a:lnTo>
                  <a:pt x="587829" y="101600"/>
                </a:lnTo>
                <a:lnTo>
                  <a:pt x="587829" y="152400"/>
                </a:lnTo>
                <a:lnTo>
                  <a:pt x="740229" y="76200"/>
                </a:lnTo>
                <a:lnTo>
                  <a:pt x="689429" y="50800"/>
                </a:lnTo>
                <a:lnTo>
                  <a:pt x="0" y="50798"/>
                </a:lnTo>
                <a:close/>
              </a:path>
              <a:path w="740409" h="152400">
                <a:moveTo>
                  <a:pt x="587829" y="0"/>
                </a:moveTo>
                <a:lnTo>
                  <a:pt x="587829" y="50800"/>
                </a:lnTo>
                <a:lnTo>
                  <a:pt x="689429" y="50800"/>
                </a:lnTo>
                <a:lnTo>
                  <a:pt x="58782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62B7E642-E8DD-496B-9A12-6C57C1EABA38}"/>
              </a:ext>
            </a:extLst>
          </p:cNvPr>
          <p:cNvSpPr txBox="1"/>
          <p:nvPr/>
        </p:nvSpPr>
        <p:spPr>
          <a:xfrm>
            <a:off x="6904083" y="2202393"/>
            <a:ext cx="1437005" cy="37763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353060">
              <a:lnSpc>
                <a:spcPct val="99900"/>
              </a:lnSpc>
            </a:pPr>
            <a:r>
              <a:rPr sz="3600" spc="-10" dirty="0">
                <a:solidFill>
                  <a:srgbClr val="BFBFBF"/>
                </a:solidFill>
                <a:latin typeface="Calibri"/>
                <a:cs typeface="Calibri"/>
              </a:rPr>
              <a:t>r</a:t>
            </a:r>
            <a:r>
              <a:rPr sz="3600" spc="-5" dirty="0">
                <a:solidFill>
                  <a:srgbClr val="BFBFBF"/>
                </a:solidFill>
                <a:latin typeface="Calibri"/>
                <a:cs typeface="Calibri"/>
              </a:rPr>
              <a:t>idin</a:t>
            </a:r>
            <a:r>
              <a:rPr sz="3600" spc="-20" dirty="0">
                <a:solidFill>
                  <a:srgbClr val="BFBFBF"/>
                </a:solidFill>
                <a:latin typeface="Calibri"/>
                <a:cs typeface="Calibri"/>
              </a:rPr>
              <a:t>g</a:t>
            </a:r>
            <a:r>
              <a:rPr sz="3600" spc="-10" dirty="0">
                <a:solidFill>
                  <a:srgbClr val="BFBFBF"/>
                </a:solidFill>
                <a:latin typeface="Calibri"/>
                <a:cs typeface="Calibri"/>
              </a:rPr>
              <a:t> </a:t>
            </a:r>
            <a:r>
              <a:rPr sz="3600" spc="-50" dirty="0">
                <a:solidFill>
                  <a:srgbClr val="BFBFBF"/>
                </a:solidFill>
                <a:latin typeface="Calibri"/>
                <a:cs typeface="Calibri"/>
              </a:rPr>
              <a:t>c</a:t>
            </a:r>
            <a:r>
              <a:rPr sz="3600" spc="-55" dirty="0">
                <a:solidFill>
                  <a:srgbClr val="BFBFBF"/>
                </a:solidFill>
                <a:latin typeface="Calibri"/>
                <a:cs typeface="Calibri"/>
              </a:rPr>
              <a:t>a</a:t>
            </a:r>
            <a:r>
              <a:rPr sz="3600" spc="-15" dirty="0">
                <a:solidFill>
                  <a:srgbClr val="BFBFBF"/>
                </a:solidFill>
                <a:latin typeface="Calibri"/>
                <a:cs typeface="Calibri"/>
              </a:rPr>
              <a:t>t</a:t>
            </a:r>
            <a:r>
              <a:rPr sz="3600" spc="-10" dirty="0">
                <a:solidFill>
                  <a:srgbClr val="BFBFBF"/>
                </a:solidFill>
                <a:latin typeface="Calibri"/>
                <a:cs typeface="Calibri"/>
              </a:rPr>
              <a:t> </a:t>
            </a:r>
            <a:r>
              <a:rPr sz="3600" spc="-5" dirty="0">
                <a:solidFill>
                  <a:srgbClr val="BFBFBF"/>
                </a:solidFill>
                <a:latin typeface="Calibri"/>
                <a:cs typeface="Calibri"/>
              </a:rPr>
              <a:t>h</a:t>
            </a:r>
            <a:r>
              <a:rPr sz="3600" spc="-20" dirty="0">
                <a:solidFill>
                  <a:srgbClr val="BFBFBF"/>
                </a:solidFill>
                <a:latin typeface="Calibri"/>
                <a:cs typeface="Calibri"/>
              </a:rPr>
              <a:t>o</a:t>
            </a:r>
            <a:r>
              <a:rPr sz="3600" spc="-85" dirty="0">
                <a:solidFill>
                  <a:srgbClr val="BFBFBF"/>
                </a:solidFill>
                <a:latin typeface="Calibri"/>
                <a:cs typeface="Calibri"/>
              </a:rPr>
              <a:t>r</a:t>
            </a:r>
            <a:r>
              <a:rPr sz="3600" spc="5" dirty="0">
                <a:solidFill>
                  <a:srgbClr val="BFBFBF"/>
                </a:solidFill>
                <a:latin typeface="Calibri"/>
                <a:cs typeface="Calibri"/>
              </a:rPr>
              <a:t>s</a:t>
            </a:r>
            <a:r>
              <a:rPr sz="3600" spc="-20" dirty="0">
                <a:solidFill>
                  <a:srgbClr val="BFBFBF"/>
                </a:solidFill>
                <a:latin typeface="Calibri"/>
                <a:cs typeface="Calibri"/>
              </a:rPr>
              <a:t>e</a:t>
            </a:r>
            <a:r>
              <a:rPr sz="3600" spc="-10" dirty="0">
                <a:solidFill>
                  <a:srgbClr val="BFBFBF"/>
                </a:solidFill>
                <a:latin typeface="Calibri"/>
                <a:cs typeface="Calibri"/>
              </a:rPr>
              <a:t> </a:t>
            </a:r>
            <a:r>
              <a:rPr sz="3600" spc="-35" dirty="0">
                <a:latin typeface="Calibri"/>
                <a:cs typeface="Calibri"/>
              </a:rPr>
              <a:t>m</a:t>
            </a:r>
            <a:r>
              <a:rPr sz="3600" dirty="0">
                <a:latin typeface="Calibri"/>
                <a:cs typeface="Calibri"/>
              </a:rPr>
              <a:t>an </a:t>
            </a:r>
            <a:r>
              <a:rPr sz="3600" dirty="0">
                <a:solidFill>
                  <a:srgbClr val="BFBFBF"/>
                </a:solidFill>
                <a:latin typeface="Calibri"/>
                <a:cs typeface="Calibri"/>
              </a:rPr>
              <a:t>w</a:t>
            </a:r>
            <a:r>
              <a:rPr sz="3600" spc="-5" dirty="0">
                <a:solidFill>
                  <a:srgbClr val="BFBFBF"/>
                </a:solidFill>
                <a:latin typeface="Calibri"/>
                <a:cs typeface="Calibri"/>
              </a:rPr>
              <a:t>h</a:t>
            </a:r>
            <a:r>
              <a:rPr sz="3600" spc="-25" dirty="0">
                <a:solidFill>
                  <a:srgbClr val="BFBFBF"/>
                </a:solidFill>
                <a:latin typeface="Calibri"/>
                <a:cs typeface="Calibri"/>
              </a:rPr>
              <a:t>e</a:t>
            </a:r>
            <a:r>
              <a:rPr sz="3600" dirty="0">
                <a:solidFill>
                  <a:srgbClr val="BFBFBF"/>
                </a:solidFill>
                <a:latin typeface="Calibri"/>
                <a:cs typeface="Calibri"/>
              </a:rPr>
              <a:t>n</a:t>
            </a:r>
            <a:endParaRPr sz="36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3600" dirty="0">
                <a:solidFill>
                  <a:srgbClr val="BFBFBF"/>
                </a:solidFill>
                <a:latin typeface="Calibri"/>
                <a:cs typeface="Calibri"/>
              </a:rPr>
              <a:t>…</a:t>
            </a:r>
            <a:endParaRPr sz="36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3600" spc="-10" dirty="0">
                <a:solidFill>
                  <a:srgbClr val="BFBFBF"/>
                </a:solidFill>
                <a:latin typeface="Calibri"/>
                <a:cs typeface="Calibri"/>
              </a:rPr>
              <a:t>&lt;</a:t>
            </a:r>
            <a:r>
              <a:rPr sz="3600" spc="-30" dirty="0">
                <a:solidFill>
                  <a:srgbClr val="BFBFBF"/>
                </a:solidFill>
                <a:latin typeface="Calibri"/>
                <a:cs typeface="Calibri"/>
              </a:rPr>
              <a:t>S</a:t>
            </a:r>
            <a:r>
              <a:rPr sz="3600" spc="-105" dirty="0">
                <a:solidFill>
                  <a:srgbClr val="BFBFBF"/>
                </a:solidFill>
                <a:latin typeface="Calibri"/>
                <a:cs typeface="Calibri"/>
              </a:rPr>
              <a:t>T</a:t>
            </a:r>
            <a:r>
              <a:rPr sz="3600" spc="5" dirty="0">
                <a:solidFill>
                  <a:srgbClr val="BFBFBF"/>
                </a:solidFill>
                <a:latin typeface="Calibri"/>
                <a:cs typeface="Calibri"/>
              </a:rPr>
              <a:t>O</a:t>
            </a:r>
            <a:r>
              <a:rPr sz="3600" spc="-20" dirty="0">
                <a:solidFill>
                  <a:srgbClr val="BFBFBF"/>
                </a:solidFill>
                <a:latin typeface="Calibri"/>
                <a:cs typeface="Calibri"/>
              </a:rPr>
              <a:t>P</a:t>
            </a:r>
            <a:r>
              <a:rPr sz="3600" dirty="0">
                <a:solidFill>
                  <a:srgbClr val="BFBFBF"/>
                </a:solidFill>
                <a:latin typeface="Calibri"/>
                <a:cs typeface="Calibri"/>
              </a:rPr>
              <a:t>&gt;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DA601348-6200-4920-84A0-705FFD175077}"/>
              </a:ext>
            </a:extLst>
          </p:cNvPr>
          <p:cNvSpPr txBox="1"/>
          <p:nvPr/>
        </p:nvSpPr>
        <p:spPr>
          <a:xfrm>
            <a:off x="9416226" y="2251251"/>
            <a:ext cx="1751330" cy="804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55244">
              <a:lnSpc>
                <a:spcPts val="3329"/>
              </a:lnSpc>
            </a:pPr>
            <a:r>
              <a:rPr sz="2800" spc="-5" dirty="0">
                <a:latin typeface="Calibri"/>
                <a:cs typeface="Calibri"/>
              </a:rPr>
              <a:t>W</a:t>
            </a:r>
            <a:r>
              <a:rPr sz="2800" dirty="0">
                <a:latin typeface="Calibri"/>
                <a:cs typeface="Calibri"/>
              </a:rPr>
              <a:t>h</a:t>
            </a:r>
            <a:r>
              <a:rPr sz="2800" spc="-30" dirty="0">
                <a:latin typeface="Calibri"/>
                <a:cs typeface="Calibri"/>
              </a:rPr>
              <a:t>a</a:t>
            </a:r>
            <a:r>
              <a:rPr sz="2800" spc="-10" dirty="0">
                <a:latin typeface="Calibri"/>
                <a:cs typeface="Calibri"/>
              </a:rPr>
              <a:t>t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0" dirty="0">
                <a:latin typeface="Calibri"/>
                <a:cs typeface="Calibri"/>
              </a:rPr>
              <a:t>w</a:t>
            </a:r>
            <a:r>
              <a:rPr sz="2800" spc="-5" dirty="0">
                <a:latin typeface="Calibri"/>
                <a:cs typeface="Calibri"/>
              </a:rPr>
              <a:t>o</a:t>
            </a:r>
            <a:r>
              <a:rPr sz="2800" spc="-50" dirty="0">
                <a:latin typeface="Calibri"/>
                <a:cs typeface="Calibri"/>
              </a:rPr>
              <a:t>r</a:t>
            </a:r>
            <a:r>
              <a:rPr sz="2800" dirty="0">
                <a:latin typeface="Calibri"/>
                <a:cs typeface="Calibri"/>
              </a:rPr>
              <a:t>d </a:t>
            </a:r>
            <a:r>
              <a:rPr sz="2800" spc="-30" dirty="0">
                <a:latin typeface="Calibri"/>
                <a:cs typeface="Calibri"/>
              </a:rPr>
              <a:t>t</a:t>
            </a:r>
            <a:r>
              <a:rPr sz="2800" dirty="0">
                <a:latin typeface="Calibri"/>
                <a:cs typeface="Calibri"/>
              </a:rPr>
              <a:t>o </a:t>
            </a:r>
            <a:r>
              <a:rPr sz="2800" spc="5" dirty="0">
                <a:latin typeface="Calibri"/>
                <a:cs typeface="Calibri"/>
              </a:rPr>
              <a:t>s</a:t>
            </a:r>
            <a:r>
              <a:rPr sz="2800" spc="-55" dirty="0">
                <a:latin typeface="Calibri"/>
                <a:cs typeface="Calibri"/>
              </a:rPr>
              <a:t>a</a:t>
            </a:r>
            <a:r>
              <a:rPr sz="2800" spc="-15" dirty="0">
                <a:latin typeface="Calibri"/>
                <a:cs typeface="Calibri"/>
              </a:rPr>
              <a:t>y</a:t>
            </a:r>
            <a:r>
              <a:rPr sz="2800" dirty="0">
                <a:latin typeface="Calibri"/>
                <a:cs typeface="Calibri"/>
              </a:rPr>
              <a:t> n</a:t>
            </a:r>
            <a:r>
              <a:rPr sz="2800" spc="-65" dirty="0">
                <a:latin typeface="Calibri"/>
                <a:cs typeface="Calibri"/>
              </a:rPr>
              <a:t>e</a:t>
            </a:r>
            <a:r>
              <a:rPr sz="2800" spc="5" dirty="0">
                <a:latin typeface="Calibri"/>
                <a:cs typeface="Calibri"/>
              </a:rPr>
              <a:t>x</a:t>
            </a:r>
            <a:r>
              <a:rPr sz="2800" spc="-15" dirty="0">
                <a:latin typeface="Calibri"/>
                <a:cs typeface="Calibri"/>
              </a:rPr>
              <a:t>t</a:t>
            </a:r>
            <a:r>
              <a:rPr sz="2800" dirty="0">
                <a:latin typeface="Calibri"/>
                <a:cs typeface="Calibri"/>
              </a:rPr>
              <a:t>?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39382D7E-34A1-4182-895B-8EAC8CAB8D8F}"/>
              </a:ext>
            </a:extLst>
          </p:cNvPr>
          <p:cNvSpPr txBox="1"/>
          <p:nvPr/>
        </p:nvSpPr>
        <p:spPr>
          <a:xfrm>
            <a:off x="9597545" y="4317022"/>
            <a:ext cx="124142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10" dirty="0">
                <a:latin typeface="Calibri"/>
                <a:cs typeface="Calibri"/>
              </a:rPr>
              <a:t>C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spc="-10" dirty="0">
                <a:latin typeface="Calibri"/>
                <a:cs typeface="Calibri"/>
              </a:rPr>
              <a:t>p</a:t>
            </a:r>
            <a:r>
              <a:rPr sz="2800" dirty="0">
                <a:latin typeface="Calibri"/>
                <a:cs typeface="Calibri"/>
              </a:rPr>
              <a:t>t</a:t>
            </a:r>
            <a:r>
              <a:rPr sz="2800" spc="-5" dirty="0">
                <a:latin typeface="Calibri"/>
                <a:cs typeface="Calibri"/>
              </a:rPr>
              <a:t>io</a:t>
            </a:r>
            <a:r>
              <a:rPr sz="2800" spc="5" dirty="0">
                <a:latin typeface="Calibri"/>
                <a:cs typeface="Calibri"/>
              </a:rPr>
              <a:t>n</a:t>
            </a:r>
            <a:r>
              <a:rPr sz="2800" spc="-10" dirty="0">
                <a:latin typeface="Calibri"/>
                <a:cs typeface="Calibri"/>
              </a:rPr>
              <a:t>: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BF363683-D856-411D-90FC-B202BD59784F}"/>
              </a:ext>
            </a:extLst>
          </p:cNvPr>
          <p:cNvSpPr txBox="1"/>
          <p:nvPr/>
        </p:nvSpPr>
        <p:spPr>
          <a:xfrm>
            <a:off x="8975182" y="4740333"/>
            <a:ext cx="68707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20" dirty="0">
                <a:latin typeface="Calibri"/>
                <a:cs typeface="Calibri"/>
              </a:rPr>
              <a:t>Ma</a:t>
            </a:r>
            <a:r>
              <a:rPr sz="2800" dirty="0">
                <a:latin typeface="Calibri"/>
                <a:cs typeface="Calibri"/>
              </a:rPr>
              <a:t>n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2" name="object 11">
            <a:extLst>
              <a:ext uri="{FF2B5EF4-FFF2-40B4-BE49-F238E27FC236}">
                <a16:creationId xmlns:a16="http://schemas.microsoft.com/office/drawing/2014/main" id="{5067B6BF-6A3F-4F76-92FC-EF0671CFFACA}"/>
              </a:ext>
            </a:extLst>
          </p:cNvPr>
          <p:cNvSpPr txBox="1"/>
          <p:nvPr/>
        </p:nvSpPr>
        <p:spPr>
          <a:xfrm>
            <a:off x="9659754" y="4753033"/>
            <a:ext cx="2032000" cy="548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120">
              <a:lnSpc>
                <a:spcPct val="100000"/>
              </a:lnSpc>
            </a:pPr>
            <a:r>
              <a:rPr sz="2800" spc="-15" dirty="0">
                <a:latin typeface="Calibri"/>
                <a:cs typeface="Calibri"/>
              </a:rPr>
              <a:t>r</a:t>
            </a:r>
            <a:r>
              <a:rPr sz="2800" spc="-5" dirty="0">
                <a:latin typeface="Calibri"/>
                <a:cs typeface="Calibri"/>
              </a:rPr>
              <a:t>i</a:t>
            </a:r>
            <a:r>
              <a:rPr sz="2800" dirty="0">
                <a:latin typeface="Calibri"/>
                <a:cs typeface="Calibri"/>
              </a:rPr>
              <a:t>d</a:t>
            </a:r>
            <a:r>
              <a:rPr sz="2800" spc="-5" dirty="0">
                <a:latin typeface="Calibri"/>
                <a:cs typeface="Calibri"/>
              </a:rPr>
              <a:t>i</a:t>
            </a:r>
            <a:r>
              <a:rPr sz="2800" dirty="0">
                <a:latin typeface="Calibri"/>
                <a:cs typeface="Calibri"/>
              </a:rPr>
              <a:t>ng h</a:t>
            </a:r>
            <a:r>
              <a:rPr sz="2800" spc="-5" dirty="0">
                <a:latin typeface="Calibri"/>
                <a:cs typeface="Calibri"/>
              </a:rPr>
              <a:t>o</a:t>
            </a:r>
            <a:r>
              <a:rPr sz="2800" spc="-60" dirty="0">
                <a:latin typeface="Calibri"/>
                <a:cs typeface="Calibri"/>
              </a:rPr>
              <a:t>r</a:t>
            </a:r>
            <a:r>
              <a:rPr sz="2800" spc="-10" dirty="0">
                <a:latin typeface="Calibri"/>
                <a:cs typeface="Calibri"/>
              </a:rPr>
              <a:t>se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3" name="object 12">
            <a:extLst>
              <a:ext uri="{FF2B5EF4-FFF2-40B4-BE49-F238E27FC236}">
                <a16:creationId xmlns:a16="http://schemas.microsoft.com/office/drawing/2014/main" id="{1A422259-929B-4DE1-A34F-4A3F4FB45D58}"/>
              </a:ext>
            </a:extLst>
          </p:cNvPr>
          <p:cNvSpPr/>
          <p:nvPr/>
        </p:nvSpPr>
        <p:spPr>
          <a:xfrm>
            <a:off x="9659754" y="4771048"/>
            <a:ext cx="2032000" cy="530225"/>
          </a:xfrm>
          <a:custGeom>
            <a:avLst/>
            <a:gdLst/>
            <a:ahLst/>
            <a:cxnLst/>
            <a:rect l="l" t="t" r="r" b="b"/>
            <a:pathLst>
              <a:path w="2032000" h="530225">
                <a:moveTo>
                  <a:pt x="0" y="0"/>
                </a:moveTo>
                <a:lnTo>
                  <a:pt x="2031502" y="0"/>
                </a:lnTo>
                <a:lnTo>
                  <a:pt x="2031502" y="530142"/>
                </a:lnTo>
                <a:lnTo>
                  <a:pt x="0" y="530142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990960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87A7E81A-749A-45F1-951A-84C9FA21E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21</a:t>
            </a:fld>
            <a:endParaRPr lang="en-US" dirty="0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7987ACF3-1AF6-4ACB-87A7-751BDE1B0933}"/>
              </a:ext>
            </a:extLst>
          </p:cNvPr>
          <p:cNvSpPr txBox="1">
            <a:spLocks/>
          </p:cNvSpPr>
          <p:nvPr/>
        </p:nvSpPr>
        <p:spPr>
          <a:xfrm>
            <a:off x="497838" y="402714"/>
            <a:ext cx="11196322" cy="533400"/>
          </a:xfrm>
          <a:prstGeom prst="rect">
            <a:avLst/>
          </a:prstGeom>
        </p:spPr>
        <p:txBody>
          <a:bodyPr vert="horz" wrap="square" lIns="0" tIns="48874" rIns="0" bIns="0" rtlCol="0">
            <a:spAutoFit/>
          </a:bodyPr>
          <a:lstStyle>
            <a:lvl1pPr algn="l" defTabSz="914126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799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431800">
              <a:lnSpc>
                <a:spcPct val="100000"/>
              </a:lnSpc>
            </a:pPr>
            <a:r>
              <a:rPr lang="en-US" spc="-5"/>
              <a:t>Im</a:t>
            </a:r>
            <a:r>
              <a:rPr lang="en-US" spc="-20"/>
              <a:t>a</a:t>
            </a:r>
            <a:r>
              <a:rPr lang="en-US"/>
              <a:t>ge</a:t>
            </a:r>
            <a:r>
              <a:rPr lang="en-US" spc="-10"/>
              <a:t> </a:t>
            </a:r>
            <a:r>
              <a:rPr lang="en-US" spc="-5"/>
              <a:t>C</a:t>
            </a:r>
            <a:r>
              <a:rPr lang="en-US" spc="-15"/>
              <a:t>lassifi</a:t>
            </a:r>
            <a:r>
              <a:rPr lang="en-US" spc="-40"/>
              <a:t>c</a:t>
            </a:r>
            <a:r>
              <a:rPr lang="en-US" spc="-55"/>
              <a:t>a</a:t>
            </a:r>
            <a:r>
              <a:rPr lang="en-US" spc="-20"/>
              <a:t>t</a:t>
            </a:r>
            <a:r>
              <a:rPr lang="en-US" spc="-10"/>
              <a:t>i</a:t>
            </a:r>
            <a:r>
              <a:rPr lang="en-US"/>
              <a:t>o</a:t>
            </a:r>
            <a:r>
              <a:rPr lang="en-US" spc="-30"/>
              <a:t>n</a:t>
            </a:r>
            <a:r>
              <a:rPr lang="en-US" spc="-15"/>
              <a:t>:</a:t>
            </a:r>
            <a:r>
              <a:rPr lang="en-US" spc="-5"/>
              <a:t> B</a:t>
            </a:r>
            <a:r>
              <a:rPr lang="en-US" spc="-30"/>
              <a:t>u</a:t>
            </a:r>
            <a:r>
              <a:rPr lang="en-US" spc="-10"/>
              <a:t>il</a:t>
            </a:r>
            <a:r>
              <a:rPr lang="en-US" spc="-30"/>
              <a:t>d</a:t>
            </a:r>
            <a:r>
              <a:rPr lang="en-US" spc="-10"/>
              <a:t>i</a:t>
            </a:r>
            <a:r>
              <a:rPr lang="en-US" spc="-30"/>
              <a:t>n</a:t>
            </a:r>
            <a:r>
              <a:rPr lang="en-US" spc="-20"/>
              <a:t>g</a:t>
            </a:r>
            <a:r>
              <a:rPr lang="en-US" spc="-5"/>
              <a:t> B</a:t>
            </a:r>
            <a:r>
              <a:rPr lang="en-US" spc="-10"/>
              <a:t>l</a:t>
            </a:r>
            <a:r>
              <a:rPr lang="en-US"/>
              <a:t>o</a:t>
            </a:r>
            <a:r>
              <a:rPr lang="en-US" spc="-5"/>
              <a:t>c</a:t>
            </a:r>
            <a:r>
              <a:rPr lang="en-US"/>
              <a:t>k</a:t>
            </a:r>
            <a:r>
              <a:rPr lang="en-US" spc="-10"/>
              <a:t> </a:t>
            </a:r>
            <a:r>
              <a:rPr lang="en-US" spc="-110"/>
              <a:t>f</a:t>
            </a:r>
            <a:r>
              <a:rPr lang="en-US"/>
              <a:t>o</a:t>
            </a:r>
            <a:r>
              <a:rPr lang="en-US" spc="-15"/>
              <a:t>r</a:t>
            </a:r>
            <a:r>
              <a:rPr lang="en-US" spc="-10"/>
              <a:t> </a:t>
            </a:r>
            <a:r>
              <a:rPr lang="en-US"/>
              <a:t>o</a:t>
            </a:r>
            <a:r>
              <a:rPr lang="en-US" spc="-25"/>
              <a:t>th</a:t>
            </a:r>
            <a:r>
              <a:rPr lang="en-US" spc="-5"/>
              <a:t>e</a:t>
            </a:r>
            <a:r>
              <a:rPr lang="en-US" spc="-15"/>
              <a:t>r</a:t>
            </a:r>
            <a:r>
              <a:rPr lang="en-US" spc="-10"/>
              <a:t> </a:t>
            </a:r>
            <a:r>
              <a:rPr lang="en-US" spc="-75"/>
              <a:t>t</a:t>
            </a:r>
            <a:r>
              <a:rPr lang="en-US" spc="-20"/>
              <a:t>as</a:t>
            </a:r>
            <a:r>
              <a:rPr lang="en-US" spc="-60"/>
              <a:t>k</a:t>
            </a:r>
            <a:r>
              <a:rPr lang="en-US" spc="-15"/>
              <a:t>s!</a:t>
            </a:r>
            <a:endParaRPr lang="en-US" spc="-15" dirty="0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89309275-43E2-4D26-A840-D3D45A132620}"/>
              </a:ext>
            </a:extLst>
          </p:cNvPr>
          <p:cNvSpPr/>
          <p:nvPr/>
        </p:nvSpPr>
        <p:spPr>
          <a:xfrm>
            <a:off x="144440" y="2161969"/>
            <a:ext cx="5472589" cy="36451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480754B8-8714-421F-8985-28BFA4D222B4}"/>
              </a:ext>
            </a:extLst>
          </p:cNvPr>
          <p:cNvSpPr txBox="1"/>
          <p:nvPr/>
        </p:nvSpPr>
        <p:spPr>
          <a:xfrm>
            <a:off x="1941762" y="5957475"/>
            <a:ext cx="2041525" cy="1295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T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his</a:t>
            </a:r>
            <a:r>
              <a:rPr sz="800" u="sng" spc="-30" dirty="0">
                <a:solidFill>
                  <a:srgbClr val="0563C1"/>
                </a:solidFill>
                <a:latin typeface="Times New Roman"/>
                <a:cs typeface="Times New Roman"/>
              </a:rPr>
              <a:t> 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i</a:t>
            </a:r>
            <a:r>
              <a:rPr sz="800" u="sng" spc="-15" dirty="0">
                <a:solidFill>
                  <a:srgbClr val="0563C1"/>
                </a:solidFill>
                <a:latin typeface="Calibri"/>
                <a:cs typeface="Calibri"/>
              </a:rPr>
              <a:t>m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a</a:t>
            </a:r>
            <a:r>
              <a:rPr sz="800" u="sng" spc="-10" dirty="0">
                <a:solidFill>
                  <a:srgbClr val="0563C1"/>
                </a:solidFill>
                <a:latin typeface="Calibri"/>
                <a:cs typeface="Calibri"/>
              </a:rPr>
              <a:t>ge</a:t>
            </a:r>
            <a:r>
              <a:rPr sz="800" u="sng" spc="-25" dirty="0">
                <a:solidFill>
                  <a:srgbClr val="0563C1"/>
                </a:solidFill>
                <a:latin typeface="Times New Roman"/>
                <a:cs typeface="Times New Roman"/>
              </a:rPr>
              <a:t> </a:t>
            </a:r>
            <a:r>
              <a:rPr sz="800" dirty="0">
                <a:solidFill>
                  <a:srgbClr val="BFBFBF"/>
                </a:solidFill>
                <a:latin typeface="Calibri"/>
                <a:cs typeface="Calibri"/>
              </a:rPr>
              <a:t>is</a:t>
            </a:r>
            <a:r>
              <a:rPr sz="800" spc="-10" dirty="0">
                <a:solidFill>
                  <a:srgbClr val="BFBFBF"/>
                </a:solidFill>
                <a:latin typeface="Calibri"/>
                <a:cs typeface="Calibri"/>
              </a:rPr>
              <a:t> </a:t>
            </a:r>
            <a:r>
              <a:rPr sz="800" spc="5" dirty="0">
                <a:solidFill>
                  <a:srgbClr val="BFBFBF"/>
                </a:solidFill>
                <a:latin typeface="Calibri"/>
                <a:cs typeface="Calibri"/>
              </a:rPr>
              <a:t>f</a:t>
            </a:r>
            <a:r>
              <a:rPr sz="800" spc="-10" dirty="0">
                <a:solidFill>
                  <a:srgbClr val="BFBFBF"/>
                </a:solidFill>
                <a:latin typeface="Calibri"/>
                <a:cs typeface="Calibri"/>
              </a:rPr>
              <a:t>r</a:t>
            </a:r>
            <a:r>
              <a:rPr sz="800" spc="-5" dirty="0">
                <a:solidFill>
                  <a:srgbClr val="BFBFBF"/>
                </a:solidFill>
                <a:latin typeface="Calibri"/>
                <a:cs typeface="Calibri"/>
              </a:rPr>
              <a:t>ee </a:t>
            </a:r>
            <a:r>
              <a:rPr sz="800" spc="-15" dirty="0">
                <a:solidFill>
                  <a:srgbClr val="BFBFBF"/>
                </a:solidFill>
                <a:latin typeface="Calibri"/>
                <a:cs typeface="Calibri"/>
              </a:rPr>
              <a:t>t</a:t>
            </a:r>
            <a:r>
              <a:rPr sz="800" dirty="0">
                <a:solidFill>
                  <a:srgbClr val="BFBFBF"/>
                </a:solidFill>
                <a:latin typeface="Calibri"/>
                <a:cs typeface="Calibri"/>
              </a:rPr>
              <a:t>o</a:t>
            </a:r>
            <a:r>
              <a:rPr sz="800" spc="-5" dirty="0">
                <a:solidFill>
                  <a:srgbClr val="BFBFBF"/>
                </a:solidFill>
                <a:latin typeface="Calibri"/>
                <a:cs typeface="Calibri"/>
              </a:rPr>
              <a:t> </a:t>
            </a:r>
            <a:r>
              <a:rPr sz="800" dirty="0">
                <a:solidFill>
                  <a:srgbClr val="BFBFBF"/>
                </a:solidFill>
                <a:latin typeface="Calibri"/>
                <a:cs typeface="Calibri"/>
              </a:rPr>
              <a:t>u</a:t>
            </a:r>
            <a:r>
              <a:rPr sz="800" spc="-5" dirty="0">
                <a:solidFill>
                  <a:srgbClr val="BFBFBF"/>
                </a:solidFill>
                <a:latin typeface="Calibri"/>
                <a:cs typeface="Calibri"/>
              </a:rPr>
              <a:t>se </a:t>
            </a:r>
            <a:r>
              <a:rPr sz="800" dirty="0">
                <a:solidFill>
                  <a:srgbClr val="BFBFBF"/>
                </a:solidFill>
                <a:latin typeface="Calibri"/>
                <a:cs typeface="Calibri"/>
              </a:rPr>
              <a:t>und</a:t>
            </a:r>
            <a:r>
              <a:rPr sz="800" spc="-5" dirty="0">
                <a:solidFill>
                  <a:srgbClr val="BFBFBF"/>
                </a:solidFill>
                <a:latin typeface="Calibri"/>
                <a:cs typeface="Calibri"/>
              </a:rPr>
              <a:t>er</a:t>
            </a:r>
            <a:r>
              <a:rPr sz="800" spc="-15" dirty="0">
                <a:solidFill>
                  <a:srgbClr val="BFBFBF"/>
                </a:solidFill>
                <a:latin typeface="Calibri"/>
                <a:cs typeface="Calibri"/>
              </a:rPr>
              <a:t> t</a:t>
            </a:r>
            <a:r>
              <a:rPr sz="800" dirty="0">
                <a:solidFill>
                  <a:srgbClr val="BFBFBF"/>
                </a:solidFill>
                <a:latin typeface="Calibri"/>
                <a:cs typeface="Calibri"/>
              </a:rPr>
              <a:t>h</a:t>
            </a:r>
            <a:r>
              <a:rPr sz="800" spc="-5" dirty="0">
                <a:solidFill>
                  <a:srgbClr val="BFBFBF"/>
                </a:solidFill>
                <a:latin typeface="Calibri"/>
                <a:cs typeface="Calibri"/>
              </a:rPr>
              <a:t>e </a:t>
            </a:r>
            <a:r>
              <a:rPr sz="800" u="sng" spc="-10" dirty="0">
                <a:solidFill>
                  <a:srgbClr val="0563C1"/>
                </a:solidFill>
                <a:latin typeface="Calibri"/>
                <a:cs typeface="Calibri"/>
              </a:rPr>
              <a:t>P</a:t>
            </a: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e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x</a:t>
            </a: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e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ls</a:t>
            </a:r>
            <a:r>
              <a:rPr sz="800" u="sng" spc="-25" dirty="0">
                <a:solidFill>
                  <a:srgbClr val="0563C1"/>
                </a:solidFill>
                <a:latin typeface="Times New Roman"/>
                <a:cs typeface="Times New Roman"/>
              </a:rPr>
              <a:t> 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li</a:t>
            </a: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ce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n</a:t>
            </a: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se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C32554EE-B728-4AD8-A02C-6FA0F58D6480}"/>
              </a:ext>
            </a:extLst>
          </p:cNvPr>
          <p:cNvSpPr txBox="1"/>
          <p:nvPr/>
        </p:nvSpPr>
        <p:spPr>
          <a:xfrm>
            <a:off x="4126486" y="1296916"/>
            <a:ext cx="3939540" cy="355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5" dirty="0">
                <a:latin typeface="Calibri"/>
                <a:cs typeface="Calibri"/>
              </a:rPr>
              <a:t>E</a:t>
            </a:r>
            <a:r>
              <a:rPr sz="2800" spc="-55" dirty="0">
                <a:latin typeface="Calibri"/>
                <a:cs typeface="Calibri"/>
              </a:rPr>
              <a:t>x</a:t>
            </a:r>
            <a:r>
              <a:rPr sz="2800" spc="-20" dirty="0">
                <a:latin typeface="Calibri"/>
                <a:cs typeface="Calibri"/>
              </a:rPr>
              <a:t>a</a:t>
            </a:r>
            <a:r>
              <a:rPr sz="2800" spc="-25" dirty="0">
                <a:latin typeface="Calibri"/>
                <a:cs typeface="Calibri"/>
              </a:rPr>
              <a:t>m</a:t>
            </a:r>
            <a:r>
              <a:rPr sz="2800" dirty="0">
                <a:latin typeface="Calibri"/>
                <a:cs typeface="Calibri"/>
              </a:rPr>
              <a:t>p</a:t>
            </a:r>
            <a:r>
              <a:rPr sz="2800" spc="-10" dirty="0">
                <a:latin typeface="Calibri"/>
                <a:cs typeface="Calibri"/>
              </a:rPr>
              <a:t>le: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I</a:t>
            </a:r>
            <a:r>
              <a:rPr sz="2800" spc="-25" dirty="0">
                <a:latin typeface="Calibri"/>
                <a:cs typeface="Calibri"/>
              </a:rPr>
              <a:t>m</a:t>
            </a:r>
            <a:r>
              <a:rPr sz="2800" spc="-20" dirty="0">
                <a:latin typeface="Calibri"/>
                <a:cs typeface="Calibri"/>
              </a:rPr>
              <a:t>a</a:t>
            </a:r>
            <a:r>
              <a:rPr sz="2800" spc="-45" dirty="0">
                <a:latin typeface="Calibri"/>
                <a:cs typeface="Calibri"/>
              </a:rPr>
              <a:t>g</a:t>
            </a:r>
            <a:r>
              <a:rPr sz="2800" spc="-15" dirty="0">
                <a:latin typeface="Calibri"/>
                <a:cs typeface="Calibri"/>
              </a:rPr>
              <a:t>e</a:t>
            </a:r>
            <a:r>
              <a:rPr sz="2800" spc="-5" dirty="0">
                <a:latin typeface="Calibri"/>
                <a:cs typeface="Calibri"/>
              </a:rPr>
              <a:t> Ca</a:t>
            </a:r>
            <a:r>
              <a:rPr sz="2800" spc="-10" dirty="0">
                <a:latin typeface="Calibri"/>
                <a:cs typeface="Calibri"/>
              </a:rPr>
              <a:t>p</a:t>
            </a:r>
            <a:r>
              <a:rPr sz="2800" spc="-15" dirty="0">
                <a:latin typeface="Calibri"/>
                <a:cs typeface="Calibri"/>
              </a:rPr>
              <a:t>t</a:t>
            </a:r>
            <a:r>
              <a:rPr sz="2800" spc="-10" dirty="0">
                <a:latin typeface="Calibri"/>
                <a:cs typeface="Calibri"/>
              </a:rPr>
              <a:t>i</a:t>
            </a:r>
            <a:r>
              <a:rPr sz="2800" spc="-5" dirty="0">
                <a:latin typeface="Calibri"/>
                <a:cs typeface="Calibri"/>
              </a:rPr>
              <a:t>o</a:t>
            </a:r>
            <a:r>
              <a:rPr sz="2800" dirty="0">
                <a:latin typeface="Calibri"/>
                <a:cs typeface="Calibri"/>
              </a:rPr>
              <a:t>n</a:t>
            </a:r>
            <a:r>
              <a:rPr sz="2800" spc="-10" dirty="0">
                <a:latin typeface="Calibri"/>
                <a:cs typeface="Calibri"/>
              </a:rPr>
              <a:t>i</a:t>
            </a:r>
            <a:r>
              <a:rPr sz="2800" dirty="0">
                <a:latin typeface="Calibri"/>
                <a:cs typeface="Calibri"/>
              </a:rPr>
              <a:t>n</a:t>
            </a:r>
            <a:r>
              <a:rPr sz="2800" spc="-15" dirty="0">
                <a:latin typeface="Calibri"/>
                <a:cs typeface="Calibri"/>
              </a:rPr>
              <a:t>g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5F743920-0D02-4CED-9D72-E300585051A3}"/>
              </a:ext>
            </a:extLst>
          </p:cNvPr>
          <p:cNvSpPr/>
          <p:nvPr/>
        </p:nvSpPr>
        <p:spPr>
          <a:xfrm>
            <a:off x="5780313" y="4060374"/>
            <a:ext cx="740410" cy="152400"/>
          </a:xfrm>
          <a:custGeom>
            <a:avLst/>
            <a:gdLst/>
            <a:ahLst/>
            <a:cxnLst/>
            <a:rect l="l" t="t" r="r" b="b"/>
            <a:pathLst>
              <a:path w="740409" h="152400">
                <a:moveTo>
                  <a:pt x="0" y="50798"/>
                </a:moveTo>
                <a:lnTo>
                  <a:pt x="0" y="101598"/>
                </a:lnTo>
                <a:lnTo>
                  <a:pt x="587829" y="101600"/>
                </a:lnTo>
                <a:lnTo>
                  <a:pt x="587829" y="152400"/>
                </a:lnTo>
                <a:lnTo>
                  <a:pt x="740229" y="76200"/>
                </a:lnTo>
                <a:lnTo>
                  <a:pt x="689429" y="50800"/>
                </a:lnTo>
                <a:lnTo>
                  <a:pt x="0" y="50798"/>
                </a:lnTo>
                <a:close/>
              </a:path>
              <a:path w="740409" h="152400">
                <a:moveTo>
                  <a:pt x="587829" y="0"/>
                </a:moveTo>
                <a:lnTo>
                  <a:pt x="587829" y="50800"/>
                </a:lnTo>
                <a:lnTo>
                  <a:pt x="689429" y="50800"/>
                </a:lnTo>
                <a:lnTo>
                  <a:pt x="58782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3EA21ABE-8120-4CF7-B9EA-A02C3DF088B7}"/>
              </a:ext>
            </a:extLst>
          </p:cNvPr>
          <p:cNvSpPr txBox="1"/>
          <p:nvPr/>
        </p:nvSpPr>
        <p:spPr>
          <a:xfrm>
            <a:off x="6904083" y="2202393"/>
            <a:ext cx="1437005" cy="37763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353060">
              <a:lnSpc>
                <a:spcPct val="99900"/>
              </a:lnSpc>
            </a:pPr>
            <a:r>
              <a:rPr sz="3600" spc="-10" dirty="0">
                <a:latin typeface="Calibri"/>
                <a:cs typeface="Calibri"/>
              </a:rPr>
              <a:t>r</a:t>
            </a:r>
            <a:r>
              <a:rPr sz="3600" spc="-5" dirty="0">
                <a:latin typeface="Calibri"/>
                <a:cs typeface="Calibri"/>
              </a:rPr>
              <a:t>idin</a:t>
            </a:r>
            <a:r>
              <a:rPr sz="3600" spc="-20" dirty="0">
                <a:latin typeface="Calibri"/>
                <a:cs typeface="Calibri"/>
              </a:rPr>
              <a:t>g</a:t>
            </a:r>
            <a:r>
              <a:rPr sz="3600" spc="-10" dirty="0">
                <a:latin typeface="Calibri"/>
                <a:cs typeface="Calibri"/>
              </a:rPr>
              <a:t> </a:t>
            </a:r>
            <a:r>
              <a:rPr sz="3600" spc="-50" dirty="0">
                <a:solidFill>
                  <a:srgbClr val="BFBFBF"/>
                </a:solidFill>
                <a:latin typeface="Calibri"/>
                <a:cs typeface="Calibri"/>
              </a:rPr>
              <a:t>c</a:t>
            </a:r>
            <a:r>
              <a:rPr sz="3600" spc="-55" dirty="0">
                <a:solidFill>
                  <a:srgbClr val="BFBFBF"/>
                </a:solidFill>
                <a:latin typeface="Calibri"/>
                <a:cs typeface="Calibri"/>
              </a:rPr>
              <a:t>a</a:t>
            </a:r>
            <a:r>
              <a:rPr sz="3600" spc="-15" dirty="0">
                <a:solidFill>
                  <a:srgbClr val="BFBFBF"/>
                </a:solidFill>
                <a:latin typeface="Calibri"/>
                <a:cs typeface="Calibri"/>
              </a:rPr>
              <a:t>t</a:t>
            </a:r>
            <a:r>
              <a:rPr sz="3600" spc="-10" dirty="0">
                <a:solidFill>
                  <a:srgbClr val="BFBFBF"/>
                </a:solidFill>
                <a:latin typeface="Calibri"/>
                <a:cs typeface="Calibri"/>
              </a:rPr>
              <a:t> </a:t>
            </a:r>
            <a:r>
              <a:rPr sz="3600" spc="-5" dirty="0">
                <a:solidFill>
                  <a:srgbClr val="BFBFBF"/>
                </a:solidFill>
                <a:latin typeface="Calibri"/>
                <a:cs typeface="Calibri"/>
              </a:rPr>
              <a:t>h</a:t>
            </a:r>
            <a:r>
              <a:rPr sz="3600" spc="-20" dirty="0">
                <a:solidFill>
                  <a:srgbClr val="BFBFBF"/>
                </a:solidFill>
                <a:latin typeface="Calibri"/>
                <a:cs typeface="Calibri"/>
              </a:rPr>
              <a:t>o</a:t>
            </a:r>
            <a:r>
              <a:rPr sz="3600" spc="-85" dirty="0">
                <a:solidFill>
                  <a:srgbClr val="BFBFBF"/>
                </a:solidFill>
                <a:latin typeface="Calibri"/>
                <a:cs typeface="Calibri"/>
              </a:rPr>
              <a:t>r</a:t>
            </a:r>
            <a:r>
              <a:rPr sz="3600" spc="5" dirty="0">
                <a:solidFill>
                  <a:srgbClr val="BFBFBF"/>
                </a:solidFill>
                <a:latin typeface="Calibri"/>
                <a:cs typeface="Calibri"/>
              </a:rPr>
              <a:t>s</a:t>
            </a:r>
            <a:r>
              <a:rPr sz="3600" spc="-20" dirty="0">
                <a:solidFill>
                  <a:srgbClr val="BFBFBF"/>
                </a:solidFill>
                <a:latin typeface="Calibri"/>
                <a:cs typeface="Calibri"/>
              </a:rPr>
              <a:t>e</a:t>
            </a:r>
            <a:r>
              <a:rPr sz="3600" spc="-10" dirty="0">
                <a:solidFill>
                  <a:srgbClr val="BFBFBF"/>
                </a:solidFill>
                <a:latin typeface="Calibri"/>
                <a:cs typeface="Calibri"/>
              </a:rPr>
              <a:t> </a:t>
            </a:r>
            <a:r>
              <a:rPr sz="3600" spc="-35" dirty="0">
                <a:solidFill>
                  <a:srgbClr val="BFBFBF"/>
                </a:solidFill>
                <a:latin typeface="Calibri"/>
                <a:cs typeface="Calibri"/>
              </a:rPr>
              <a:t>m</a:t>
            </a:r>
            <a:r>
              <a:rPr sz="3600" dirty="0">
                <a:solidFill>
                  <a:srgbClr val="BFBFBF"/>
                </a:solidFill>
                <a:latin typeface="Calibri"/>
                <a:cs typeface="Calibri"/>
              </a:rPr>
              <a:t>an w</a:t>
            </a:r>
            <a:r>
              <a:rPr sz="3600" spc="-5" dirty="0">
                <a:solidFill>
                  <a:srgbClr val="BFBFBF"/>
                </a:solidFill>
                <a:latin typeface="Calibri"/>
                <a:cs typeface="Calibri"/>
              </a:rPr>
              <a:t>h</a:t>
            </a:r>
            <a:r>
              <a:rPr sz="3600" spc="-25" dirty="0">
                <a:solidFill>
                  <a:srgbClr val="BFBFBF"/>
                </a:solidFill>
                <a:latin typeface="Calibri"/>
                <a:cs typeface="Calibri"/>
              </a:rPr>
              <a:t>e</a:t>
            </a:r>
            <a:r>
              <a:rPr sz="3600" dirty="0">
                <a:solidFill>
                  <a:srgbClr val="BFBFBF"/>
                </a:solidFill>
                <a:latin typeface="Calibri"/>
                <a:cs typeface="Calibri"/>
              </a:rPr>
              <a:t>n</a:t>
            </a:r>
            <a:endParaRPr sz="36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3600" dirty="0">
                <a:solidFill>
                  <a:srgbClr val="BFBFBF"/>
                </a:solidFill>
                <a:latin typeface="Calibri"/>
                <a:cs typeface="Calibri"/>
              </a:rPr>
              <a:t>…</a:t>
            </a:r>
            <a:endParaRPr sz="36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3600" spc="-10" dirty="0">
                <a:solidFill>
                  <a:srgbClr val="BFBFBF"/>
                </a:solidFill>
                <a:latin typeface="Calibri"/>
                <a:cs typeface="Calibri"/>
              </a:rPr>
              <a:t>&lt;</a:t>
            </a:r>
            <a:r>
              <a:rPr sz="3600" spc="-30" dirty="0">
                <a:solidFill>
                  <a:srgbClr val="BFBFBF"/>
                </a:solidFill>
                <a:latin typeface="Calibri"/>
                <a:cs typeface="Calibri"/>
              </a:rPr>
              <a:t>S</a:t>
            </a:r>
            <a:r>
              <a:rPr sz="3600" spc="-105" dirty="0">
                <a:solidFill>
                  <a:srgbClr val="BFBFBF"/>
                </a:solidFill>
                <a:latin typeface="Calibri"/>
                <a:cs typeface="Calibri"/>
              </a:rPr>
              <a:t>T</a:t>
            </a:r>
            <a:r>
              <a:rPr sz="3600" spc="5" dirty="0">
                <a:solidFill>
                  <a:srgbClr val="BFBFBF"/>
                </a:solidFill>
                <a:latin typeface="Calibri"/>
                <a:cs typeface="Calibri"/>
              </a:rPr>
              <a:t>O</a:t>
            </a:r>
            <a:r>
              <a:rPr sz="3600" spc="-20" dirty="0">
                <a:solidFill>
                  <a:srgbClr val="BFBFBF"/>
                </a:solidFill>
                <a:latin typeface="Calibri"/>
                <a:cs typeface="Calibri"/>
              </a:rPr>
              <a:t>P</a:t>
            </a:r>
            <a:r>
              <a:rPr sz="3600" dirty="0">
                <a:solidFill>
                  <a:srgbClr val="BFBFBF"/>
                </a:solidFill>
                <a:latin typeface="Calibri"/>
                <a:cs typeface="Calibri"/>
              </a:rPr>
              <a:t>&gt;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18859487-6CBA-49F8-87A9-F357D4BE347B}"/>
              </a:ext>
            </a:extLst>
          </p:cNvPr>
          <p:cNvSpPr txBox="1"/>
          <p:nvPr/>
        </p:nvSpPr>
        <p:spPr>
          <a:xfrm>
            <a:off x="9416226" y="2251251"/>
            <a:ext cx="1751330" cy="804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55244">
              <a:lnSpc>
                <a:spcPts val="3329"/>
              </a:lnSpc>
            </a:pPr>
            <a:r>
              <a:rPr sz="2800" spc="-5" dirty="0">
                <a:latin typeface="Calibri"/>
                <a:cs typeface="Calibri"/>
              </a:rPr>
              <a:t>W</a:t>
            </a:r>
            <a:r>
              <a:rPr sz="2800" dirty="0">
                <a:latin typeface="Calibri"/>
                <a:cs typeface="Calibri"/>
              </a:rPr>
              <a:t>h</a:t>
            </a:r>
            <a:r>
              <a:rPr sz="2800" spc="-30" dirty="0">
                <a:latin typeface="Calibri"/>
                <a:cs typeface="Calibri"/>
              </a:rPr>
              <a:t>a</a:t>
            </a:r>
            <a:r>
              <a:rPr sz="2800" spc="-10" dirty="0">
                <a:latin typeface="Calibri"/>
                <a:cs typeface="Calibri"/>
              </a:rPr>
              <a:t>t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0" dirty="0">
                <a:latin typeface="Calibri"/>
                <a:cs typeface="Calibri"/>
              </a:rPr>
              <a:t>w</a:t>
            </a:r>
            <a:r>
              <a:rPr sz="2800" spc="-5" dirty="0">
                <a:latin typeface="Calibri"/>
                <a:cs typeface="Calibri"/>
              </a:rPr>
              <a:t>o</a:t>
            </a:r>
            <a:r>
              <a:rPr sz="2800" spc="-50" dirty="0">
                <a:latin typeface="Calibri"/>
                <a:cs typeface="Calibri"/>
              </a:rPr>
              <a:t>r</a:t>
            </a:r>
            <a:r>
              <a:rPr sz="2800" dirty="0">
                <a:latin typeface="Calibri"/>
                <a:cs typeface="Calibri"/>
              </a:rPr>
              <a:t>d </a:t>
            </a:r>
            <a:r>
              <a:rPr sz="2800" spc="-30" dirty="0">
                <a:latin typeface="Calibri"/>
                <a:cs typeface="Calibri"/>
              </a:rPr>
              <a:t>t</a:t>
            </a:r>
            <a:r>
              <a:rPr sz="2800" dirty="0">
                <a:latin typeface="Calibri"/>
                <a:cs typeface="Calibri"/>
              </a:rPr>
              <a:t>o </a:t>
            </a:r>
            <a:r>
              <a:rPr sz="2800" spc="5" dirty="0">
                <a:latin typeface="Calibri"/>
                <a:cs typeface="Calibri"/>
              </a:rPr>
              <a:t>s</a:t>
            </a:r>
            <a:r>
              <a:rPr sz="2800" spc="-55" dirty="0">
                <a:latin typeface="Calibri"/>
                <a:cs typeface="Calibri"/>
              </a:rPr>
              <a:t>a</a:t>
            </a:r>
            <a:r>
              <a:rPr sz="2800" spc="-15" dirty="0">
                <a:latin typeface="Calibri"/>
                <a:cs typeface="Calibri"/>
              </a:rPr>
              <a:t>y</a:t>
            </a:r>
            <a:r>
              <a:rPr sz="2800" dirty="0">
                <a:latin typeface="Calibri"/>
                <a:cs typeface="Calibri"/>
              </a:rPr>
              <a:t> n</a:t>
            </a:r>
            <a:r>
              <a:rPr sz="2800" spc="-65" dirty="0">
                <a:latin typeface="Calibri"/>
                <a:cs typeface="Calibri"/>
              </a:rPr>
              <a:t>e</a:t>
            </a:r>
            <a:r>
              <a:rPr sz="2800" spc="5" dirty="0">
                <a:latin typeface="Calibri"/>
                <a:cs typeface="Calibri"/>
              </a:rPr>
              <a:t>x</a:t>
            </a:r>
            <a:r>
              <a:rPr sz="2800" spc="-15" dirty="0">
                <a:latin typeface="Calibri"/>
                <a:cs typeface="Calibri"/>
              </a:rPr>
              <a:t>t</a:t>
            </a:r>
            <a:r>
              <a:rPr sz="2800" dirty="0">
                <a:latin typeface="Calibri"/>
                <a:cs typeface="Calibri"/>
              </a:rPr>
              <a:t>?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911C8E5B-214D-42B6-BF6D-4C69D42EE088}"/>
              </a:ext>
            </a:extLst>
          </p:cNvPr>
          <p:cNvSpPr txBox="1"/>
          <p:nvPr/>
        </p:nvSpPr>
        <p:spPr>
          <a:xfrm>
            <a:off x="9597545" y="4317022"/>
            <a:ext cx="124142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10" dirty="0">
                <a:latin typeface="Calibri"/>
                <a:cs typeface="Calibri"/>
              </a:rPr>
              <a:t>C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spc="-10" dirty="0">
                <a:latin typeface="Calibri"/>
                <a:cs typeface="Calibri"/>
              </a:rPr>
              <a:t>p</a:t>
            </a:r>
            <a:r>
              <a:rPr sz="2800" dirty="0">
                <a:latin typeface="Calibri"/>
                <a:cs typeface="Calibri"/>
              </a:rPr>
              <a:t>t</a:t>
            </a:r>
            <a:r>
              <a:rPr sz="2800" spc="-5" dirty="0">
                <a:latin typeface="Calibri"/>
                <a:cs typeface="Calibri"/>
              </a:rPr>
              <a:t>io</a:t>
            </a:r>
            <a:r>
              <a:rPr sz="2800" spc="5" dirty="0">
                <a:latin typeface="Calibri"/>
                <a:cs typeface="Calibri"/>
              </a:rPr>
              <a:t>n</a:t>
            </a:r>
            <a:r>
              <a:rPr sz="2800" spc="-10" dirty="0">
                <a:latin typeface="Calibri"/>
                <a:cs typeface="Calibri"/>
              </a:rPr>
              <a:t>: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9F7F38E5-3934-4BF4-8F33-4E2899D1CC41}"/>
              </a:ext>
            </a:extLst>
          </p:cNvPr>
          <p:cNvSpPr txBox="1"/>
          <p:nvPr/>
        </p:nvSpPr>
        <p:spPr>
          <a:xfrm>
            <a:off x="8975182" y="4740333"/>
            <a:ext cx="159766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20" dirty="0">
                <a:latin typeface="Calibri"/>
                <a:cs typeface="Calibri"/>
              </a:rPr>
              <a:t>Ma</a:t>
            </a:r>
            <a:r>
              <a:rPr sz="2800" dirty="0">
                <a:latin typeface="Calibri"/>
                <a:cs typeface="Calibri"/>
              </a:rPr>
              <a:t>n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r</a:t>
            </a:r>
            <a:r>
              <a:rPr sz="2800" spc="-5" dirty="0">
                <a:latin typeface="Calibri"/>
                <a:cs typeface="Calibri"/>
              </a:rPr>
              <a:t>i</a:t>
            </a:r>
            <a:r>
              <a:rPr sz="2800" dirty="0">
                <a:latin typeface="Calibri"/>
                <a:cs typeface="Calibri"/>
              </a:rPr>
              <a:t>d</a:t>
            </a:r>
            <a:r>
              <a:rPr sz="2800" spc="-5" dirty="0">
                <a:latin typeface="Calibri"/>
                <a:cs typeface="Calibri"/>
              </a:rPr>
              <a:t>i</a:t>
            </a:r>
            <a:r>
              <a:rPr sz="2800" dirty="0">
                <a:latin typeface="Calibri"/>
                <a:cs typeface="Calibri"/>
              </a:rPr>
              <a:t>ng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2" name="object 11">
            <a:extLst>
              <a:ext uri="{FF2B5EF4-FFF2-40B4-BE49-F238E27FC236}">
                <a16:creationId xmlns:a16="http://schemas.microsoft.com/office/drawing/2014/main" id="{32271E78-A2E6-4922-A759-CF4454EF8472}"/>
              </a:ext>
            </a:extLst>
          </p:cNvPr>
          <p:cNvSpPr txBox="1"/>
          <p:nvPr/>
        </p:nvSpPr>
        <p:spPr>
          <a:xfrm>
            <a:off x="10613571" y="4753033"/>
            <a:ext cx="1078230" cy="548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6034">
              <a:lnSpc>
                <a:spcPct val="100000"/>
              </a:lnSpc>
            </a:pPr>
            <a:r>
              <a:rPr sz="2800" dirty="0">
                <a:latin typeface="Calibri"/>
                <a:cs typeface="Calibri"/>
              </a:rPr>
              <a:t>h</a:t>
            </a:r>
            <a:r>
              <a:rPr sz="2800" spc="-5" dirty="0">
                <a:latin typeface="Calibri"/>
                <a:cs typeface="Calibri"/>
              </a:rPr>
              <a:t>o</a:t>
            </a:r>
            <a:r>
              <a:rPr sz="2800" spc="-60" dirty="0">
                <a:latin typeface="Calibri"/>
                <a:cs typeface="Calibri"/>
              </a:rPr>
              <a:t>r</a:t>
            </a:r>
            <a:r>
              <a:rPr sz="2800" spc="-10" dirty="0">
                <a:latin typeface="Calibri"/>
                <a:cs typeface="Calibri"/>
              </a:rPr>
              <a:t>se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3" name="object 12">
            <a:extLst>
              <a:ext uri="{FF2B5EF4-FFF2-40B4-BE49-F238E27FC236}">
                <a16:creationId xmlns:a16="http://schemas.microsoft.com/office/drawing/2014/main" id="{4C7DAE9E-01A0-484E-82BE-D3C65FAB9CA1}"/>
              </a:ext>
            </a:extLst>
          </p:cNvPr>
          <p:cNvSpPr/>
          <p:nvPr/>
        </p:nvSpPr>
        <p:spPr>
          <a:xfrm>
            <a:off x="10613571" y="4771048"/>
            <a:ext cx="1078230" cy="530225"/>
          </a:xfrm>
          <a:custGeom>
            <a:avLst/>
            <a:gdLst/>
            <a:ahLst/>
            <a:cxnLst/>
            <a:rect l="l" t="t" r="r" b="b"/>
            <a:pathLst>
              <a:path w="1078229" h="530225">
                <a:moveTo>
                  <a:pt x="0" y="0"/>
                </a:moveTo>
                <a:lnTo>
                  <a:pt x="1077685" y="0"/>
                </a:lnTo>
                <a:lnTo>
                  <a:pt x="1077685" y="530142"/>
                </a:lnTo>
                <a:lnTo>
                  <a:pt x="0" y="530142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227873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A260BD7D-70D8-46D2-B793-1AA8CF848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22</a:t>
            </a:fld>
            <a:endParaRPr lang="en-US" dirty="0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DE7C172B-7832-45AA-8CF1-BBF3C703AADE}"/>
              </a:ext>
            </a:extLst>
          </p:cNvPr>
          <p:cNvSpPr txBox="1">
            <a:spLocks/>
          </p:cNvSpPr>
          <p:nvPr/>
        </p:nvSpPr>
        <p:spPr>
          <a:xfrm>
            <a:off x="497838" y="402714"/>
            <a:ext cx="11196322" cy="533400"/>
          </a:xfrm>
          <a:prstGeom prst="rect">
            <a:avLst/>
          </a:prstGeom>
        </p:spPr>
        <p:txBody>
          <a:bodyPr vert="horz" wrap="square" lIns="0" tIns="48874" rIns="0" bIns="0" rtlCol="0">
            <a:spAutoFit/>
          </a:bodyPr>
          <a:lstStyle>
            <a:lvl1pPr algn="l" defTabSz="914126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799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431800">
              <a:lnSpc>
                <a:spcPct val="100000"/>
              </a:lnSpc>
            </a:pPr>
            <a:r>
              <a:rPr lang="en-US" spc="-5"/>
              <a:t>Im</a:t>
            </a:r>
            <a:r>
              <a:rPr lang="en-US" spc="-20"/>
              <a:t>a</a:t>
            </a:r>
            <a:r>
              <a:rPr lang="en-US"/>
              <a:t>ge</a:t>
            </a:r>
            <a:r>
              <a:rPr lang="en-US" spc="-10"/>
              <a:t> </a:t>
            </a:r>
            <a:r>
              <a:rPr lang="en-US" spc="-5"/>
              <a:t>C</a:t>
            </a:r>
            <a:r>
              <a:rPr lang="en-US" spc="-15"/>
              <a:t>lassifi</a:t>
            </a:r>
            <a:r>
              <a:rPr lang="en-US" spc="-40"/>
              <a:t>c</a:t>
            </a:r>
            <a:r>
              <a:rPr lang="en-US" spc="-55"/>
              <a:t>a</a:t>
            </a:r>
            <a:r>
              <a:rPr lang="en-US" spc="-20"/>
              <a:t>t</a:t>
            </a:r>
            <a:r>
              <a:rPr lang="en-US" spc="-10"/>
              <a:t>i</a:t>
            </a:r>
            <a:r>
              <a:rPr lang="en-US"/>
              <a:t>o</a:t>
            </a:r>
            <a:r>
              <a:rPr lang="en-US" spc="-30"/>
              <a:t>n</a:t>
            </a:r>
            <a:r>
              <a:rPr lang="en-US" spc="-15"/>
              <a:t>:</a:t>
            </a:r>
            <a:r>
              <a:rPr lang="en-US" spc="-5"/>
              <a:t> B</a:t>
            </a:r>
            <a:r>
              <a:rPr lang="en-US" spc="-30"/>
              <a:t>u</a:t>
            </a:r>
            <a:r>
              <a:rPr lang="en-US" spc="-10"/>
              <a:t>il</a:t>
            </a:r>
            <a:r>
              <a:rPr lang="en-US" spc="-30"/>
              <a:t>d</a:t>
            </a:r>
            <a:r>
              <a:rPr lang="en-US" spc="-10"/>
              <a:t>i</a:t>
            </a:r>
            <a:r>
              <a:rPr lang="en-US" spc="-30"/>
              <a:t>n</a:t>
            </a:r>
            <a:r>
              <a:rPr lang="en-US" spc="-20"/>
              <a:t>g</a:t>
            </a:r>
            <a:r>
              <a:rPr lang="en-US" spc="-5"/>
              <a:t> B</a:t>
            </a:r>
            <a:r>
              <a:rPr lang="en-US" spc="-10"/>
              <a:t>l</a:t>
            </a:r>
            <a:r>
              <a:rPr lang="en-US"/>
              <a:t>o</a:t>
            </a:r>
            <a:r>
              <a:rPr lang="en-US" spc="-5"/>
              <a:t>c</a:t>
            </a:r>
            <a:r>
              <a:rPr lang="en-US"/>
              <a:t>k</a:t>
            </a:r>
            <a:r>
              <a:rPr lang="en-US" spc="-10"/>
              <a:t> </a:t>
            </a:r>
            <a:r>
              <a:rPr lang="en-US" spc="-110"/>
              <a:t>f</a:t>
            </a:r>
            <a:r>
              <a:rPr lang="en-US"/>
              <a:t>o</a:t>
            </a:r>
            <a:r>
              <a:rPr lang="en-US" spc="-15"/>
              <a:t>r</a:t>
            </a:r>
            <a:r>
              <a:rPr lang="en-US" spc="-10"/>
              <a:t> </a:t>
            </a:r>
            <a:r>
              <a:rPr lang="en-US"/>
              <a:t>o</a:t>
            </a:r>
            <a:r>
              <a:rPr lang="en-US" spc="-25"/>
              <a:t>th</a:t>
            </a:r>
            <a:r>
              <a:rPr lang="en-US" spc="-5"/>
              <a:t>e</a:t>
            </a:r>
            <a:r>
              <a:rPr lang="en-US" spc="-15"/>
              <a:t>r</a:t>
            </a:r>
            <a:r>
              <a:rPr lang="en-US" spc="-10"/>
              <a:t> </a:t>
            </a:r>
            <a:r>
              <a:rPr lang="en-US" spc="-75"/>
              <a:t>t</a:t>
            </a:r>
            <a:r>
              <a:rPr lang="en-US" spc="-20"/>
              <a:t>as</a:t>
            </a:r>
            <a:r>
              <a:rPr lang="en-US" spc="-60"/>
              <a:t>k</a:t>
            </a:r>
            <a:r>
              <a:rPr lang="en-US" spc="-15"/>
              <a:t>s!</a:t>
            </a:r>
            <a:endParaRPr lang="en-US" spc="-15" dirty="0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42AF6019-1C47-41DD-BEDD-79F99E77E89D}"/>
              </a:ext>
            </a:extLst>
          </p:cNvPr>
          <p:cNvSpPr/>
          <p:nvPr/>
        </p:nvSpPr>
        <p:spPr>
          <a:xfrm>
            <a:off x="144440" y="2161969"/>
            <a:ext cx="5472589" cy="36451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D8DDCE00-B1BF-4965-AD42-800B80D34793}"/>
              </a:ext>
            </a:extLst>
          </p:cNvPr>
          <p:cNvSpPr txBox="1"/>
          <p:nvPr/>
        </p:nvSpPr>
        <p:spPr>
          <a:xfrm>
            <a:off x="1941762" y="5957475"/>
            <a:ext cx="2041525" cy="1295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T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his</a:t>
            </a:r>
            <a:r>
              <a:rPr sz="800" u="sng" spc="-30" dirty="0">
                <a:solidFill>
                  <a:srgbClr val="0563C1"/>
                </a:solidFill>
                <a:latin typeface="Times New Roman"/>
                <a:cs typeface="Times New Roman"/>
              </a:rPr>
              <a:t> 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i</a:t>
            </a:r>
            <a:r>
              <a:rPr sz="800" u="sng" spc="-15" dirty="0">
                <a:solidFill>
                  <a:srgbClr val="0563C1"/>
                </a:solidFill>
                <a:latin typeface="Calibri"/>
                <a:cs typeface="Calibri"/>
              </a:rPr>
              <a:t>m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a</a:t>
            </a:r>
            <a:r>
              <a:rPr sz="800" u="sng" spc="-10" dirty="0">
                <a:solidFill>
                  <a:srgbClr val="0563C1"/>
                </a:solidFill>
                <a:latin typeface="Calibri"/>
                <a:cs typeface="Calibri"/>
              </a:rPr>
              <a:t>ge</a:t>
            </a:r>
            <a:r>
              <a:rPr sz="800" u="sng" spc="-25" dirty="0">
                <a:solidFill>
                  <a:srgbClr val="0563C1"/>
                </a:solidFill>
                <a:latin typeface="Times New Roman"/>
                <a:cs typeface="Times New Roman"/>
              </a:rPr>
              <a:t> </a:t>
            </a:r>
            <a:r>
              <a:rPr sz="800" dirty="0">
                <a:solidFill>
                  <a:srgbClr val="BFBFBF"/>
                </a:solidFill>
                <a:latin typeface="Calibri"/>
                <a:cs typeface="Calibri"/>
              </a:rPr>
              <a:t>is</a:t>
            </a:r>
            <a:r>
              <a:rPr sz="800" spc="-10" dirty="0">
                <a:solidFill>
                  <a:srgbClr val="BFBFBF"/>
                </a:solidFill>
                <a:latin typeface="Calibri"/>
                <a:cs typeface="Calibri"/>
              </a:rPr>
              <a:t> </a:t>
            </a:r>
            <a:r>
              <a:rPr sz="800" spc="5" dirty="0">
                <a:solidFill>
                  <a:srgbClr val="BFBFBF"/>
                </a:solidFill>
                <a:latin typeface="Calibri"/>
                <a:cs typeface="Calibri"/>
              </a:rPr>
              <a:t>f</a:t>
            </a:r>
            <a:r>
              <a:rPr sz="800" spc="-10" dirty="0">
                <a:solidFill>
                  <a:srgbClr val="BFBFBF"/>
                </a:solidFill>
                <a:latin typeface="Calibri"/>
                <a:cs typeface="Calibri"/>
              </a:rPr>
              <a:t>r</a:t>
            </a:r>
            <a:r>
              <a:rPr sz="800" spc="-5" dirty="0">
                <a:solidFill>
                  <a:srgbClr val="BFBFBF"/>
                </a:solidFill>
                <a:latin typeface="Calibri"/>
                <a:cs typeface="Calibri"/>
              </a:rPr>
              <a:t>ee </a:t>
            </a:r>
            <a:r>
              <a:rPr sz="800" spc="-15" dirty="0">
                <a:solidFill>
                  <a:srgbClr val="BFBFBF"/>
                </a:solidFill>
                <a:latin typeface="Calibri"/>
                <a:cs typeface="Calibri"/>
              </a:rPr>
              <a:t>t</a:t>
            </a:r>
            <a:r>
              <a:rPr sz="800" dirty="0">
                <a:solidFill>
                  <a:srgbClr val="BFBFBF"/>
                </a:solidFill>
                <a:latin typeface="Calibri"/>
                <a:cs typeface="Calibri"/>
              </a:rPr>
              <a:t>o</a:t>
            </a:r>
            <a:r>
              <a:rPr sz="800" spc="-5" dirty="0">
                <a:solidFill>
                  <a:srgbClr val="BFBFBF"/>
                </a:solidFill>
                <a:latin typeface="Calibri"/>
                <a:cs typeface="Calibri"/>
              </a:rPr>
              <a:t> </a:t>
            </a:r>
            <a:r>
              <a:rPr sz="800" dirty="0">
                <a:solidFill>
                  <a:srgbClr val="BFBFBF"/>
                </a:solidFill>
                <a:latin typeface="Calibri"/>
                <a:cs typeface="Calibri"/>
              </a:rPr>
              <a:t>u</a:t>
            </a:r>
            <a:r>
              <a:rPr sz="800" spc="-5" dirty="0">
                <a:solidFill>
                  <a:srgbClr val="BFBFBF"/>
                </a:solidFill>
                <a:latin typeface="Calibri"/>
                <a:cs typeface="Calibri"/>
              </a:rPr>
              <a:t>se </a:t>
            </a:r>
            <a:r>
              <a:rPr sz="800" dirty="0">
                <a:solidFill>
                  <a:srgbClr val="BFBFBF"/>
                </a:solidFill>
                <a:latin typeface="Calibri"/>
                <a:cs typeface="Calibri"/>
              </a:rPr>
              <a:t>und</a:t>
            </a:r>
            <a:r>
              <a:rPr sz="800" spc="-5" dirty="0">
                <a:solidFill>
                  <a:srgbClr val="BFBFBF"/>
                </a:solidFill>
                <a:latin typeface="Calibri"/>
                <a:cs typeface="Calibri"/>
              </a:rPr>
              <a:t>er</a:t>
            </a:r>
            <a:r>
              <a:rPr sz="800" spc="-15" dirty="0">
                <a:solidFill>
                  <a:srgbClr val="BFBFBF"/>
                </a:solidFill>
                <a:latin typeface="Calibri"/>
                <a:cs typeface="Calibri"/>
              </a:rPr>
              <a:t> t</a:t>
            </a:r>
            <a:r>
              <a:rPr sz="800" dirty="0">
                <a:solidFill>
                  <a:srgbClr val="BFBFBF"/>
                </a:solidFill>
                <a:latin typeface="Calibri"/>
                <a:cs typeface="Calibri"/>
              </a:rPr>
              <a:t>h</a:t>
            </a:r>
            <a:r>
              <a:rPr sz="800" spc="-5" dirty="0">
                <a:solidFill>
                  <a:srgbClr val="BFBFBF"/>
                </a:solidFill>
                <a:latin typeface="Calibri"/>
                <a:cs typeface="Calibri"/>
              </a:rPr>
              <a:t>e </a:t>
            </a:r>
            <a:r>
              <a:rPr sz="800" u="sng" spc="-10" dirty="0">
                <a:solidFill>
                  <a:srgbClr val="0563C1"/>
                </a:solidFill>
                <a:latin typeface="Calibri"/>
                <a:cs typeface="Calibri"/>
              </a:rPr>
              <a:t>P</a:t>
            </a: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e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x</a:t>
            </a: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e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ls</a:t>
            </a:r>
            <a:r>
              <a:rPr sz="800" u="sng" spc="-25" dirty="0">
                <a:solidFill>
                  <a:srgbClr val="0563C1"/>
                </a:solidFill>
                <a:latin typeface="Times New Roman"/>
                <a:cs typeface="Times New Roman"/>
              </a:rPr>
              <a:t> 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li</a:t>
            </a: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ce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n</a:t>
            </a: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se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1A57ADF7-F10A-4863-B5B5-6D194548085E}"/>
              </a:ext>
            </a:extLst>
          </p:cNvPr>
          <p:cNvSpPr txBox="1"/>
          <p:nvPr/>
        </p:nvSpPr>
        <p:spPr>
          <a:xfrm>
            <a:off x="4126486" y="1296916"/>
            <a:ext cx="3939540" cy="355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5" dirty="0">
                <a:latin typeface="Calibri"/>
                <a:cs typeface="Calibri"/>
              </a:rPr>
              <a:t>E</a:t>
            </a:r>
            <a:r>
              <a:rPr sz="2800" spc="-55" dirty="0">
                <a:latin typeface="Calibri"/>
                <a:cs typeface="Calibri"/>
              </a:rPr>
              <a:t>x</a:t>
            </a:r>
            <a:r>
              <a:rPr sz="2800" spc="-20" dirty="0">
                <a:latin typeface="Calibri"/>
                <a:cs typeface="Calibri"/>
              </a:rPr>
              <a:t>a</a:t>
            </a:r>
            <a:r>
              <a:rPr sz="2800" spc="-25" dirty="0">
                <a:latin typeface="Calibri"/>
                <a:cs typeface="Calibri"/>
              </a:rPr>
              <a:t>m</a:t>
            </a:r>
            <a:r>
              <a:rPr sz="2800" dirty="0">
                <a:latin typeface="Calibri"/>
                <a:cs typeface="Calibri"/>
              </a:rPr>
              <a:t>p</a:t>
            </a:r>
            <a:r>
              <a:rPr sz="2800" spc="-10" dirty="0">
                <a:latin typeface="Calibri"/>
                <a:cs typeface="Calibri"/>
              </a:rPr>
              <a:t>le: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I</a:t>
            </a:r>
            <a:r>
              <a:rPr sz="2800" spc="-25" dirty="0">
                <a:latin typeface="Calibri"/>
                <a:cs typeface="Calibri"/>
              </a:rPr>
              <a:t>m</a:t>
            </a:r>
            <a:r>
              <a:rPr sz="2800" spc="-20" dirty="0">
                <a:latin typeface="Calibri"/>
                <a:cs typeface="Calibri"/>
              </a:rPr>
              <a:t>a</a:t>
            </a:r>
            <a:r>
              <a:rPr sz="2800" spc="-45" dirty="0">
                <a:latin typeface="Calibri"/>
                <a:cs typeface="Calibri"/>
              </a:rPr>
              <a:t>g</a:t>
            </a:r>
            <a:r>
              <a:rPr sz="2800" spc="-15" dirty="0">
                <a:latin typeface="Calibri"/>
                <a:cs typeface="Calibri"/>
              </a:rPr>
              <a:t>e</a:t>
            </a:r>
            <a:r>
              <a:rPr sz="2800" spc="-5" dirty="0">
                <a:latin typeface="Calibri"/>
                <a:cs typeface="Calibri"/>
              </a:rPr>
              <a:t> Ca</a:t>
            </a:r>
            <a:r>
              <a:rPr sz="2800" spc="-10" dirty="0">
                <a:latin typeface="Calibri"/>
                <a:cs typeface="Calibri"/>
              </a:rPr>
              <a:t>p</a:t>
            </a:r>
            <a:r>
              <a:rPr sz="2800" spc="-15" dirty="0">
                <a:latin typeface="Calibri"/>
                <a:cs typeface="Calibri"/>
              </a:rPr>
              <a:t>t</a:t>
            </a:r>
            <a:r>
              <a:rPr sz="2800" spc="-10" dirty="0">
                <a:latin typeface="Calibri"/>
                <a:cs typeface="Calibri"/>
              </a:rPr>
              <a:t>i</a:t>
            </a:r>
            <a:r>
              <a:rPr sz="2800" spc="-5" dirty="0">
                <a:latin typeface="Calibri"/>
                <a:cs typeface="Calibri"/>
              </a:rPr>
              <a:t>o</a:t>
            </a:r>
            <a:r>
              <a:rPr sz="2800" dirty="0">
                <a:latin typeface="Calibri"/>
                <a:cs typeface="Calibri"/>
              </a:rPr>
              <a:t>n</a:t>
            </a:r>
            <a:r>
              <a:rPr sz="2800" spc="-10" dirty="0">
                <a:latin typeface="Calibri"/>
                <a:cs typeface="Calibri"/>
              </a:rPr>
              <a:t>i</a:t>
            </a:r>
            <a:r>
              <a:rPr sz="2800" dirty="0">
                <a:latin typeface="Calibri"/>
                <a:cs typeface="Calibri"/>
              </a:rPr>
              <a:t>n</a:t>
            </a:r>
            <a:r>
              <a:rPr sz="2800" spc="-15" dirty="0">
                <a:latin typeface="Calibri"/>
                <a:cs typeface="Calibri"/>
              </a:rPr>
              <a:t>g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0D22271D-7BBA-4E89-B864-48C2BA56C651}"/>
              </a:ext>
            </a:extLst>
          </p:cNvPr>
          <p:cNvSpPr/>
          <p:nvPr/>
        </p:nvSpPr>
        <p:spPr>
          <a:xfrm>
            <a:off x="5780313" y="4060374"/>
            <a:ext cx="740410" cy="152400"/>
          </a:xfrm>
          <a:custGeom>
            <a:avLst/>
            <a:gdLst/>
            <a:ahLst/>
            <a:cxnLst/>
            <a:rect l="l" t="t" r="r" b="b"/>
            <a:pathLst>
              <a:path w="740409" h="152400">
                <a:moveTo>
                  <a:pt x="0" y="50798"/>
                </a:moveTo>
                <a:lnTo>
                  <a:pt x="0" y="101598"/>
                </a:lnTo>
                <a:lnTo>
                  <a:pt x="587829" y="101600"/>
                </a:lnTo>
                <a:lnTo>
                  <a:pt x="587829" y="152400"/>
                </a:lnTo>
                <a:lnTo>
                  <a:pt x="740229" y="76200"/>
                </a:lnTo>
                <a:lnTo>
                  <a:pt x="689429" y="50800"/>
                </a:lnTo>
                <a:lnTo>
                  <a:pt x="0" y="50798"/>
                </a:lnTo>
                <a:close/>
              </a:path>
              <a:path w="740409" h="152400">
                <a:moveTo>
                  <a:pt x="587829" y="0"/>
                </a:moveTo>
                <a:lnTo>
                  <a:pt x="587829" y="50800"/>
                </a:lnTo>
                <a:lnTo>
                  <a:pt x="689429" y="50800"/>
                </a:lnTo>
                <a:lnTo>
                  <a:pt x="58782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9BF522E8-E01B-4884-8444-DC8E2288EBD6}"/>
              </a:ext>
            </a:extLst>
          </p:cNvPr>
          <p:cNvSpPr txBox="1"/>
          <p:nvPr/>
        </p:nvSpPr>
        <p:spPr>
          <a:xfrm>
            <a:off x="6904083" y="2202393"/>
            <a:ext cx="1437005" cy="37763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353060">
              <a:lnSpc>
                <a:spcPct val="99900"/>
              </a:lnSpc>
            </a:pPr>
            <a:r>
              <a:rPr sz="3600" spc="-10" dirty="0">
                <a:solidFill>
                  <a:srgbClr val="BFBFBF"/>
                </a:solidFill>
                <a:latin typeface="Calibri"/>
                <a:cs typeface="Calibri"/>
              </a:rPr>
              <a:t>r</a:t>
            </a:r>
            <a:r>
              <a:rPr sz="3600" spc="-5" dirty="0">
                <a:solidFill>
                  <a:srgbClr val="BFBFBF"/>
                </a:solidFill>
                <a:latin typeface="Calibri"/>
                <a:cs typeface="Calibri"/>
              </a:rPr>
              <a:t>idin</a:t>
            </a:r>
            <a:r>
              <a:rPr sz="3600" spc="-20" dirty="0">
                <a:solidFill>
                  <a:srgbClr val="BFBFBF"/>
                </a:solidFill>
                <a:latin typeface="Calibri"/>
                <a:cs typeface="Calibri"/>
              </a:rPr>
              <a:t>g</a:t>
            </a:r>
            <a:r>
              <a:rPr sz="3600" spc="-10" dirty="0">
                <a:solidFill>
                  <a:srgbClr val="BFBFBF"/>
                </a:solidFill>
                <a:latin typeface="Calibri"/>
                <a:cs typeface="Calibri"/>
              </a:rPr>
              <a:t> </a:t>
            </a:r>
            <a:r>
              <a:rPr sz="3600" spc="-50" dirty="0">
                <a:solidFill>
                  <a:srgbClr val="BFBFBF"/>
                </a:solidFill>
                <a:latin typeface="Calibri"/>
                <a:cs typeface="Calibri"/>
              </a:rPr>
              <a:t>c</a:t>
            </a:r>
            <a:r>
              <a:rPr sz="3600" spc="-55" dirty="0">
                <a:solidFill>
                  <a:srgbClr val="BFBFBF"/>
                </a:solidFill>
                <a:latin typeface="Calibri"/>
                <a:cs typeface="Calibri"/>
              </a:rPr>
              <a:t>a</a:t>
            </a:r>
            <a:r>
              <a:rPr sz="3600" spc="-15" dirty="0">
                <a:solidFill>
                  <a:srgbClr val="BFBFBF"/>
                </a:solidFill>
                <a:latin typeface="Calibri"/>
                <a:cs typeface="Calibri"/>
              </a:rPr>
              <a:t>t</a:t>
            </a:r>
            <a:r>
              <a:rPr sz="3600" spc="-10" dirty="0">
                <a:solidFill>
                  <a:srgbClr val="BFBFBF"/>
                </a:solidFill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h</a:t>
            </a:r>
            <a:r>
              <a:rPr sz="3600" spc="-20" dirty="0">
                <a:latin typeface="Calibri"/>
                <a:cs typeface="Calibri"/>
              </a:rPr>
              <a:t>o</a:t>
            </a:r>
            <a:r>
              <a:rPr sz="3600" spc="-85" dirty="0">
                <a:latin typeface="Calibri"/>
                <a:cs typeface="Calibri"/>
              </a:rPr>
              <a:t>r</a:t>
            </a:r>
            <a:r>
              <a:rPr sz="3600" spc="5" dirty="0">
                <a:latin typeface="Calibri"/>
                <a:cs typeface="Calibri"/>
              </a:rPr>
              <a:t>s</a:t>
            </a:r>
            <a:r>
              <a:rPr sz="3600" spc="-20" dirty="0">
                <a:latin typeface="Calibri"/>
                <a:cs typeface="Calibri"/>
              </a:rPr>
              <a:t>e</a:t>
            </a:r>
            <a:r>
              <a:rPr sz="3600" spc="-10" dirty="0">
                <a:latin typeface="Calibri"/>
                <a:cs typeface="Calibri"/>
              </a:rPr>
              <a:t> </a:t>
            </a:r>
            <a:r>
              <a:rPr sz="3600" spc="-35" dirty="0">
                <a:solidFill>
                  <a:srgbClr val="BFBFBF"/>
                </a:solidFill>
                <a:latin typeface="Calibri"/>
                <a:cs typeface="Calibri"/>
              </a:rPr>
              <a:t>m</a:t>
            </a:r>
            <a:r>
              <a:rPr sz="3600" dirty="0">
                <a:solidFill>
                  <a:srgbClr val="BFBFBF"/>
                </a:solidFill>
                <a:latin typeface="Calibri"/>
                <a:cs typeface="Calibri"/>
              </a:rPr>
              <a:t>an w</a:t>
            </a:r>
            <a:r>
              <a:rPr sz="3600" spc="-5" dirty="0">
                <a:solidFill>
                  <a:srgbClr val="BFBFBF"/>
                </a:solidFill>
                <a:latin typeface="Calibri"/>
                <a:cs typeface="Calibri"/>
              </a:rPr>
              <a:t>h</a:t>
            </a:r>
            <a:r>
              <a:rPr sz="3600" spc="-25" dirty="0">
                <a:solidFill>
                  <a:srgbClr val="BFBFBF"/>
                </a:solidFill>
                <a:latin typeface="Calibri"/>
                <a:cs typeface="Calibri"/>
              </a:rPr>
              <a:t>e</a:t>
            </a:r>
            <a:r>
              <a:rPr sz="3600" dirty="0">
                <a:solidFill>
                  <a:srgbClr val="BFBFBF"/>
                </a:solidFill>
                <a:latin typeface="Calibri"/>
                <a:cs typeface="Calibri"/>
              </a:rPr>
              <a:t>n</a:t>
            </a:r>
            <a:endParaRPr sz="36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3600" dirty="0">
                <a:solidFill>
                  <a:srgbClr val="BFBFBF"/>
                </a:solidFill>
                <a:latin typeface="Calibri"/>
                <a:cs typeface="Calibri"/>
              </a:rPr>
              <a:t>…</a:t>
            </a:r>
            <a:endParaRPr sz="36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3600" spc="-10" dirty="0">
                <a:solidFill>
                  <a:srgbClr val="BFBFBF"/>
                </a:solidFill>
                <a:latin typeface="Calibri"/>
                <a:cs typeface="Calibri"/>
              </a:rPr>
              <a:t>&lt;</a:t>
            </a:r>
            <a:r>
              <a:rPr sz="3600" spc="-30" dirty="0">
                <a:solidFill>
                  <a:srgbClr val="BFBFBF"/>
                </a:solidFill>
                <a:latin typeface="Calibri"/>
                <a:cs typeface="Calibri"/>
              </a:rPr>
              <a:t>S</a:t>
            </a:r>
            <a:r>
              <a:rPr sz="3600" spc="-105" dirty="0">
                <a:solidFill>
                  <a:srgbClr val="BFBFBF"/>
                </a:solidFill>
                <a:latin typeface="Calibri"/>
                <a:cs typeface="Calibri"/>
              </a:rPr>
              <a:t>T</a:t>
            </a:r>
            <a:r>
              <a:rPr sz="3600" spc="5" dirty="0">
                <a:solidFill>
                  <a:srgbClr val="BFBFBF"/>
                </a:solidFill>
                <a:latin typeface="Calibri"/>
                <a:cs typeface="Calibri"/>
              </a:rPr>
              <a:t>O</a:t>
            </a:r>
            <a:r>
              <a:rPr sz="3600" spc="-20" dirty="0">
                <a:solidFill>
                  <a:srgbClr val="BFBFBF"/>
                </a:solidFill>
                <a:latin typeface="Calibri"/>
                <a:cs typeface="Calibri"/>
              </a:rPr>
              <a:t>P</a:t>
            </a:r>
            <a:r>
              <a:rPr sz="3600" dirty="0">
                <a:solidFill>
                  <a:srgbClr val="BFBFBF"/>
                </a:solidFill>
                <a:latin typeface="Calibri"/>
                <a:cs typeface="Calibri"/>
              </a:rPr>
              <a:t>&gt;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0BB6444B-0019-4E68-A686-5B6731219B3A}"/>
              </a:ext>
            </a:extLst>
          </p:cNvPr>
          <p:cNvSpPr txBox="1"/>
          <p:nvPr/>
        </p:nvSpPr>
        <p:spPr>
          <a:xfrm>
            <a:off x="9416226" y="2251251"/>
            <a:ext cx="1751330" cy="804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55244">
              <a:lnSpc>
                <a:spcPts val="3329"/>
              </a:lnSpc>
            </a:pPr>
            <a:r>
              <a:rPr sz="2800" spc="-5" dirty="0">
                <a:latin typeface="Calibri"/>
                <a:cs typeface="Calibri"/>
              </a:rPr>
              <a:t>W</a:t>
            </a:r>
            <a:r>
              <a:rPr sz="2800" dirty="0">
                <a:latin typeface="Calibri"/>
                <a:cs typeface="Calibri"/>
              </a:rPr>
              <a:t>h</a:t>
            </a:r>
            <a:r>
              <a:rPr sz="2800" spc="-30" dirty="0">
                <a:latin typeface="Calibri"/>
                <a:cs typeface="Calibri"/>
              </a:rPr>
              <a:t>a</a:t>
            </a:r>
            <a:r>
              <a:rPr sz="2800" spc="-10" dirty="0">
                <a:latin typeface="Calibri"/>
                <a:cs typeface="Calibri"/>
              </a:rPr>
              <a:t>t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0" dirty="0">
                <a:latin typeface="Calibri"/>
                <a:cs typeface="Calibri"/>
              </a:rPr>
              <a:t>w</a:t>
            </a:r>
            <a:r>
              <a:rPr sz="2800" spc="-5" dirty="0">
                <a:latin typeface="Calibri"/>
                <a:cs typeface="Calibri"/>
              </a:rPr>
              <a:t>o</a:t>
            </a:r>
            <a:r>
              <a:rPr sz="2800" spc="-50" dirty="0">
                <a:latin typeface="Calibri"/>
                <a:cs typeface="Calibri"/>
              </a:rPr>
              <a:t>r</a:t>
            </a:r>
            <a:r>
              <a:rPr sz="2800" dirty="0">
                <a:latin typeface="Calibri"/>
                <a:cs typeface="Calibri"/>
              </a:rPr>
              <a:t>d </a:t>
            </a:r>
            <a:r>
              <a:rPr sz="2800" spc="-30" dirty="0">
                <a:latin typeface="Calibri"/>
                <a:cs typeface="Calibri"/>
              </a:rPr>
              <a:t>t</a:t>
            </a:r>
            <a:r>
              <a:rPr sz="2800" dirty="0">
                <a:latin typeface="Calibri"/>
                <a:cs typeface="Calibri"/>
              </a:rPr>
              <a:t>o </a:t>
            </a:r>
            <a:r>
              <a:rPr sz="2800" spc="5" dirty="0">
                <a:latin typeface="Calibri"/>
                <a:cs typeface="Calibri"/>
              </a:rPr>
              <a:t>s</a:t>
            </a:r>
            <a:r>
              <a:rPr sz="2800" spc="-55" dirty="0">
                <a:latin typeface="Calibri"/>
                <a:cs typeface="Calibri"/>
              </a:rPr>
              <a:t>a</a:t>
            </a:r>
            <a:r>
              <a:rPr sz="2800" spc="-15" dirty="0">
                <a:latin typeface="Calibri"/>
                <a:cs typeface="Calibri"/>
              </a:rPr>
              <a:t>y</a:t>
            </a:r>
            <a:r>
              <a:rPr sz="2800" dirty="0">
                <a:latin typeface="Calibri"/>
                <a:cs typeface="Calibri"/>
              </a:rPr>
              <a:t> n</a:t>
            </a:r>
            <a:r>
              <a:rPr sz="2800" spc="-65" dirty="0">
                <a:latin typeface="Calibri"/>
                <a:cs typeface="Calibri"/>
              </a:rPr>
              <a:t>e</a:t>
            </a:r>
            <a:r>
              <a:rPr sz="2800" spc="5" dirty="0">
                <a:latin typeface="Calibri"/>
                <a:cs typeface="Calibri"/>
              </a:rPr>
              <a:t>x</a:t>
            </a:r>
            <a:r>
              <a:rPr sz="2800" spc="-15" dirty="0">
                <a:latin typeface="Calibri"/>
                <a:cs typeface="Calibri"/>
              </a:rPr>
              <a:t>t</a:t>
            </a:r>
            <a:r>
              <a:rPr sz="2800" dirty="0">
                <a:latin typeface="Calibri"/>
                <a:cs typeface="Calibri"/>
              </a:rPr>
              <a:t>?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31489DF0-79EF-45EF-A78D-2512C8719831}"/>
              </a:ext>
            </a:extLst>
          </p:cNvPr>
          <p:cNvSpPr txBox="1"/>
          <p:nvPr/>
        </p:nvSpPr>
        <p:spPr>
          <a:xfrm>
            <a:off x="8975182" y="4317022"/>
            <a:ext cx="2487930" cy="804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622300">
              <a:lnSpc>
                <a:spcPts val="3329"/>
              </a:lnSpc>
            </a:pPr>
            <a:r>
              <a:rPr sz="2800" spc="-10" dirty="0">
                <a:latin typeface="Calibri"/>
                <a:cs typeface="Calibri"/>
              </a:rPr>
              <a:t>C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spc="-10" dirty="0">
                <a:latin typeface="Calibri"/>
                <a:cs typeface="Calibri"/>
              </a:rPr>
              <a:t>p</a:t>
            </a:r>
            <a:r>
              <a:rPr sz="2800" dirty="0">
                <a:latin typeface="Calibri"/>
                <a:cs typeface="Calibri"/>
              </a:rPr>
              <a:t>t</a:t>
            </a:r>
            <a:r>
              <a:rPr sz="2800" spc="-5" dirty="0">
                <a:latin typeface="Calibri"/>
                <a:cs typeface="Calibri"/>
              </a:rPr>
              <a:t>io</a:t>
            </a:r>
            <a:r>
              <a:rPr sz="2800" spc="5" dirty="0">
                <a:latin typeface="Calibri"/>
                <a:cs typeface="Calibri"/>
              </a:rPr>
              <a:t>n</a:t>
            </a:r>
            <a:r>
              <a:rPr sz="2800" spc="-10" dirty="0">
                <a:latin typeface="Calibri"/>
                <a:cs typeface="Calibri"/>
              </a:rPr>
              <a:t>: </a:t>
            </a:r>
            <a:r>
              <a:rPr sz="2800" spc="-20" dirty="0">
                <a:latin typeface="Calibri"/>
                <a:cs typeface="Calibri"/>
              </a:rPr>
              <a:t>Ma</a:t>
            </a:r>
            <a:r>
              <a:rPr sz="2800" dirty="0">
                <a:latin typeface="Calibri"/>
                <a:cs typeface="Calibri"/>
              </a:rPr>
              <a:t>n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r</a:t>
            </a:r>
            <a:r>
              <a:rPr sz="2800" spc="-5" dirty="0">
                <a:latin typeface="Calibri"/>
                <a:cs typeface="Calibri"/>
              </a:rPr>
              <a:t>i</a:t>
            </a:r>
            <a:r>
              <a:rPr sz="2800" dirty="0">
                <a:latin typeface="Calibri"/>
                <a:cs typeface="Calibri"/>
              </a:rPr>
              <a:t>d</a:t>
            </a:r>
            <a:r>
              <a:rPr sz="2800" spc="-5" dirty="0">
                <a:latin typeface="Calibri"/>
                <a:cs typeface="Calibri"/>
              </a:rPr>
              <a:t>i</a:t>
            </a:r>
            <a:r>
              <a:rPr sz="2800" dirty="0">
                <a:latin typeface="Calibri"/>
                <a:cs typeface="Calibri"/>
              </a:rPr>
              <a:t>ng h</a:t>
            </a:r>
            <a:r>
              <a:rPr sz="2800" spc="-5" dirty="0">
                <a:latin typeface="Calibri"/>
                <a:cs typeface="Calibri"/>
              </a:rPr>
              <a:t>o</a:t>
            </a:r>
            <a:r>
              <a:rPr sz="2800" spc="-60" dirty="0">
                <a:latin typeface="Calibri"/>
                <a:cs typeface="Calibri"/>
              </a:rPr>
              <a:t>r</a:t>
            </a:r>
            <a:r>
              <a:rPr sz="2800" spc="-10" dirty="0">
                <a:latin typeface="Calibri"/>
                <a:cs typeface="Calibri"/>
              </a:rPr>
              <a:t>se</a:t>
            </a:r>
            <a:endParaRPr sz="28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609126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A2532A9E-AE03-4077-9F56-CE932DC25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23</a:t>
            </a:fld>
            <a:endParaRPr lang="en-US" dirty="0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E5CC7200-5132-4DE4-9A7C-E35257DCD13C}"/>
              </a:ext>
            </a:extLst>
          </p:cNvPr>
          <p:cNvSpPr txBox="1">
            <a:spLocks/>
          </p:cNvSpPr>
          <p:nvPr/>
        </p:nvSpPr>
        <p:spPr>
          <a:xfrm>
            <a:off x="497838" y="402714"/>
            <a:ext cx="11196322" cy="533400"/>
          </a:xfrm>
          <a:prstGeom prst="rect">
            <a:avLst/>
          </a:prstGeom>
        </p:spPr>
        <p:txBody>
          <a:bodyPr vert="horz" wrap="square" lIns="0" tIns="48874" rIns="0" bIns="0" rtlCol="0">
            <a:spAutoFit/>
          </a:bodyPr>
          <a:lstStyle>
            <a:lvl1pPr algn="l" defTabSz="914126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799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431800">
              <a:lnSpc>
                <a:spcPct val="100000"/>
              </a:lnSpc>
            </a:pPr>
            <a:r>
              <a:rPr lang="en-US" spc="-5"/>
              <a:t>Im</a:t>
            </a:r>
            <a:r>
              <a:rPr lang="en-US" spc="-20"/>
              <a:t>a</a:t>
            </a:r>
            <a:r>
              <a:rPr lang="en-US"/>
              <a:t>ge</a:t>
            </a:r>
            <a:r>
              <a:rPr lang="en-US" spc="-10"/>
              <a:t> </a:t>
            </a:r>
            <a:r>
              <a:rPr lang="en-US" spc="-5"/>
              <a:t>C</a:t>
            </a:r>
            <a:r>
              <a:rPr lang="en-US" spc="-15"/>
              <a:t>lassifi</a:t>
            </a:r>
            <a:r>
              <a:rPr lang="en-US" spc="-40"/>
              <a:t>c</a:t>
            </a:r>
            <a:r>
              <a:rPr lang="en-US" spc="-55"/>
              <a:t>a</a:t>
            </a:r>
            <a:r>
              <a:rPr lang="en-US" spc="-20"/>
              <a:t>t</a:t>
            </a:r>
            <a:r>
              <a:rPr lang="en-US" spc="-10"/>
              <a:t>i</a:t>
            </a:r>
            <a:r>
              <a:rPr lang="en-US"/>
              <a:t>o</a:t>
            </a:r>
            <a:r>
              <a:rPr lang="en-US" spc="-30"/>
              <a:t>n</a:t>
            </a:r>
            <a:r>
              <a:rPr lang="en-US" spc="-15"/>
              <a:t>:</a:t>
            </a:r>
            <a:r>
              <a:rPr lang="en-US" spc="-5"/>
              <a:t> B</a:t>
            </a:r>
            <a:r>
              <a:rPr lang="en-US" spc="-30"/>
              <a:t>u</a:t>
            </a:r>
            <a:r>
              <a:rPr lang="en-US" spc="-10"/>
              <a:t>il</a:t>
            </a:r>
            <a:r>
              <a:rPr lang="en-US" spc="-30"/>
              <a:t>d</a:t>
            </a:r>
            <a:r>
              <a:rPr lang="en-US" spc="-10"/>
              <a:t>i</a:t>
            </a:r>
            <a:r>
              <a:rPr lang="en-US" spc="-30"/>
              <a:t>n</a:t>
            </a:r>
            <a:r>
              <a:rPr lang="en-US" spc="-20"/>
              <a:t>g</a:t>
            </a:r>
            <a:r>
              <a:rPr lang="en-US" spc="-5"/>
              <a:t> B</a:t>
            </a:r>
            <a:r>
              <a:rPr lang="en-US" spc="-10"/>
              <a:t>l</a:t>
            </a:r>
            <a:r>
              <a:rPr lang="en-US"/>
              <a:t>o</a:t>
            </a:r>
            <a:r>
              <a:rPr lang="en-US" spc="-5"/>
              <a:t>c</a:t>
            </a:r>
            <a:r>
              <a:rPr lang="en-US"/>
              <a:t>k</a:t>
            </a:r>
            <a:r>
              <a:rPr lang="en-US" spc="-10"/>
              <a:t> </a:t>
            </a:r>
            <a:r>
              <a:rPr lang="en-US" spc="-110"/>
              <a:t>f</a:t>
            </a:r>
            <a:r>
              <a:rPr lang="en-US"/>
              <a:t>o</a:t>
            </a:r>
            <a:r>
              <a:rPr lang="en-US" spc="-15"/>
              <a:t>r</a:t>
            </a:r>
            <a:r>
              <a:rPr lang="en-US" spc="-10"/>
              <a:t> </a:t>
            </a:r>
            <a:r>
              <a:rPr lang="en-US"/>
              <a:t>o</a:t>
            </a:r>
            <a:r>
              <a:rPr lang="en-US" spc="-25"/>
              <a:t>th</a:t>
            </a:r>
            <a:r>
              <a:rPr lang="en-US" spc="-5"/>
              <a:t>e</a:t>
            </a:r>
            <a:r>
              <a:rPr lang="en-US" spc="-15"/>
              <a:t>r</a:t>
            </a:r>
            <a:r>
              <a:rPr lang="en-US" spc="-10"/>
              <a:t> </a:t>
            </a:r>
            <a:r>
              <a:rPr lang="en-US" spc="-75"/>
              <a:t>t</a:t>
            </a:r>
            <a:r>
              <a:rPr lang="en-US" spc="-20"/>
              <a:t>as</a:t>
            </a:r>
            <a:r>
              <a:rPr lang="en-US" spc="-60"/>
              <a:t>k</a:t>
            </a:r>
            <a:r>
              <a:rPr lang="en-US" spc="-15"/>
              <a:t>s!</a:t>
            </a:r>
            <a:endParaRPr lang="en-US" spc="-15" dirty="0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39D19D89-FA6F-4A25-81DA-642D86542947}"/>
              </a:ext>
            </a:extLst>
          </p:cNvPr>
          <p:cNvSpPr/>
          <p:nvPr/>
        </p:nvSpPr>
        <p:spPr>
          <a:xfrm>
            <a:off x="144440" y="2161969"/>
            <a:ext cx="5472589" cy="36451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E8BAA144-A485-47CE-91EE-A4616E759AEE}"/>
              </a:ext>
            </a:extLst>
          </p:cNvPr>
          <p:cNvSpPr txBox="1"/>
          <p:nvPr/>
        </p:nvSpPr>
        <p:spPr>
          <a:xfrm>
            <a:off x="1941762" y="5957475"/>
            <a:ext cx="2041525" cy="1295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T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his</a:t>
            </a:r>
            <a:r>
              <a:rPr sz="800" u="sng" spc="-30" dirty="0">
                <a:solidFill>
                  <a:srgbClr val="0563C1"/>
                </a:solidFill>
                <a:latin typeface="Times New Roman"/>
                <a:cs typeface="Times New Roman"/>
              </a:rPr>
              <a:t> 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i</a:t>
            </a:r>
            <a:r>
              <a:rPr sz="800" u="sng" spc="-15" dirty="0">
                <a:solidFill>
                  <a:srgbClr val="0563C1"/>
                </a:solidFill>
                <a:latin typeface="Calibri"/>
                <a:cs typeface="Calibri"/>
              </a:rPr>
              <a:t>m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a</a:t>
            </a:r>
            <a:r>
              <a:rPr sz="800" u="sng" spc="-10" dirty="0">
                <a:solidFill>
                  <a:srgbClr val="0563C1"/>
                </a:solidFill>
                <a:latin typeface="Calibri"/>
                <a:cs typeface="Calibri"/>
              </a:rPr>
              <a:t>ge</a:t>
            </a:r>
            <a:r>
              <a:rPr sz="800" u="sng" spc="-25" dirty="0">
                <a:solidFill>
                  <a:srgbClr val="0563C1"/>
                </a:solidFill>
                <a:latin typeface="Times New Roman"/>
                <a:cs typeface="Times New Roman"/>
              </a:rPr>
              <a:t> </a:t>
            </a:r>
            <a:r>
              <a:rPr sz="800" dirty="0">
                <a:solidFill>
                  <a:srgbClr val="BFBFBF"/>
                </a:solidFill>
                <a:latin typeface="Calibri"/>
                <a:cs typeface="Calibri"/>
              </a:rPr>
              <a:t>is</a:t>
            </a:r>
            <a:r>
              <a:rPr sz="800" spc="-10" dirty="0">
                <a:solidFill>
                  <a:srgbClr val="BFBFBF"/>
                </a:solidFill>
                <a:latin typeface="Calibri"/>
                <a:cs typeface="Calibri"/>
              </a:rPr>
              <a:t> </a:t>
            </a:r>
            <a:r>
              <a:rPr sz="800" spc="5" dirty="0">
                <a:solidFill>
                  <a:srgbClr val="BFBFBF"/>
                </a:solidFill>
                <a:latin typeface="Calibri"/>
                <a:cs typeface="Calibri"/>
              </a:rPr>
              <a:t>f</a:t>
            </a:r>
            <a:r>
              <a:rPr sz="800" spc="-10" dirty="0">
                <a:solidFill>
                  <a:srgbClr val="BFBFBF"/>
                </a:solidFill>
                <a:latin typeface="Calibri"/>
                <a:cs typeface="Calibri"/>
              </a:rPr>
              <a:t>r</a:t>
            </a:r>
            <a:r>
              <a:rPr sz="800" spc="-5" dirty="0">
                <a:solidFill>
                  <a:srgbClr val="BFBFBF"/>
                </a:solidFill>
                <a:latin typeface="Calibri"/>
                <a:cs typeface="Calibri"/>
              </a:rPr>
              <a:t>ee </a:t>
            </a:r>
            <a:r>
              <a:rPr sz="800" spc="-15" dirty="0">
                <a:solidFill>
                  <a:srgbClr val="BFBFBF"/>
                </a:solidFill>
                <a:latin typeface="Calibri"/>
                <a:cs typeface="Calibri"/>
              </a:rPr>
              <a:t>t</a:t>
            </a:r>
            <a:r>
              <a:rPr sz="800" dirty="0">
                <a:solidFill>
                  <a:srgbClr val="BFBFBF"/>
                </a:solidFill>
                <a:latin typeface="Calibri"/>
                <a:cs typeface="Calibri"/>
              </a:rPr>
              <a:t>o</a:t>
            </a:r>
            <a:r>
              <a:rPr sz="800" spc="-5" dirty="0">
                <a:solidFill>
                  <a:srgbClr val="BFBFBF"/>
                </a:solidFill>
                <a:latin typeface="Calibri"/>
                <a:cs typeface="Calibri"/>
              </a:rPr>
              <a:t> </a:t>
            </a:r>
            <a:r>
              <a:rPr sz="800" dirty="0">
                <a:solidFill>
                  <a:srgbClr val="BFBFBF"/>
                </a:solidFill>
                <a:latin typeface="Calibri"/>
                <a:cs typeface="Calibri"/>
              </a:rPr>
              <a:t>u</a:t>
            </a:r>
            <a:r>
              <a:rPr sz="800" spc="-5" dirty="0">
                <a:solidFill>
                  <a:srgbClr val="BFBFBF"/>
                </a:solidFill>
                <a:latin typeface="Calibri"/>
                <a:cs typeface="Calibri"/>
              </a:rPr>
              <a:t>se </a:t>
            </a:r>
            <a:r>
              <a:rPr sz="800" dirty="0">
                <a:solidFill>
                  <a:srgbClr val="BFBFBF"/>
                </a:solidFill>
                <a:latin typeface="Calibri"/>
                <a:cs typeface="Calibri"/>
              </a:rPr>
              <a:t>und</a:t>
            </a:r>
            <a:r>
              <a:rPr sz="800" spc="-5" dirty="0">
                <a:solidFill>
                  <a:srgbClr val="BFBFBF"/>
                </a:solidFill>
                <a:latin typeface="Calibri"/>
                <a:cs typeface="Calibri"/>
              </a:rPr>
              <a:t>er</a:t>
            </a:r>
            <a:r>
              <a:rPr sz="800" spc="-15" dirty="0">
                <a:solidFill>
                  <a:srgbClr val="BFBFBF"/>
                </a:solidFill>
                <a:latin typeface="Calibri"/>
                <a:cs typeface="Calibri"/>
              </a:rPr>
              <a:t> t</a:t>
            </a:r>
            <a:r>
              <a:rPr sz="800" dirty="0">
                <a:solidFill>
                  <a:srgbClr val="BFBFBF"/>
                </a:solidFill>
                <a:latin typeface="Calibri"/>
                <a:cs typeface="Calibri"/>
              </a:rPr>
              <a:t>h</a:t>
            </a:r>
            <a:r>
              <a:rPr sz="800" spc="-5" dirty="0">
                <a:solidFill>
                  <a:srgbClr val="BFBFBF"/>
                </a:solidFill>
                <a:latin typeface="Calibri"/>
                <a:cs typeface="Calibri"/>
              </a:rPr>
              <a:t>e </a:t>
            </a:r>
            <a:r>
              <a:rPr sz="800" u="sng" spc="-10" dirty="0">
                <a:solidFill>
                  <a:srgbClr val="0563C1"/>
                </a:solidFill>
                <a:latin typeface="Calibri"/>
                <a:cs typeface="Calibri"/>
              </a:rPr>
              <a:t>P</a:t>
            </a: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e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x</a:t>
            </a: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e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ls</a:t>
            </a:r>
            <a:r>
              <a:rPr sz="800" u="sng" spc="-25" dirty="0">
                <a:solidFill>
                  <a:srgbClr val="0563C1"/>
                </a:solidFill>
                <a:latin typeface="Times New Roman"/>
                <a:cs typeface="Times New Roman"/>
              </a:rPr>
              <a:t> 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li</a:t>
            </a: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ce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n</a:t>
            </a: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se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6F7BDAE8-9A20-456A-8D65-CF2FD2B0848E}"/>
              </a:ext>
            </a:extLst>
          </p:cNvPr>
          <p:cNvSpPr txBox="1"/>
          <p:nvPr/>
        </p:nvSpPr>
        <p:spPr>
          <a:xfrm>
            <a:off x="4126486" y="1296916"/>
            <a:ext cx="3939540" cy="355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5" dirty="0">
                <a:latin typeface="Calibri"/>
                <a:cs typeface="Calibri"/>
              </a:rPr>
              <a:t>E</a:t>
            </a:r>
            <a:r>
              <a:rPr sz="2800" spc="-55" dirty="0">
                <a:latin typeface="Calibri"/>
                <a:cs typeface="Calibri"/>
              </a:rPr>
              <a:t>x</a:t>
            </a:r>
            <a:r>
              <a:rPr sz="2800" spc="-20" dirty="0">
                <a:latin typeface="Calibri"/>
                <a:cs typeface="Calibri"/>
              </a:rPr>
              <a:t>a</a:t>
            </a:r>
            <a:r>
              <a:rPr sz="2800" spc="-25" dirty="0">
                <a:latin typeface="Calibri"/>
                <a:cs typeface="Calibri"/>
              </a:rPr>
              <a:t>m</a:t>
            </a:r>
            <a:r>
              <a:rPr sz="2800" dirty="0">
                <a:latin typeface="Calibri"/>
                <a:cs typeface="Calibri"/>
              </a:rPr>
              <a:t>p</a:t>
            </a:r>
            <a:r>
              <a:rPr sz="2800" spc="-10" dirty="0">
                <a:latin typeface="Calibri"/>
                <a:cs typeface="Calibri"/>
              </a:rPr>
              <a:t>le: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I</a:t>
            </a:r>
            <a:r>
              <a:rPr sz="2800" spc="-25" dirty="0">
                <a:latin typeface="Calibri"/>
                <a:cs typeface="Calibri"/>
              </a:rPr>
              <a:t>m</a:t>
            </a:r>
            <a:r>
              <a:rPr sz="2800" spc="-20" dirty="0">
                <a:latin typeface="Calibri"/>
                <a:cs typeface="Calibri"/>
              </a:rPr>
              <a:t>a</a:t>
            </a:r>
            <a:r>
              <a:rPr sz="2800" spc="-45" dirty="0">
                <a:latin typeface="Calibri"/>
                <a:cs typeface="Calibri"/>
              </a:rPr>
              <a:t>g</a:t>
            </a:r>
            <a:r>
              <a:rPr sz="2800" spc="-15" dirty="0">
                <a:latin typeface="Calibri"/>
                <a:cs typeface="Calibri"/>
              </a:rPr>
              <a:t>e</a:t>
            </a:r>
            <a:r>
              <a:rPr sz="2800" spc="-5" dirty="0">
                <a:latin typeface="Calibri"/>
                <a:cs typeface="Calibri"/>
              </a:rPr>
              <a:t> Ca</a:t>
            </a:r>
            <a:r>
              <a:rPr sz="2800" spc="-10" dirty="0">
                <a:latin typeface="Calibri"/>
                <a:cs typeface="Calibri"/>
              </a:rPr>
              <a:t>p</a:t>
            </a:r>
            <a:r>
              <a:rPr sz="2800" spc="-15" dirty="0">
                <a:latin typeface="Calibri"/>
                <a:cs typeface="Calibri"/>
              </a:rPr>
              <a:t>t</a:t>
            </a:r>
            <a:r>
              <a:rPr sz="2800" spc="-10" dirty="0">
                <a:latin typeface="Calibri"/>
                <a:cs typeface="Calibri"/>
              </a:rPr>
              <a:t>i</a:t>
            </a:r>
            <a:r>
              <a:rPr sz="2800" spc="-5" dirty="0">
                <a:latin typeface="Calibri"/>
                <a:cs typeface="Calibri"/>
              </a:rPr>
              <a:t>o</a:t>
            </a:r>
            <a:r>
              <a:rPr sz="2800" dirty="0">
                <a:latin typeface="Calibri"/>
                <a:cs typeface="Calibri"/>
              </a:rPr>
              <a:t>n</a:t>
            </a:r>
            <a:r>
              <a:rPr sz="2800" spc="-10" dirty="0">
                <a:latin typeface="Calibri"/>
                <a:cs typeface="Calibri"/>
              </a:rPr>
              <a:t>i</a:t>
            </a:r>
            <a:r>
              <a:rPr sz="2800" dirty="0">
                <a:latin typeface="Calibri"/>
                <a:cs typeface="Calibri"/>
              </a:rPr>
              <a:t>n</a:t>
            </a:r>
            <a:r>
              <a:rPr sz="2800" spc="-15" dirty="0">
                <a:latin typeface="Calibri"/>
                <a:cs typeface="Calibri"/>
              </a:rPr>
              <a:t>g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92EFA516-3A71-47C9-B244-D6D8EB88281B}"/>
              </a:ext>
            </a:extLst>
          </p:cNvPr>
          <p:cNvSpPr/>
          <p:nvPr/>
        </p:nvSpPr>
        <p:spPr>
          <a:xfrm>
            <a:off x="5780313" y="4060374"/>
            <a:ext cx="740410" cy="152400"/>
          </a:xfrm>
          <a:custGeom>
            <a:avLst/>
            <a:gdLst/>
            <a:ahLst/>
            <a:cxnLst/>
            <a:rect l="l" t="t" r="r" b="b"/>
            <a:pathLst>
              <a:path w="740409" h="152400">
                <a:moveTo>
                  <a:pt x="0" y="50798"/>
                </a:moveTo>
                <a:lnTo>
                  <a:pt x="0" y="101598"/>
                </a:lnTo>
                <a:lnTo>
                  <a:pt x="587829" y="101600"/>
                </a:lnTo>
                <a:lnTo>
                  <a:pt x="587829" y="152400"/>
                </a:lnTo>
                <a:lnTo>
                  <a:pt x="740229" y="76200"/>
                </a:lnTo>
                <a:lnTo>
                  <a:pt x="689429" y="50800"/>
                </a:lnTo>
                <a:lnTo>
                  <a:pt x="0" y="50798"/>
                </a:lnTo>
                <a:close/>
              </a:path>
              <a:path w="740409" h="152400">
                <a:moveTo>
                  <a:pt x="587829" y="0"/>
                </a:moveTo>
                <a:lnTo>
                  <a:pt x="587829" y="50800"/>
                </a:lnTo>
                <a:lnTo>
                  <a:pt x="689429" y="50800"/>
                </a:lnTo>
                <a:lnTo>
                  <a:pt x="58782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834E024C-2D88-424E-96B5-EA5B29D637F7}"/>
              </a:ext>
            </a:extLst>
          </p:cNvPr>
          <p:cNvSpPr txBox="1"/>
          <p:nvPr/>
        </p:nvSpPr>
        <p:spPr>
          <a:xfrm>
            <a:off x="6904083" y="2202393"/>
            <a:ext cx="1437005" cy="37763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353060">
              <a:lnSpc>
                <a:spcPct val="99900"/>
              </a:lnSpc>
            </a:pPr>
            <a:r>
              <a:rPr sz="3600" spc="-10" dirty="0">
                <a:solidFill>
                  <a:srgbClr val="BFBFBF"/>
                </a:solidFill>
                <a:latin typeface="Calibri"/>
                <a:cs typeface="Calibri"/>
              </a:rPr>
              <a:t>r</a:t>
            </a:r>
            <a:r>
              <a:rPr sz="3600" spc="-5" dirty="0">
                <a:solidFill>
                  <a:srgbClr val="BFBFBF"/>
                </a:solidFill>
                <a:latin typeface="Calibri"/>
                <a:cs typeface="Calibri"/>
              </a:rPr>
              <a:t>idin</a:t>
            </a:r>
            <a:r>
              <a:rPr sz="3600" spc="-20" dirty="0">
                <a:solidFill>
                  <a:srgbClr val="BFBFBF"/>
                </a:solidFill>
                <a:latin typeface="Calibri"/>
                <a:cs typeface="Calibri"/>
              </a:rPr>
              <a:t>g</a:t>
            </a:r>
            <a:r>
              <a:rPr sz="3600" spc="-10" dirty="0">
                <a:solidFill>
                  <a:srgbClr val="BFBFBF"/>
                </a:solidFill>
                <a:latin typeface="Calibri"/>
                <a:cs typeface="Calibri"/>
              </a:rPr>
              <a:t> </a:t>
            </a:r>
            <a:r>
              <a:rPr sz="3600" spc="-50" dirty="0">
                <a:solidFill>
                  <a:srgbClr val="BFBFBF"/>
                </a:solidFill>
                <a:latin typeface="Calibri"/>
                <a:cs typeface="Calibri"/>
              </a:rPr>
              <a:t>c</a:t>
            </a:r>
            <a:r>
              <a:rPr sz="3600" spc="-55" dirty="0">
                <a:solidFill>
                  <a:srgbClr val="BFBFBF"/>
                </a:solidFill>
                <a:latin typeface="Calibri"/>
                <a:cs typeface="Calibri"/>
              </a:rPr>
              <a:t>a</a:t>
            </a:r>
            <a:r>
              <a:rPr sz="3600" spc="-15" dirty="0">
                <a:solidFill>
                  <a:srgbClr val="BFBFBF"/>
                </a:solidFill>
                <a:latin typeface="Calibri"/>
                <a:cs typeface="Calibri"/>
              </a:rPr>
              <a:t>t</a:t>
            </a:r>
            <a:r>
              <a:rPr sz="3600" spc="-10" dirty="0">
                <a:solidFill>
                  <a:srgbClr val="BFBFBF"/>
                </a:solidFill>
                <a:latin typeface="Calibri"/>
                <a:cs typeface="Calibri"/>
              </a:rPr>
              <a:t> </a:t>
            </a:r>
            <a:r>
              <a:rPr sz="3600" spc="-5" dirty="0">
                <a:solidFill>
                  <a:srgbClr val="BFBFBF"/>
                </a:solidFill>
                <a:latin typeface="Calibri"/>
                <a:cs typeface="Calibri"/>
              </a:rPr>
              <a:t>h</a:t>
            </a:r>
            <a:r>
              <a:rPr sz="3600" spc="-20" dirty="0">
                <a:solidFill>
                  <a:srgbClr val="BFBFBF"/>
                </a:solidFill>
                <a:latin typeface="Calibri"/>
                <a:cs typeface="Calibri"/>
              </a:rPr>
              <a:t>o</a:t>
            </a:r>
            <a:r>
              <a:rPr sz="3600" spc="-85" dirty="0">
                <a:solidFill>
                  <a:srgbClr val="BFBFBF"/>
                </a:solidFill>
                <a:latin typeface="Calibri"/>
                <a:cs typeface="Calibri"/>
              </a:rPr>
              <a:t>r</a:t>
            </a:r>
            <a:r>
              <a:rPr sz="3600" spc="5" dirty="0">
                <a:solidFill>
                  <a:srgbClr val="BFBFBF"/>
                </a:solidFill>
                <a:latin typeface="Calibri"/>
                <a:cs typeface="Calibri"/>
              </a:rPr>
              <a:t>s</a:t>
            </a:r>
            <a:r>
              <a:rPr sz="3600" spc="-20" dirty="0">
                <a:solidFill>
                  <a:srgbClr val="BFBFBF"/>
                </a:solidFill>
                <a:latin typeface="Calibri"/>
                <a:cs typeface="Calibri"/>
              </a:rPr>
              <a:t>e</a:t>
            </a:r>
            <a:r>
              <a:rPr sz="3600" spc="-10" dirty="0">
                <a:solidFill>
                  <a:srgbClr val="BFBFBF"/>
                </a:solidFill>
                <a:latin typeface="Calibri"/>
                <a:cs typeface="Calibri"/>
              </a:rPr>
              <a:t> </a:t>
            </a:r>
            <a:r>
              <a:rPr sz="3600" spc="-35" dirty="0">
                <a:solidFill>
                  <a:srgbClr val="BFBFBF"/>
                </a:solidFill>
                <a:latin typeface="Calibri"/>
                <a:cs typeface="Calibri"/>
              </a:rPr>
              <a:t>m</a:t>
            </a:r>
            <a:r>
              <a:rPr sz="3600" dirty="0">
                <a:solidFill>
                  <a:srgbClr val="BFBFBF"/>
                </a:solidFill>
                <a:latin typeface="Calibri"/>
                <a:cs typeface="Calibri"/>
              </a:rPr>
              <a:t>an w</a:t>
            </a:r>
            <a:r>
              <a:rPr sz="3600" spc="-5" dirty="0">
                <a:solidFill>
                  <a:srgbClr val="BFBFBF"/>
                </a:solidFill>
                <a:latin typeface="Calibri"/>
                <a:cs typeface="Calibri"/>
              </a:rPr>
              <a:t>h</a:t>
            </a:r>
            <a:r>
              <a:rPr sz="3600" spc="-25" dirty="0">
                <a:solidFill>
                  <a:srgbClr val="BFBFBF"/>
                </a:solidFill>
                <a:latin typeface="Calibri"/>
                <a:cs typeface="Calibri"/>
              </a:rPr>
              <a:t>e</a:t>
            </a:r>
            <a:r>
              <a:rPr sz="3600" dirty="0">
                <a:solidFill>
                  <a:srgbClr val="BFBFBF"/>
                </a:solidFill>
                <a:latin typeface="Calibri"/>
                <a:cs typeface="Calibri"/>
              </a:rPr>
              <a:t>n</a:t>
            </a:r>
            <a:endParaRPr sz="36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3600" dirty="0">
                <a:solidFill>
                  <a:srgbClr val="BFBFBF"/>
                </a:solidFill>
                <a:latin typeface="Calibri"/>
                <a:cs typeface="Calibri"/>
              </a:rPr>
              <a:t>…</a:t>
            </a:r>
            <a:endParaRPr sz="36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3600" spc="-10" dirty="0">
                <a:latin typeface="Calibri"/>
                <a:cs typeface="Calibri"/>
              </a:rPr>
              <a:t>&lt;</a:t>
            </a:r>
            <a:r>
              <a:rPr sz="3600" spc="-30" dirty="0">
                <a:latin typeface="Calibri"/>
                <a:cs typeface="Calibri"/>
              </a:rPr>
              <a:t>S</a:t>
            </a:r>
            <a:r>
              <a:rPr sz="3600" spc="-105" dirty="0">
                <a:latin typeface="Calibri"/>
                <a:cs typeface="Calibri"/>
              </a:rPr>
              <a:t>T</a:t>
            </a:r>
            <a:r>
              <a:rPr sz="3600" spc="5" dirty="0">
                <a:latin typeface="Calibri"/>
                <a:cs typeface="Calibri"/>
              </a:rPr>
              <a:t>O</a:t>
            </a:r>
            <a:r>
              <a:rPr sz="3600" spc="-20" dirty="0">
                <a:latin typeface="Calibri"/>
                <a:cs typeface="Calibri"/>
              </a:rPr>
              <a:t>P</a:t>
            </a:r>
            <a:r>
              <a:rPr sz="3600" dirty="0">
                <a:latin typeface="Calibri"/>
                <a:cs typeface="Calibri"/>
              </a:rPr>
              <a:t>&gt;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1C809D8F-CE9A-4ED5-A02E-ECB8CCEE0305}"/>
              </a:ext>
            </a:extLst>
          </p:cNvPr>
          <p:cNvSpPr txBox="1"/>
          <p:nvPr/>
        </p:nvSpPr>
        <p:spPr>
          <a:xfrm>
            <a:off x="9416226" y="2251251"/>
            <a:ext cx="1751330" cy="804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55244">
              <a:lnSpc>
                <a:spcPts val="3329"/>
              </a:lnSpc>
            </a:pPr>
            <a:r>
              <a:rPr sz="2800" spc="-5" dirty="0">
                <a:latin typeface="Calibri"/>
                <a:cs typeface="Calibri"/>
              </a:rPr>
              <a:t>W</a:t>
            </a:r>
            <a:r>
              <a:rPr sz="2800" dirty="0">
                <a:latin typeface="Calibri"/>
                <a:cs typeface="Calibri"/>
              </a:rPr>
              <a:t>h</a:t>
            </a:r>
            <a:r>
              <a:rPr sz="2800" spc="-30" dirty="0">
                <a:latin typeface="Calibri"/>
                <a:cs typeface="Calibri"/>
              </a:rPr>
              <a:t>a</a:t>
            </a:r>
            <a:r>
              <a:rPr sz="2800" spc="-10" dirty="0">
                <a:latin typeface="Calibri"/>
                <a:cs typeface="Calibri"/>
              </a:rPr>
              <a:t>t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0" dirty="0">
                <a:latin typeface="Calibri"/>
                <a:cs typeface="Calibri"/>
              </a:rPr>
              <a:t>w</a:t>
            </a:r>
            <a:r>
              <a:rPr sz="2800" spc="-5" dirty="0">
                <a:latin typeface="Calibri"/>
                <a:cs typeface="Calibri"/>
              </a:rPr>
              <a:t>o</a:t>
            </a:r>
            <a:r>
              <a:rPr sz="2800" spc="-50" dirty="0">
                <a:latin typeface="Calibri"/>
                <a:cs typeface="Calibri"/>
              </a:rPr>
              <a:t>r</a:t>
            </a:r>
            <a:r>
              <a:rPr sz="2800" dirty="0">
                <a:latin typeface="Calibri"/>
                <a:cs typeface="Calibri"/>
              </a:rPr>
              <a:t>d </a:t>
            </a:r>
            <a:r>
              <a:rPr sz="2800" spc="-30" dirty="0">
                <a:latin typeface="Calibri"/>
                <a:cs typeface="Calibri"/>
              </a:rPr>
              <a:t>t</a:t>
            </a:r>
            <a:r>
              <a:rPr sz="2800" dirty="0">
                <a:latin typeface="Calibri"/>
                <a:cs typeface="Calibri"/>
              </a:rPr>
              <a:t>o </a:t>
            </a:r>
            <a:r>
              <a:rPr sz="2800" spc="5" dirty="0">
                <a:latin typeface="Calibri"/>
                <a:cs typeface="Calibri"/>
              </a:rPr>
              <a:t>s</a:t>
            </a:r>
            <a:r>
              <a:rPr sz="2800" spc="-55" dirty="0">
                <a:latin typeface="Calibri"/>
                <a:cs typeface="Calibri"/>
              </a:rPr>
              <a:t>a</a:t>
            </a:r>
            <a:r>
              <a:rPr sz="2800" spc="-15" dirty="0">
                <a:latin typeface="Calibri"/>
                <a:cs typeface="Calibri"/>
              </a:rPr>
              <a:t>y</a:t>
            </a:r>
            <a:r>
              <a:rPr sz="2800" dirty="0">
                <a:latin typeface="Calibri"/>
                <a:cs typeface="Calibri"/>
              </a:rPr>
              <a:t> n</a:t>
            </a:r>
            <a:r>
              <a:rPr sz="2800" spc="-65" dirty="0">
                <a:latin typeface="Calibri"/>
                <a:cs typeface="Calibri"/>
              </a:rPr>
              <a:t>e</a:t>
            </a:r>
            <a:r>
              <a:rPr sz="2800" spc="5" dirty="0">
                <a:latin typeface="Calibri"/>
                <a:cs typeface="Calibri"/>
              </a:rPr>
              <a:t>x</a:t>
            </a:r>
            <a:r>
              <a:rPr sz="2800" spc="-15" dirty="0">
                <a:latin typeface="Calibri"/>
                <a:cs typeface="Calibri"/>
              </a:rPr>
              <a:t>t</a:t>
            </a:r>
            <a:r>
              <a:rPr sz="2800" dirty="0">
                <a:latin typeface="Calibri"/>
                <a:cs typeface="Calibri"/>
              </a:rPr>
              <a:t>?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42B87D36-D728-46F2-AF25-07FEA33C4B77}"/>
              </a:ext>
            </a:extLst>
          </p:cNvPr>
          <p:cNvSpPr txBox="1"/>
          <p:nvPr/>
        </p:nvSpPr>
        <p:spPr>
          <a:xfrm>
            <a:off x="8975182" y="4317022"/>
            <a:ext cx="2487930" cy="804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622300">
              <a:lnSpc>
                <a:spcPts val="3329"/>
              </a:lnSpc>
            </a:pPr>
            <a:r>
              <a:rPr sz="2800" spc="-10" dirty="0">
                <a:latin typeface="Calibri"/>
                <a:cs typeface="Calibri"/>
              </a:rPr>
              <a:t>C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spc="-10" dirty="0">
                <a:latin typeface="Calibri"/>
                <a:cs typeface="Calibri"/>
              </a:rPr>
              <a:t>p</a:t>
            </a:r>
            <a:r>
              <a:rPr sz="2800" dirty="0">
                <a:latin typeface="Calibri"/>
                <a:cs typeface="Calibri"/>
              </a:rPr>
              <a:t>t</a:t>
            </a:r>
            <a:r>
              <a:rPr sz="2800" spc="-5" dirty="0">
                <a:latin typeface="Calibri"/>
                <a:cs typeface="Calibri"/>
              </a:rPr>
              <a:t>io</a:t>
            </a:r>
            <a:r>
              <a:rPr sz="2800" spc="5" dirty="0">
                <a:latin typeface="Calibri"/>
                <a:cs typeface="Calibri"/>
              </a:rPr>
              <a:t>n</a:t>
            </a:r>
            <a:r>
              <a:rPr sz="2800" spc="-10" dirty="0">
                <a:latin typeface="Calibri"/>
                <a:cs typeface="Calibri"/>
              </a:rPr>
              <a:t>: </a:t>
            </a:r>
            <a:r>
              <a:rPr sz="2800" spc="-20" dirty="0">
                <a:latin typeface="Calibri"/>
                <a:cs typeface="Calibri"/>
              </a:rPr>
              <a:t>Ma</a:t>
            </a:r>
            <a:r>
              <a:rPr sz="2800" dirty="0">
                <a:latin typeface="Calibri"/>
                <a:cs typeface="Calibri"/>
              </a:rPr>
              <a:t>n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r</a:t>
            </a:r>
            <a:r>
              <a:rPr sz="2800" spc="-5" dirty="0">
                <a:latin typeface="Calibri"/>
                <a:cs typeface="Calibri"/>
              </a:rPr>
              <a:t>i</a:t>
            </a:r>
            <a:r>
              <a:rPr sz="2800" dirty="0">
                <a:latin typeface="Calibri"/>
                <a:cs typeface="Calibri"/>
              </a:rPr>
              <a:t>d</a:t>
            </a:r>
            <a:r>
              <a:rPr sz="2800" spc="-5" dirty="0">
                <a:latin typeface="Calibri"/>
                <a:cs typeface="Calibri"/>
              </a:rPr>
              <a:t>i</a:t>
            </a:r>
            <a:r>
              <a:rPr sz="2800" dirty="0">
                <a:latin typeface="Calibri"/>
                <a:cs typeface="Calibri"/>
              </a:rPr>
              <a:t>ng h</a:t>
            </a:r>
            <a:r>
              <a:rPr sz="2800" spc="-5" dirty="0">
                <a:latin typeface="Calibri"/>
                <a:cs typeface="Calibri"/>
              </a:rPr>
              <a:t>o</a:t>
            </a:r>
            <a:r>
              <a:rPr sz="2800" spc="-60" dirty="0">
                <a:latin typeface="Calibri"/>
                <a:cs typeface="Calibri"/>
              </a:rPr>
              <a:t>r</a:t>
            </a:r>
            <a:r>
              <a:rPr sz="2800" spc="-10" dirty="0">
                <a:latin typeface="Calibri"/>
                <a:cs typeface="Calibri"/>
              </a:rPr>
              <a:t>se</a:t>
            </a:r>
            <a:endParaRPr sz="28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344390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05F6D58D-7112-4E53-8D72-16FDE6ADE5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24</a:t>
            </a:fld>
            <a:endParaRPr lang="en-US" dirty="0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7CF1431F-57AE-458A-B2ED-123D67B696F5}"/>
              </a:ext>
            </a:extLst>
          </p:cNvPr>
          <p:cNvSpPr txBox="1">
            <a:spLocks/>
          </p:cNvSpPr>
          <p:nvPr/>
        </p:nvSpPr>
        <p:spPr>
          <a:xfrm>
            <a:off x="497838" y="402714"/>
            <a:ext cx="11196322" cy="533400"/>
          </a:xfrm>
          <a:prstGeom prst="rect">
            <a:avLst/>
          </a:prstGeom>
        </p:spPr>
        <p:txBody>
          <a:bodyPr vert="horz" wrap="square" lIns="0" tIns="48874" rIns="0" bIns="0" rtlCol="0">
            <a:spAutoFit/>
          </a:bodyPr>
          <a:lstStyle>
            <a:lvl1pPr algn="l" defTabSz="914126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799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431800">
              <a:lnSpc>
                <a:spcPct val="100000"/>
              </a:lnSpc>
            </a:pPr>
            <a:r>
              <a:rPr lang="en-US" spc="-5"/>
              <a:t>Im</a:t>
            </a:r>
            <a:r>
              <a:rPr lang="en-US" spc="-20"/>
              <a:t>a</a:t>
            </a:r>
            <a:r>
              <a:rPr lang="en-US"/>
              <a:t>ge</a:t>
            </a:r>
            <a:r>
              <a:rPr lang="en-US" spc="-10"/>
              <a:t> </a:t>
            </a:r>
            <a:r>
              <a:rPr lang="en-US" spc="-5"/>
              <a:t>C</a:t>
            </a:r>
            <a:r>
              <a:rPr lang="en-US" spc="-15"/>
              <a:t>lassifi</a:t>
            </a:r>
            <a:r>
              <a:rPr lang="en-US" spc="-40"/>
              <a:t>c</a:t>
            </a:r>
            <a:r>
              <a:rPr lang="en-US" spc="-55"/>
              <a:t>a</a:t>
            </a:r>
            <a:r>
              <a:rPr lang="en-US" spc="-20"/>
              <a:t>t</a:t>
            </a:r>
            <a:r>
              <a:rPr lang="en-US" spc="-10"/>
              <a:t>i</a:t>
            </a:r>
            <a:r>
              <a:rPr lang="en-US"/>
              <a:t>o</a:t>
            </a:r>
            <a:r>
              <a:rPr lang="en-US" spc="-30"/>
              <a:t>n</a:t>
            </a:r>
            <a:r>
              <a:rPr lang="en-US" spc="-15"/>
              <a:t>:</a:t>
            </a:r>
            <a:r>
              <a:rPr lang="en-US" spc="-5"/>
              <a:t> B</a:t>
            </a:r>
            <a:r>
              <a:rPr lang="en-US" spc="-30"/>
              <a:t>u</a:t>
            </a:r>
            <a:r>
              <a:rPr lang="en-US" spc="-10"/>
              <a:t>il</a:t>
            </a:r>
            <a:r>
              <a:rPr lang="en-US" spc="-30"/>
              <a:t>d</a:t>
            </a:r>
            <a:r>
              <a:rPr lang="en-US" spc="-10"/>
              <a:t>i</a:t>
            </a:r>
            <a:r>
              <a:rPr lang="en-US" spc="-30"/>
              <a:t>n</a:t>
            </a:r>
            <a:r>
              <a:rPr lang="en-US" spc="-20"/>
              <a:t>g</a:t>
            </a:r>
            <a:r>
              <a:rPr lang="en-US" spc="-5"/>
              <a:t> B</a:t>
            </a:r>
            <a:r>
              <a:rPr lang="en-US" spc="-10"/>
              <a:t>l</a:t>
            </a:r>
            <a:r>
              <a:rPr lang="en-US"/>
              <a:t>o</a:t>
            </a:r>
            <a:r>
              <a:rPr lang="en-US" spc="-5"/>
              <a:t>c</a:t>
            </a:r>
            <a:r>
              <a:rPr lang="en-US"/>
              <a:t>k</a:t>
            </a:r>
            <a:r>
              <a:rPr lang="en-US" spc="-10"/>
              <a:t> </a:t>
            </a:r>
            <a:r>
              <a:rPr lang="en-US" spc="-110"/>
              <a:t>f</a:t>
            </a:r>
            <a:r>
              <a:rPr lang="en-US"/>
              <a:t>o</a:t>
            </a:r>
            <a:r>
              <a:rPr lang="en-US" spc="-15"/>
              <a:t>r</a:t>
            </a:r>
            <a:r>
              <a:rPr lang="en-US" spc="-10"/>
              <a:t> </a:t>
            </a:r>
            <a:r>
              <a:rPr lang="en-US"/>
              <a:t>o</a:t>
            </a:r>
            <a:r>
              <a:rPr lang="en-US" spc="-25"/>
              <a:t>th</a:t>
            </a:r>
            <a:r>
              <a:rPr lang="en-US" spc="-5"/>
              <a:t>e</a:t>
            </a:r>
            <a:r>
              <a:rPr lang="en-US" spc="-15"/>
              <a:t>r</a:t>
            </a:r>
            <a:r>
              <a:rPr lang="en-US" spc="-10"/>
              <a:t> </a:t>
            </a:r>
            <a:r>
              <a:rPr lang="en-US" spc="-75"/>
              <a:t>t</a:t>
            </a:r>
            <a:r>
              <a:rPr lang="en-US" spc="-20"/>
              <a:t>as</a:t>
            </a:r>
            <a:r>
              <a:rPr lang="en-US" spc="-60"/>
              <a:t>k</a:t>
            </a:r>
            <a:r>
              <a:rPr lang="en-US" spc="-15"/>
              <a:t>s!</a:t>
            </a:r>
            <a:endParaRPr lang="en-US" spc="-15" dirty="0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E1F61547-AF06-45B1-994E-D7DDE1EC4968}"/>
              </a:ext>
            </a:extLst>
          </p:cNvPr>
          <p:cNvSpPr txBox="1"/>
          <p:nvPr/>
        </p:nvSpPr>
        <p:spPr>
          <a:xfrm>
            <a:off x="1941762" y="5957475"/>
            <a:ext cx="1345565" cy="1295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T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his</a:t>
            </a:r>
            <a:r>
              <a:rPr sz="800" u="sng" spc="-30" dirty="0">
                <a:solidFill>
                  <a:srgbClr val="0563C1"/>
                </a:solidFill>
                <a:latin typeface="Times New Roman"/>
                <a:cs typeface="Times New Roman"/>
              </a:rPr>
              <a:t> 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i</a:t>
            </a: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ma</a:t>
            </a:r>
            <a:r>
              <a:rPr sz="800" u="sng" spc="-10" dirty="0">
                <a:solidFill>
                  <a:srgbClr val="0563C1"/>
                </a:solidFill>
                <a:latin typeface="Calibri"/>
                <a:cs typeface="Calibri"/>
              </a:rPr>
              <a:t>g</a:t>
            </a: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e</a:t>
            </a:r>
            <a:r>
              <a:rPr sz="800" u="sng" spc="-25" dirty="0">
                <a:solidFill>
                  <a:srgbClr val="0563C1"/>
                </a:solidFill>
                <a:latin typeface="Times New Roman"/>
                <a:cs typeface="Times New Roman"/>
              </a:rPr>
              <a:t> </a:t>
            </a:r>
            <a:r>
              <a:rPr sz="800" dirty="0">
                <a:solidFill>
                  <a:srgbClr val="BFBFBF"/>
                </a:solidFill>
                <a:latin typeface="Calibri"/>
                <a:cs typeface="Calibri"/>
              </a:rPr>
              <a:t>is</a:t>
            </a:r>
            <a:r>
              <a:rPr sz="800" spc="-10" dirty="0">
                <a:solidFill>
                  <a:srgbClr val="BFBFBF"/>
                </a:solidFill>
                <a:latin typeface="Calibri"/>
                <a:cs typeface="Calibri"/>
              </a:rPr>
              <a:t> </a:t>
            </a: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CC0</a:t>
            </a:r>
            <a:r>
              <a:rPr sz="800" u="sng" spc="-30" dirty="0">
                <a:solidFill>
                  <a:srgbClr val="0563C1"/>
                </a:solidFill>
                <a:latin typeface="Times New Roman"/>
                <a:cs typeface="Times New Roman"/>
              </a:rPr>
              <a:t> 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publi</a:t>
            </a: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c</a:t>
            </a:r>
            <a:r>
              <a:rPr sz="800" u="sng" spc="-30" dirty="0">
                <a:solidFill>
                  <a:srgbClr val="0563C1"/>
                </a:solidFill>
                <a:latin typeface="Times New Roman"/>
                <a:cs typeface="Times New Roman"/>
              </a:rPr>
              <a:t> 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do</a:t>
            </a:r>
            <a:r>
              <a:rPr sz="800" u="sng" spc="-15" dirty="0">
                <a:solidFill>
                  <a:srgbClr val="0563C1"/>
                </a:solidFill>
                <a:latin typeface="Calibri"/>
                <a:cs typeface="Calibri"/>
              </a:rPr>
              <a:t>m</a:t>
            </a: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a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in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0C4FA403-F611-4B20-9721-8234A7D47D0B}"/>
              </a:ext>
            </a:extLst>
          </p:cNvPr>
          <p:cNvSpPr txBox="1"/>
          <p:nvPr/>
        </p:nvSpPr>
        <p:spPr>
          <a:xfrm>
            <a:off x="4627631" y="1296916"/>
            <a:ext cx="2936240" cy="355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5" dirty="0">
                <a:latin typeface="Calibri"/>
                <a:cs typeface="Calibri"/>
              </a:rPr>
              <a:t>E</a:t>
            </a:r>
            <a:r>
              <a:rPr sz="2800" spc="-55" dirty="0">
                <a:latin typeface="Calibri"/>
                <a:cs typeface="Calibri"/>
              </a:rPr>
              <a:t>x</a:t>
            </a:r>
            <a:r>
              <a:rPr sz="2800" spc="-20" dirty="0">
                <a:latin typeface="Calibri"/>
                <a:cs typeface="Calibri"/>
              </a:rPr>
              <a:t>a</a:t>
            </a:r>
            <a:r>
              <a:rPr sz="2800" spc="-25" dirty="0">
                <a:latin typeface="Calibri"/>
                <a:cs typeface="Calibri"/>
              </a:rPr>
              <a:t>m</a:t>
            </a:r>
            <a:r>
              <a:rPr sz="2800" dirty="0">
                <a:latin typeface="Calibri"/>
                <a:cs typeface="Calibri"/>
              </a:rPr>
              <a:t>p</a:t>
            </a:r>
            <a:r>
              <a:rPr sz="2800" spc="-10" dirty="0">
                <a:latin typeface="Calibri"/>
                <a:cs typeface="Calibri"/>
              </a:rPr>
              <a:t>le: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P</a:t>
            </a:r>
            <a:r>
              <a:rPr sz="2800" spc="-10" dirty="0">
                <a:latin typeface="Calibri"/>
                <a:cs typeface="Calibri"/>
              </a:rPr>
              <a:t>l</a:t>
            </a:r>
            <a:r>
              <a:rPr sz="2800" spc="-55" dirty="0">
                <a:latin typeface="Calibri"/>
                <a:cs typeface="Calibri"/>
              </a:rPr>
              <a:t>a</a:t>
            </a:r>
            <a:r>
              <a:rPr sz="2800" spc="-25" dirty="0">
                <a:latin typeface="Calibri"/>
                <a:cs typeface="Calibri"/>
              </a:rPr>
              <a:t>y</a:t>
            </a:r>
            <a:r>
              <a:rPr sz="2800" spc="-10" dirty="0">
                <a:latin typeface="Calibri"/>
                <a:cs typeface="Calibri"/>
              </a:rPr>
              <a:t>i</a:t>
            </a:r>
            <a:r>
              <a:rPr sz="2800" dirty="0">
                <a:latin typeface="Calibri"/>
                <a:cs typeface="Calibri"/>
              </a:rPr>
              <a:t>n</a:t>
            </a:r>
            <a:r>
              <a:rPr sz="2800" spc="-15" dirty="0">
                <a:latin typeface="Calibri"/>
                <a:cs typeface="Calibri"/>
              </a:rPr>
              <a:t>g</a:t>
            </a:r>
            <a:r>
              <a:rPr sz="2800" spc="-5" dirty="0">
                <a:latin typeface="Calibri"/>
                <a:cs typeface="Calibri"/>
              </a:rPr>
              <a:t> Go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D32F6596-B261-4ECF-8208-919D6A2DDDBC}"/>
              </a:ext>
            </a:extLst>
          </p:cNvPr>
          <p:cNvSpPr/>
          <p:nvPr/>
        </p:nvSpPr>
        <p:spPr>
          <a:xfrm>
            <a:off x="5780313" y="4060374"/>
            <a:ext cx="740410" cy="152400"/>
          </a:xfrm>
          <a:custGeom>
            <a:avLst/>
            <a:gdLst/>
            <a:ahLst/>
            <a:cxnLst/>
            <a:rect l="l" t="t" r="r" b="b"/>
            <a:pathLst>
              <a:path w="740409" h="152400">
                <a:moveTo>
                  <a:pt x="0" y="50798"/>
                </a:moveTo>
                <a:lnTo>
                  <a:pt x="0" y="101598"/>
                </a:lnTo>
                <a:lnTo>
                  <a:pt x="587829" y="101600"/>
                </a:lnTo>
                <a:lnTo>
                  <a:pt x="587829" y="152400"/>
                </a:lnTo>
                <a:lnTo>
                  <a:pt x="740229" y="76200"/>
                </a:lnTo>
                <a:lnTo>
                  <a:pt x="689429" y="50800"/>
                </a:lnTo>
                <a:lnTo>
                  <a:pt x="0" y="50798"/>
                </a:lnTo>
                <a:close/>
              </a:path>
              <a:path w="740409" h="152400">
                <a:moveTo>
                  <a:pt x="587829" y="0"/>
                </a:moveTo>
                <a:lnTo>
                  <a:pt x="587829" y="50800"/>
                </a:lnTo>
                <a:lnTo>
                  <a:pt x="689429" y="50800"/>
                </a:lnTo>
                <a:lnTo>
                  <a:pt x="58782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D39A5190-F003-4A45-AC26-FC847FA01F01}"/>
              </a:ext>
            </a:extLst>
          </p:cNvPr>
          <p:cNvSpPr txBox="1"/>
          <p:nvPr/>
        </p:nvSpPr>
        <p:spPr>
          <a:xfrm>
            <a:off x="6883958" y="2304324"/>
            <a:ext cx="1447165" cy="3225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spc="-5" dirty="0">
                <a:solidFill>
                  <a:srgbClr val="BFBFBF"/>
                </a:solidFill>
                <a:latin typeface="Calibri"/>
                <a:cs typeface="Calibri"/>
              </a:rPr>
              <a:t>(</a:t>
            </a:r>
            <a:r>
              <a:rPr sz="3600" spc="-15" dirty="0">
                <a:solidFill>
                  <a:srgbClr val="BFBFBF"/>
                </a:solidFill>
                <a:latin typeface="Calibri"/>
                <a:cs typeface="Calibri"/>
              </a:rPr>
              <a:t>1,</a:t>
            </a:r>
            <a:r>
              <a:rPr sz="3600" dirty="0">
                <a:solidFill>
                  <a:srgbClr val="BFBFBF"/>
                </a:solidFill>
                <a:latin typeface="Calibri"/>
                <a:cs typeface="Calibri"/>
              </a:rPr>
              <a:t> </a:t>
            </a:r>
            <a:r>
              <a:rPr sz="3600" spc="-20" dirty="0">
                <a:solidFill>
                  <a:srgbClr val="BFBFBF"/>
                </a:solidFill>
                <a:latin typeface="Calibri"/>
                <a:cs typeface="Calibri"/>
              </a:rPr>
              <a:t>1</a:t>
            </a:r>
            <a:r>
              <a:rPr sz="3600" dirty="0">
                <a:solidFill>
                  <a:srgbClr val="BFBFBF"/>
                </a:solidFill>
                <a:latin typeface="Calibri"/>
                <a:cs typeface="Calibri"/>
              </a:rPr>
              <a:t>)</a:t>
            </a:r>
            <a:endParaRPr sz="3600">
              <a:latin typeface="Calibri"/>
              <a:cs typeface="Calibri"/>
            </a:endParaRPr>
          </a:p>
          <a:p>
            <a:pPr marL="12700">
              <a:lnSpc>
                <a:spcPts val="4310"/>
              </a:lnSpc>
              <a:spcBef>
                <a:spcPts val="10"/>
              </a:spcBef>
            </a:pPr>
            <a:r>
              <a:rPr sz="3600" spc="-5" dirty="0">
                <a:latin typeface="Calibri"/>
                <a:cs typeface="Calibri"/>
              </a:rPr>
              <a:t>(</a:t>
            </a:r>
            <a:r>
              <a:rPr sz="3600" spc="-15" dirty="0">
                <a:latin typeface="Calibri"/>
                <a:cs typeface="Calibri"/>
              </a:rPr>
              <a:t>1,</a:t>
            </a:r>
            <a:r>
              <a:rPr sz="3600" dirty="0">
                <a:latin typeface="Calibri"/>
                <a:cs typeface="Calibri"/>
              </a:rPr>
              <a:t> </a:t>
            </a:r>
            <a:r>
              <a:rPr sz="3600" spc="-20" dirty="0">
                <a:latin typeface="Calibri"/>
                <a:cs typeface="Calibri"/>
              </a:rPr>
              <a:t>2</a:t>
            </a:r>
            <a:r>
              <a:rPr sz="3600" dirty="0">
                <a:latin typeface="Calibri"/>
                <a:cs typeface="Calibri"/>
              </a:rPr>
              <a:t>)</a:t>
            </a:r>
            <a:endParaRPr sz="3600">
              <a:latin typeface="Calibri"/>
              <a:cs typeface="Calibri"/>
            </a:endParaRPr>
          </a:p>
          <a:p>
            <a:pPr marL="12700" marR="236220">
              <a:lnSpc>
                <a:spcPts val="4330"/>
              </a:lnSpc>
              <a:spcBef>
                <a:spcPts val="125"/>
              </a:spcBef>
            </a:pPr>
            <a:r>
              <a:rPr sz="3600" dirty="0">
                <a:solidFill>
                  <a:srgbClr val="BFBFBF"/>
                </a:solidFill>
                <a:latin typeface="Calibri"/>
                <a:cs typeface="Calibri"/>
              </a:rPr>
              <a:t>…    </a:t>
            </a:r>
            <a:r>
              <a:rPr sz="3600" spc="-5" dirty="0">
                <a:solidFill>
                  <a:srgbClr val="BFBFBF"/>
                </a:solidFill>
                <a:latin typeface="Calibri"/>
                <a:cs typeface="Calibri"/>
              </a:rPr>
              <a:t>(</a:t>
            </a:r>
            <a:r>
              <a:rPr sz="3600" spc="-15" dirty="0">
                <a:solidFill>
                  <a:srgbClr val="BFBFBF"/>
                </a:solidFill>
                <a:latin typeface="Calibri"/>
                <a:cs typeface="Calibri"/>
              </a:rPr>
              <a:t>1,</a:t>
            </a:r>
            <a:r>
              <a:rPr sz="3600" dirty="0">
                <a:solidFill>
                  <a:srgbClr val="BFBFBF"/>
                </a:solidFill>
                <a:latin typeface="Calibri"/>
                <a:cs typeface="Calibri"/>
              </a:rPr>
              <a:t> </a:t>
            </a:r>
            <a:r>
              <a:rPr sz="3600" spc="-20" dirty="0">
                <a:solidFill>
                  <a:srgbClr val="BFBFBF"/>
                </a:solidFill>
                <a:latin typeface="Calibri"/>
                <a:cs typeface="Calibri"/>
              </a:rPr>
              <a:t>19</a:t>
            </a:r>
            <a:r>
              <a:rPr sz="3600" dirty="0">
                <a:solidFill>
                  <a:srgbClr val="BFBFBF"/>
                </a:solidFill>
                <a:latin typeface="Calibri"/>
                <a:cs typeface="Calibri"/>
              </a:rPr>
              <a:t>)</a:t>
            </a:r>
            <a:endParaRPr sz="3600">
              <a:latin typeface="Calibri"/>
              <a:cs typeface="Calibri"/>
            </a:endParaRPr>
          </a:p>
          <a:p>
            <a:pPr marL="12700">
              <a:lnSpc>
                <a:spcPts val="4155"/>
              </a:lnSpc>
            </a:pPr>
            <a:r>
              <a:rPr sz="3600" dirty="0">
                <a:solidFill>
                  <a:srgbClr val="BFBFBF"/>
                </a:solidFill>
                <a:latin typeface="Calibri"/>
                <a:cs typeface="Calibri"/>
              </a:rPr>
              <a:t>...</a:t>
            </a:r>
            <a:endParaRPr sz="36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3600" spc="-5" dirty="0">
                <a:solidFill>
                  <a:srgbClr val="BFBFBF"/>
                </a:solidFill>
                <a:latin typeface="Calibri"/>
                <a:cs typeface="Calibri"/>
              </a:rPr>
              <a:t>(</a:t>
            </a:r>
            <a:r>
              <a:rPr sz="3600" spc="-20" dirty="0">
                <a:solidFill>
                  <a:srgbClr val="BFBFBF"/>
                </a:solidFill>
                <a:latin typeface="Calibri"/>
                <a:cs typeface="Calibri"/>
              </a:rPr>
              <a:t>19,</a:t>
            </a:r>
            <a:r>
              <a:rPr sz="3600" dirty="0">
                <a:solidFill>
                  <a:srgbClr val="BFBFBF"/>
                </a:solidFill>
                <a:latin typeface="Calibri"/>
                <a:cs typeface="Calibri"/>
              </a:rPr>
              <a:t> </a:t>
            </a:r>
            <a:r>
              <a:rPr sz="3600" spc="-20" dirty="0">
                <a:solidFill>
                  <a:srgbClr val="BFBFBF"/>
                </a:solidFill>
                <a:latin typeface="Calibri"/>
                <a:cs typeface="Calibri"/>
              </a:rPr>
              <a:t>19</a:t>
            </a:r>
            <a:r>
              <a:rPr sz="3600" dirty="0">
                <a:solidFill>
                  <a:srgbClr val="BFBFBF"/>
                </a:solidFill>
                <a:latin typeface="Calibri"/>
                <a:cs typeface="Calibri"/>
              </a:rPr>
              <a:t>)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412A6A59-FC11-4049-8EFD-8309796DF141}"/>
              </a:ext>
            </a:extLst>
          </p:cNvPr>
          <p:cNvSpPr txBox="1"/>
          <p:nvPr/>
        </p:nvSpPr>
        <p:spPr>
          <a:xfrm>
            <a:off x="9544019" y="2251251"/>
            <a:ext cx="1495425" cy="804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55244">
              <a:lnSpc>
                <a:spcPts val="3329"/>
              </a:lnSpc>
            </a:pPr>
            <a:r>
              <a:rPr sz="2800" spc="-5" dirty="0">
                <a:latin typeface="Calibri"/>
                <a:cs typeface="Calibri"/>
              </a:rPr>
              <a:t>W</a:t>
            </a:r>
            <a:r>
              <a:rPr sz="2800" dirty="0">
                <a:latin typeface="Calibri"/>
                <a:cs typeface="Calibri"/>
              </a:rPr>
              <a:t>h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spc="-50" dirty="0">
                <a:latin typeface="Calibri"/>
                <a:cs typeface="Calibri"/>
              </a:rPr>
              <a:t>r</a:t>
            </a:r>
            <a:r>
              <a:rPr sz="2800" spc="-15" dirty="0">
                <a:latin typeface="Calibri"/>
                <a:cs typeface="Calibri"/>
              </a:rPr>
              <a:t>e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40" dirty="0">
                <a:latin typeface="Calibri"/>
                <a:cs typeface="Calibri"/>
              </a:rPr>
              <a:t>t</a:t>
            </a:r>
            <a:r>
              <a:rPr sz="2800" dirty="0">
                <a:latin typeface="Calibri"/>
                <a:cs typeface="Calibri"/>
              </a:rPr>
              <a:t>o p</a:t>
            </a:r>
            <a:r>
              <a:rPr sz="2800" spc="-5" dirty="0">
                <a:latin typeface="Calibri"/>
                <a:cs typeface="Calibri"/>
              </a:rPr>
              <a:t>l</a:t>
            </a:r>
            <a:r>
              <a:rPr sz="2800" spc="-55" dirty="0">
                <a:latin typeface="Calibri"/>
                <a:cs typeface="Calibri"/>
              </a:rPr>
              <a:t>a</a:t>
            </a:r>
            <a:r>
              <a:rPr sz="2800" spc="-15" dirty="0">
                <a:latin typeface="Calibri"/>
                <a:cs typeface="Calibri"/>
              </a:rPr>
              <a:t>y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n</a:t>
            </a:r>
            <a:r>
              <a:rPr sz="2800" spc="-65" dirty="0">
                <a:latin typeface="Calibri"/>
                <a:cs typeface="Calibri"/>
              </a:rPr>
              <a:t>e</a:t>
            </a:r>
            <a:r>
              <a:rPr sz="2800" dirty="0">
                <a:latin typeface="Calibri"/>
                <a:cs typeface="Calibri"/>
              </a:rPr>
              <a:t>x</a:t>
            </a:r>
            <a:r>
              <a:rPr sz="2800" spc="-5" dirty="0">
                <a:latin typeface="Calibri"/>
                <a:cs typeface="Calibri"/>
              </a:rPr>
              <a:t>t</a:t>
            </a:r>
            <a:r>
              <a:rPr sz="2800" dirty="0">
                <a:latin typeface="Calibri"/>
                <a:cs typeface="Calibri"/>
              </a:rPr>
              <a:t>?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87B088F0-0A9A-4C99-B504-7CF52B810DE3}"/>
              </a:ext>
            </a:extLst>
          </p:cNvPr>
          <p:cNvSpPr/>
          <p:nvPr/>
        </p:nvSpPr>
        <p:spPr>
          <a:xfrm>
            <a:off x="373755" y="2003285"/>
            <a:ext cx="5080666" cy="38104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009253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4E94920C-25F6-47C8-8194-C07F728AC4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25</a:t>
            </a:fld>
            <a:endParaRPr lang="en-US" dirty="0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44FF0A0D-929C-4DF7-AB8E-4BD22387DA89}"/>
              </a:ext>
            </a:extLst>
          </p:cNvPr>
          <p:cNvSpPr txBox="1">
            <a:spLocks/>
          </p:cNvSpPr>
          <p:nvPr/>
        </p:nvSpPr>
        <p:spPr>
          <a:xfrm>
            <a:off x="497838" y="402714"/>
            <a:ext cx="11196322" cy="533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algn="l" defTabSz="914126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799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431800">
              <a:lnSpc>
                <a:spcPct val="100000"/>
              </a:lnSpc>
            </a:pPr>
            <a:r>
              <a:rPr lang="en-US" spc="-5"/>
              <a:t>A</a:t>
            </a:r>
            <a:r>
              <a:rPr lang="en-US"/>
              <a:t>n</a:t>
            </a:r>
            <a:r>
              <a:rPr lang="en-US" spc="-15"/>
              <a:t> </a:t>
            </a:r>
            <a:r>
              <a:rPr lang="en-US" spc="-30"/>
              <a:t>Im</a:t>
            </a:r>
            <a:r>
              <a:rPr lang="en-US" spc="-20"/>
              <a:t>a</a:t>
            </a:r>
            <a:r>
              <a:rPr lang="en-US"/>
              <a:t>ge</a:t>
            </a:r>
            <a:r>
              <a:rPr lang="en-US" spc="-10"/>
              <a:t> </a:t>
            </a:r>
            <a:r>
              <a:rPr lang="en-US" spc="-30"/>
              <a:t>C</a:t>
            </a:r>
            <a:r>
              <a:rPr lang="en-US" spc="-15"/>
              <a:t>lassi</a:t>
            </a:r>
            <a:r>
              <a:rPr lang="en-US" spc="-10"/>
              <a:t>fi</a:t>
            </a:r>
            <a:r>
              <a:rPr lang="en-US" spc="-25"/>
              <a:t>er</a:t>
            </a:r>
            <a:endParaRPr lang="en-US" spc="-25" dirty="0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EEDAFD46-AF35-4F85-A8EF-6A177FE95A23}"/>
              </a:ext>
            </a:extLst>
          </p:cNvPr>
          <p:cNvSpPr/>
          <p:nvPr/>
        </p:nvSpPr>
        <p:spPr>
          <a:xfrm>
            <a:off x="3122336" y="1681787"/>
            <a:ext cx="5947324" cy="20678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186A0D8A-EC15-41E0-AC65-E6E13058EAF2}"/>
              </a:ext>
            </a:extLst>
          </p:cNvPr>
          <p:cNvSpPr txBox="1"/>
          <p:nvPr/>
        </p:nvSpPr>
        <p:spPr>
          <a:xfrm>
            <a:off x="2406058" y="4097079"/>
            <a:ext cx="7200900" cy="1892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-5" dirty="0">
                <a:latin typeface="Calibri"/>
                <a:cs typeface="Calibri"/>
              </a:rPr>
              <a:t>Un</a:t>
            </a:r>
            <a:r>
              <a:rPr sz="3200" dirty="0">
                <a:latin typeface="Calibri"/>
                <a:cs typeface="Calibri"/>
              </a:rPr>
              <a:t>li</a:t>
            </a:r>
            <a:r>
              <a:rPr sz="3200" spc="-125" dirty="0">
                <a:latin typeface="Calibri"/>
                <a:cs typeface="Calibri"/>
              </a:rPr>
              <a:t>k</a:t>
            </a:r>
            <a:r>
              <a:rPr sz="3200" spc="-20" dirty="0">
                <a:latin typeface="Calibri"/>
                <a:cs typeface="Calibri"/>
              </a:rPr>
              <a:t>e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-30" dirty="0">
                <a:latin typeface="Calibri"/>
                <a:cs typeface="Calibri"/>
              </a:rPr>
              <a:t>e</a:t>
            </a:r>
            <a:r>
              <a:rPr sz="3200" spc="35" dirty="0">
                <a:latin typeface="Calibri"/>
                <a:cs typeface="Calibri"/>
              </a:rPr>
              <a:t>.</a:t>
            </a:r>
            <a:r>
              <a:rPr sz="3200" spc="-25" dirty="0">
                <a:latin typeface="Calibri"/>
                <a:cs typeface="Calibri"/>
              </a:rPr>
              <a:t>g</a:t>
            </a:r>
            <a:r>
              <a:rPr sz="3200" dirty="0">
                <a:latin typeface="Calibri"/>
                <a:cs typeface="Calibri"/>
              </a:rPr>
              <a:t>.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s</a:t>
            </a:r>
            <a:r>
              <a:rPr sz="3200" dirty="0">
                <a:latin typeface="Calibri"/>
                <a:cs typeface="Calibri"/>
              </a:rPr>
              <a:t>o</a:t>
            </a:r>
            <a:r>
              <a:rPr sz="3200" spc="-20" dirty="0">
                <a:latin typeface="Calibri"/>
                <a:cs typeface="Calibri"/>
              </a:rPr>
              <a:t>r</a:t>
            </a:r>
            <a:r>
              <a:rPr sz="3200" spc="-15" dirty="0">
                <a:latin typeface="Calibri"/>
                <a:cs typeface="Calibri"/>
              </a:rPr>
              <a:t>t</a:t>
            </a:r>
            <a:r>
              <a:rPr sz="3200" dirty="0">
                <a:latin typeface="Calibri"/>
                <a:cs typeface="Calibri"/>
              </a:rPr>
              <a:t>i</a:t>
            </a:r>
            <a:r>
              <a:rPr sz="3200" spc="-10" dirty="0">
                <a:latin typeface="Calibri"/>
                <a:cs typeface="Calibri"/>
              </a:rPr>
              <a:t>n</a:t>
            </a:r>
            <a:r>
              <a:rPr sz="3200" dirty="0">
                <a:latin typeface="Calibri"/>
                <a:cs typeface="Calibri"/>
              </a:rPr>
              <a:t>g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a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li</a:t>
            </a:r>
            <a:r>
              <a:rPr sz="3200" spc="-40" dirty="0">
                <a:latin typeface="Calibri"/>
                <a:cs typeface="Calibri"/>
              </a:rPr>
              <a:t>s</a:t>
            </a:r>
            <a:r>
              <a:rPr sz="3200" spc="-15" dirty="0">
                <a:latin typeface="Calibri"/>
                <a:cs typeface="Calibri"/>
              </a:rPr>
              <a:t>t</a:t>
            </a:r>
            <a:r>
              <a:rPr sz="3200" dirty="0">
                <a:latin typeface="Calibri"/>
                <a:cs typeface="Calibri"/>
              </a:rPr>
              <a:t> of </a:t>
            </a:r>
            <a:r>
              <a:rPr sz="3200" spc="-10" dirty="0">
                <a:latin typeface="Calibri"/>
                <a:cs typeface="Calibri"/>
              </a:rPr>
              <a:t>num</a:t>
            </a:r>
            <a:r>
              <a:rPr sz="3200" spc="-30" dirty="0">
                <a:latin typeface="Calibri"/>
                <a:cs typeface="Calibri"/>
              </a:rPr>
              <a:t>be</a:t>
            </a:r>
            <a:r>
              <a:rPr sz="3200" spc="-75" dirty="0">
                <a:latin typeface="Calibri"/>
                <a:cs typeface="Calibri"/>
              </a:rPr>
              <a:t>r</a:t>
            </a:r>
            <a:r>
              <a:rPr sz="3200" spc="-5" dirty="0">
                <a:latin typeface="Calibri"/>
                <a:cs typeface="Calibri"/>
              </a:rPr>
              <a:t>s</a:t>
            </a:r>
            <a:r>
              <a:rPr sz="3200" spc="-10" dirty="0">
                <a:latin typeface="Calibri"/>
                <a:cs typeface="Calibri"/>
              </a:rPr>
              <a:t>,</a:t>
            </a:r>
            <a:endParaRPr sz="3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1"/>
              </a:spcBef>
            </a:pPr>
            <a:endParaRPr sz="3300">
              <a:latin typeface="Times New Roman"/>
              <a:cs typeface="Times New Roman"/>
            </a:endParaRPr>
          </a:p>
          <a:p>
            <a:pPr marL="12700" marR="5080">
              <a:lnSpc>
                <a:spcPct val="100000"/>
              </a:lnSpc>
            </a:pPr>
            <a:r>
              <a:rPr sz="3200" b="1" spc="-25" dirty="0">
                <a:latin typeface="Calibri"/>
                <a:cs typeface="Calibri"/>
              </a:rPr>
              <a:t>n</a:t>
            </a:r>
            <a:r>
              <a:rPr sz="3200" b="1" spc="-20" dirty="0">
                <a:latin typeface="Calibri"/>
                <a:cs typeface="Calibri"/>
              </a:rPr>
              <a:t>o</a:t>
            </a:r>
            <a:r>
              <a:rPr sz="3200" b="1" spc="5" dirty="0">
                <a:latin typeface="Calibri"/>
                <a:cs typeface="Calibri"/>
              </a:rPr>
              <a:t> </a:t>
            </a:r>
            <a:r>
              <a:rPr sz="3200" b="1" spc="-15" dirty="0">
                <a:latin typeface="Calibri"/>
                <a:cs typeface="Calibri"/>
              </a:rPr>
              <a:t>o</a:t>
            </a:r>
            <a:r>
              <a:rPr sz="3200" b="1" spc="-40" dirty="0">
                <a:latin typeface="Calibri"/>
                <a:cs typeface="Calibri"/>
              </a:rPr>
              <a:t>b</a:t>
            </a:r>
            <a:r>
              <a:rPr sz="3200" b="1" dirty="0">
                <a:latin typeface="Calibri"/>
                <a:cs typeface="Calibri"/>
              </a:rPr>
              <a:t>v</a:t>
            </a:r>
            <a:r>
              <a:rPr sz="3200" b="1" spc="-10" dirty="0">
                <a:latin typeface="Calibri"/>
                <a:cs typeface="Calibri"/>
              </a:rPr>
              <a:t>i</a:t>
            </a:r>
            <a:r>
              <a:rPr sz="3200" b="1" spc="-15" dirty="0">
                <a:latin typeface="Calibri"/>
                <a:cs typeface="Calibri"/>
              </a:rPr>
              <a:t>o</a:t>
            </a:r>
            <a:r>
              <a:rPr sz="3200" b="1" spc="-25" dirty="0">
                <a:latin typeface="Calibri"/>
                <a:cs typeface="Calibri"/>
              </a:rPr>
              <a:t>u</a:t>
            </a:r>
            <a:r>
              <a:rPr sz="3200" b="1" spc="-15" dirty="0">
                <a:latin typeface="Calibri"/>
                <a:cs typeface="Calibri"/>
              </a:rPr>
              <a:t>s</a:t>
            </a:r>
            <a:r>
              <a:rPr sz="3200" b="1" spc="-5" dirty="0">
                <a:latin typeface="Calibri"/>
                <a:cs typeface="Calibri"/>
              </a:rPr>
              <a:t> </a:t>
            </a:r>
            <a:r>
              <a:rPr sz="3200" b="1" spc="-30" dirty="0">
                <a:latin typeface="Calibri"/>
                <a:cs typeface="Calibri"/>
              </a:rPr>
              <a:t>w</a:t>
            </a:r>
            <a:r>
              <a:rPr sz="3200" b="1" spc="-85" dirty="0">
                <a:latin typeface="Calibri"/>
                <a:cs typeface="Calibri"/>
              </a:rPr>
              <a:t>a</a:t>
            </a:r>
            <a:r>
              <a:rPr sz="3200" b="1" spc="-20" dirty="0">
                <a:latin typeface="Calibri"/>
                <a:cs typeface="Calibri"/>
              </a:rPr>
              <a:t>y</a:t>
            </a:r>
            <a:r>
              <a:rPr sz="3200" b="1" spc="-5" dirty="0">
                <a:latin typeface="Calibri"/>
                <a:cs typeface="Calibri"/>
              </a:rPr>
              <a:t> </a:t>
            </a:r>
            <a:r>
              <a:rPr sz="3200" spc="-30" dirty="0">
                <a:latin typeface="Calibri"/>
                <a:cs typeface="Calibri"/>
              </a:rPr>
              <a:t>t</a:t>
            </a:r>
            <a:r>
              <a:rPr sz="3200" dirty="0">
                <a:latin typeface="Calibri"/>
                <a:cs typeface="Calibri"/>
              </a:rPr>
              <a:t>o </a:t>
            </a:r>
            <a:r>
              <a:rPr sz="3200" spc="-5" dirty="0">
                <a:latin typeface="Calibri"/>
                <a:cs typeface="Calibri"/>
              </a:rPr>
              <a:t>h</a:t>
            </a:r>
            <a:r>
              <a:rPr sz="3200" spc="5" dirty="0">
                <a:latin typeface="Calibri"/>
                <a:cs typeface="Calibri"/>
              </a:rPr>
              <a:t>a</a:t>
            </a:r>
            <a:r>
              <a:rPr sz="3200" spc="-60" dirty="0">
                <a:latin typeface="Calibri"/>
                <a:cs typeface="Calibri"/>
              </a:rPr>
              <a:t>r</a:t>
            </a:r>
            <a:r>
              <a:rPr sz="3200" spc="-10" dirty="0">
                <a:latin typeface="Calibri"/>
                <a:cs typeface="Calibri"/>
              </a:rPr>
              <a:t>d</a:t>
            </a:r>
            <a:r>
              <a:rPr sz="3200" spc="-5" dirty="0">
                <a:latin typeface="Calibri"/>
                <a:cs typeface="Calibri"/>
              </a:rPr>
              <a:t>-</a:t>
            </a:r>
            <a:r>
              <a:rPr sz="3200" spc="-30" dirty="0">
                <a:latin typeface="Calibri"/>
                <a:cs typeface="Calibri"/>
              </a:rPr>
              <a:t>c</a:t>
            </a:r>
            <a:r>
              <a:rPr sz="3200" spc="-5" dirty="0">
                <a:latin typeface="Calibri"/>
                <a:cs typeface="Calibri"/>
              </a:rPr>
              <a:t>od</a:t>
            </a:r>
            <a:r>
              <a:rPr sz="3200" spc="-20" dirty="0">
                <a:latin typeface="Calibri"/>
                <a:cs typeface="Calibri"/>
              </a:rPr>
              <a:t>e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t</a:t>
            </a:r>
            <a:r>
              <a:rPr sz="3200" spc="-5" dirty="0">
                <a:latin typeface="Calibri"/>
                <a:cs typeface="Calibri"/>
              </a:rPr>
              <a:t>h</a:t>
            </a:r>
            <a:r>
              <a:rPr sz="3200" spc="-20" dirty="0">
                <a:latin typeface="Calibri"/>
                <a:cs typeface="Calibri"/>
              </a:rPr>
              <a:t>e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5" dirty="0">
                <a:latin typeface="Calibri"/>
                <a:cs typeface="Calibri"/>
              </a:rPr>
              <a:t>a</a:t>
            </a:r>
            <a:r>
              <a:rPr sz="3200" dirty="0">
                <a:latin typeface="Calibri"/>
                <a:cs typeface="Calibri"/>
              </a:rPr>
              <a:t>l</a:t>
            </a:r>
            <a:r>
              <a:rPr sz="3200" spc="-40" dirty="0">
                <a:latin typeface="Calibri"/>
                <a:cs typeface="Calibri"/>
              </a:rPr>
              <a:t>g</a:t>
            </a:r>
            <a:r>
              <a:rPr sz="3200" spc="-5" dirty="0">
                <a:latin typeface="Calibri"/>
                <a:cs typeface="Calibri"/>
              </a:rPr>
              <a:t>o</a:t>
            </a:r>
            <a:r>
              <a:rPr sz="3200" spc="-20" dirty="0">
                <a:latin typeface="Calibri"/>
                <a:cs typeface="Calibri"/>
              </a:rPr>
              <a:t>r</a:t>
            </a:r>
            <a:r>
              <a:rPr sz="3200" dirty="0">
                <a:latin typeface="Calibri"/>
                <a:cs typeface="Calibri"/>
              </a:rPr>
              <a:t>i</a:t>
            </a:r>
            <a:r>
              <a:rPr sz="3200" spc="-15" dirty="0">
                <a:latin typeface="Calibri"/>
                <a:cs typeface="Calibri"/>
              </a:rPr>
              <a:t>t</a:t>
            </a:r>
            <a:r>
              <a:rPr sz="3200" spc="-5" dirty="0">
                <a:latin typeface="Calibri"/>
                <a:cs typeface="Calibri"/>
              </a:rPr>
              <a:t>h</a:t>
            </a:r>
            <a:r>
              <a:rPr sz="3200" spc="-30" dirty="0">
                <a:latin typeface="Calibri"/>
                <a:cs typeface="Calibri"/>
              </a:rPr>
              <a:t>m</a:t>
            </a:r>
            <a:r>
              <a:rPr sz="3200" spc="-10" dirty="0">
                <a:latin typeface="Calibri"/>
                <a:cs typeface="Calibri"/>
              </a:rPr>
              <a:t> </a:t>
            </a:r>
            <a:r>
              <a:rPr sz="3200" spc="-70" dirty="0">
                <a:latin typeface="Calibri"/>
                <a:cs typeface="Calibri"/>
              </a:rPr>
              <a:t>f</a:t>
            </a:r>
            <a:r>
              <a:rPr sz="3200" spc="-5" dirty="0">
                <a:latin typeface="Calibri"/>
                <a:cs typeface="Calibri"/>
              </a:rPr>
              <a:t>o</a:t>
            </a:r>
            <a:r>
              <a:rPr sz="3200" spc="-15" dirty="0">
                <a:latin typeface="Calibri"/>
                <a:cs typeface="Calibri"/>
              </a:rPr>
              <a:t>r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-60" dirty="0">
                <a:latin typeface="Calibri"/>
                <a:cs typeface="Calibri"/>
              </a:rPr>
              <a:t>r</a:t>
            </a:r>
            <a:r>
              <a:rPr sz="3200" spc="-25" dirty="0">
                <a:latin typeface="Calibri"/>
                <a:cs typeface="Calibri"/>
              </a:rPr>
              <a:t>e</a:t>
            </a:r>
            <a:r>
              <a:rPr sz="3200" spc="-45" dirty="0">
                <a:latin typeface="Calibri"/>
                <a:cs typeface="Calibri"/>
              </a:rPr>
              <a:t>c</a:t>
            </a:r>
            <a:r>
              <a:rPr sz="3200" spc="-5" dirty="0">
                <a:latin typeface="Calibri"/>
                <a:cs typeface="Calibri"/>
              </a:rPr>
              <a:t>o</a:t>
            </a:r>
            <a:r>
              <a:rPr sz="3200" spc="-25" dirty="0">
                <a:latin typeface="Calibri"/>
                <a:cs typeface="Calibri"/>
              </a:rPr>
              <a:t>g</a:t>
            </a:r>
            <a:r>
              <a:rPr sz="3200" spc="-10" dirty="0">
                <a:latin typeface="Calibri"/>
                <a:cs typeface="Calibri"/>
              </a:rPr>
              <a:t>n</a:t>
            </a:r>
            <a:r>
              <a:rPr sz="3200" dirty="0">
                <a:latin typeface="Calibri"/>
                <a:cs typeface="Calibri"/>
              </a:rPr>
              <a:t>i</a:t>
            </a:r>
            <a:r>
              <a:rPr sz="3200" spc="-5" dirty="0">
                <a:latin typeface="Calibri"/>
                <a:cs typeface="Calibri"/>
              </a:rPr>
              <a:t>z</a:t>
            </a:r>
            <a:r>
              <a:rPr sz="3200" dirty="0">
                <a:latin typeface="Calibri"/>
                <a:cs typeface="Calibri"/>
              </a:rPr>
              <a:t>i</a:t>
            </a:r>
            <a:r>
              <a:rPr sz="3200" spc="-10" dirty="0">
                <a:latin typeface="Calibri"/>
                <a:cs typeface="Calibri"/>
              </a:rPr>
              <a:t>n</a:t>
            </a:r>
            <a:r>
              <a:rPr sz="3200" spc="-15" dirty="0">
                <a:latin typeface="Calibri"/>
                <a:cs typeface="Calibri"/>
              </a:rPr>
              <a:t>g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a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45" dirty="0">
                <a:latin typeface="Calibri"/>
                <a:cs typeface="Calibri"/>
              </a:rPr>
              <a:t>c</a:t>
            </a:r>
            <a:r>
              <a:rPr sz="3200" spc="-25" dirty="0">
                <a:latin typeface="Calibri"/>
                <a:cs typeface="Calibri"/>
              </a:rPr>
              <a:t>a</a:t>
            </a:r>
            <a:r>
              <a:rPr sz="3200" spc="-10" dirty="0">
                <a:latin typeface="Calibri"/>
                <a:cs typeface="Calibri"/>
              </a:rPr>
              <a:t>t,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o</a:t>
            </a:r>
            <a:r>
              <a:rPr sz="3200" spc="-15" dirty="0">
                <a:latin typeface="Calibri"/>
                <a:cs typeface="Calibri"/>
              </a:rPr>
              <a:t>r</a:t>
            </a:r>
            <a:r>
              <a:rPr sz="3200" spc="-5" dirty="0">
                <a:latin typeface="Calibri"/>
                <a:cs typeface="Calibri"/>
              </a:rPr>
              <a:t> o</a:t>
            </a:r>
            <a:r>
              <a:rPr sz="3200" spc="-15" dirty="0">
                <a:latin typeface="Calibri"/>
                <a:cs typeface="Calibri"/>
              </a:rPr>
              <a:t>t</a:t>
            </a:r>
            <a:r>
              <a:rPr sz="3200" spc="-10" dirty="0">
                <a:latin typeface="Calibri"/>
                <a:cs typeface="Calibri"/>
              </a:rPr>
              <a:t>h</a:t>
            </a:r>
            <a:r>
              <a:rPr sz="3200" spc="-25" dirty="0">
                <a:latin typeface="Calibri"/>
                <a:cs typeface="Calibri"/>
              </a:rPr>
              <a:t>e</a:t>
            </a:r>
            <a:r>
              <a:rPr sz="3200" spc="-15" dirty="0">
                <a:latin typeface="Calibri"/>
                <a:cs typeface="Calibri"/>
              </a:rPr>
              <a:t>r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c</a:t>
            </a:r>
            <a:r>
              <a:rPr sz="3200" dirty="0">
                <a:latin typeface="Calibri"/>
                <a:cs typeface="Calibri"/>
              </a:rPr>
              <a:t>la</a:t>
            </a:r>
            <a:r>
              <a:rPr sz="3200" spc="-5" dirty="0">
                <a:latin typeface="Calibri"/>
                <a:cs typeface="Calibri"/>
              </a:rPr>
              <a:t>ss</a:t>
            </a:r>
            <a:r>
              <a:rPr sz="3200" spc="-25" dirty="0">
                <a:latin typeface="Calibri"/>
                <a:cs typeface="Calibri"/>
              </a:rPr>
              <a:t>e</a:t>
            </a:r>
            <a:r>
              <a:rPr sz="3200" spc="-5" dirty="0">
                <a:latin typeface="Calibri"/>
                <a:cs typeface="Calibri"/>
              </a:rPr>
              <a:t>s</a:t>
            </a:r>
            <a:r>
              <a:rPr sz="3200" dirty="0">
                <a:latin typeface="Calibri"/>
                <a:cs typeface="Calibri"/>
              </a:rPr>
              <a:t>.</a:t>
            </a:r>
            <a:endParaRPr sz="32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874355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8E0160EB-4A25-49E0-AB51-701483FA40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26</a:t>
            </a:fld>
            <a:endParaRPr lang="en-US" dirty="0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A071A769-16F4-4BF7-9386-FDD41FE359AC}"/>
              </a:ext>
            </a:extLst>
          </p:cNvPr>
          <p:cNvSpPr txBox="1">
            <a:spLocks/>
          </p:cNvSpPr>
          <p:nvPr/>
        </p:nvSpPr>
        <p:spPr>
          <a:xfrm>
            <a:off x="497838" y="402714"/>
            <a:ext cx="11196322" cy="533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algn="l" defTabSz="914126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799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431800">
              <a:lnSpc>
                <a:spcPct val="100000"/>
              </a:lnSpc>
            </a:pPr>
            <a:r>
              <a:rPr lang="en-US" spc="-285"/>
              <a:t>Y</a:t>
            </a:r>
            <a:r>
              <a:rPr lang="en-US"/>
              <a:t>o</a:t>
            </a:r>
            <a:r>
              <a:rPr lang="en-US" spc="-25"/>
              <a:t>u</a:t>
            </a:r>
            <a:r>
              <a:rPr lang="en-US" spc="-10"/>
              <a:t> </a:t>
            </a:r>
            <a:r>
              <a:rPr lang="en-US" spc="-40"/>
              <a:t>c</a:t>
            </a:r>
            <a:r>
              <a:rPr lang="en-US"/>
              <a:t>o</a:t>
            </a:r>
            <a:r>
              <a:rPr lang="en-US" spc="-30"/>
              <a:t>u</a:t>
            </a:r>
            <a:r>
              <a:rPr lang="en-US" spc="-15"/>
              <a:t>ld</a:t>
            </a:r>
            <a:r>
              <a:rPr lang="en-US" spc="-10"/>
              <a:t> </a:t>
            </a:r>
            <a:r>
              <a:rPr lang="en-US" spc="-20"/>
              <a:t>t</a:t>
            </a:r>
            <a:r>
              <a:rPr lang="en-US" spc="-5"/>
              <a:t>r</a:t>
            </a:r>
            <a:r>
              <a:rPr lang="en-US" spc="-20"/>
              <a:t>y</a:t>
            </a:r>
            <a:r>
              <a:rPr lang="en-US" spc="-10"/>
              <a:t> </a:t>
            </a:r>
            <a:r>
              <a:rPr lang="en-US"/>
              <a:t>…</a:t>
            </a:r>
            <a:endParaRPr lang="en-US" dirty="0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2D99F355-7B42-4074-B601-9AAAED6D1620}"/>
              </a:ext>
            </a:extLst>
          </p:cNvPr>
          <p:cNvSpPr/>
          <p:nvPr/>
        </p:nvSpPr>
        <p:spPr>
          <a:xfrm>
            <a:off x="334080" y="1419208"/>
            <a:ext cx="2695031" cy="37374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750901DC-FF67-4627-842A-9C0D2CAAFDD6}"/>
              </a:ext>
            </a:extLst>
          </p:cNvPr>
          <p:cNvSpPr/>
          <p:nvPr/>
        </p:nvSpPr>
        <p:spPr>
          <a:xfrm>
            <a:off x="4591669" y="1419191"/>
            <a:ext cx="2695031" cy="37374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0EB45A53-847D-416A-A0BC-5EE53DDFC357}"/>
              </a:ext>
            </a:extLst>
          </p:cNvPr>
          <p:cNvSpPr/>
          <p:nvPr/>
        </p:nvSpPr>
        <p:spPr>
          <a:xfrm>
            <a:off x="3029112" y="3245076"/>
            <a:ext cx="1562735" cy="85725"/>
          </a:xfrm>
          <a:custGeom>
            <a:avLst/>
            <a:gdLst/>
            <a:ahLst/>
            <a:cxnLst/>
            <a:rect l="l" t="t" r="r" b="b"/>
            <a:pathLst>
              <a:path w="1562735" h="85725">
                <a:moveTo>
                  <a:pt x="0" y="28573"/>
                </a:moveTo>
                <a:lnTo>
                  <a:pt x="0" y="57148"/>
                </a:lnTo>
                <a:lnTo>
                  <a:pt x="1476667" y="57150"/>
                </a:lnTo>
                <a:lnTo>
                  <a:pt x="1476667" y="85725"/>
                </a:lnTo>
                <a:lnTo>
                  <a:pt x="1562392" y="42862"/>
                </a:lnTo>
                <a:lnTo>
                  <a:pt x="1533817" y="28575"/>
                </a:lnTo>
                <a:lnTo>
                  <a:pt x="0" y="28573"/>
                </a:lnTo>
                <a:close/>
              </a:path>
              <a:path w="1562735" h="85725">
                <a:moveTo>
                  <a:pt x="1476667" y="0"/>
                </a:moveTo>
                <a:lnTo>
                  <a:pt x="1476667" y="28575"/>
                </a:lnTo>
                <a:lnTo>
                  <a:pt x="1533817" y="28575"/>
                </a:lnTo>
                <a:lnTo>
                  <a:pt x="1476667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2FBF1FF7-5773-449D-8F76-96C2F7D623DC}"/>
              </a:ext>
            </a:extLst>
          </p:cNvPr>
          <p:cNvSpPr/>
          <p:nvPr/>
        </p:nvSpPr>
        <p:spPr>
          <a:xfrm>
            <a:off x="9169646" y="3258243"/>
            <a:ext cx="276225" cy="276225"/>
          </a:xfrm>
          <a:custGeom>
            <a:avLst/>
            <a:gdLst/>
            <a:ahLst/>
            <a:cxnLst/>
            <a:rect l="l" t="t" r="r" b="b"/>
            <a:pathLst>
              <a:path w="276225" h="276225">
                <a:moveTo>
                  <a:pt x="0" y="0"/>
                </a:moveTo>
                <a:lnTo>
                  <a:pt x="275928" y="275928"/>
                </a:lnTo>
              </a:path>
            </a:pathLst>
          </a:custGeom>
          <a:ln w="38100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D63F1D80-FB20-467C-ACD1-61ADFE5ED407}"/>
              </a:ext>
            </a:extLst>
          </p:cNvPr>
          <p:cNvSpPr/>
          <p:nvPr/>
        </p:nvSpPr>
        <p:spPr>
          <a:xfrm>
            <a:off x="9419304" y="3262642"/>
            <a:ext cx="267335" cy="267335"/>
          </a:xfrm>
          <a:custGeom>
            <a:avLst/>
            <a:gdLst/>
            <a:ahLst/>
            <a:cxnLst/>
            <a:rect l="l" t="t" r="r" b="b"/>
            <a:pathLst>
              <a:path w="267334" h="267335">
                <a:moveTo>
                  <a:pt x="267130" y="0"/>
                </a:moveTo>
                <a:lnTo>
                  <a:pt x="0" y="267130"/>
                </a:lnTo>
              </a:path>
            </a:pathLst>
          </a:custGeom>
          <a:ln w="38100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>
            <a:extLst>
              <a:ext uri="{FF2B5EF4-FFF2-40B4-BE49-F238E27FC236}">
                <a16:creationId xmlns:a16="http://schemas.microsoft.com/office/drawing/2014/main" id="{19998EF2-99B7-4C67-84F3-4BEEF68876E3}"/>
              </a:ext>
            </a:extLst>
          </p:cNvPr>
          <p:cNvSpPr/>
          <p:nvPr/>
        </p:nvSpPr>
        <p:spPr>
          <a:xfrm>
            <a:off x="9428044" y="3140274"/>
            <a:ext cx="0" cy="394335"/>
          </a:xfrm>
          <a:custGeom>
            <a:avLst/>
            <a:gdLst/>
            <a:ahLst/>
            <a:cxnLst/>
            <a:rect l="l" t="t" r="r" b="b"/>
            <a:pathLst>
              <a:path h="394335">
                <a:moveTo>
                  <a:pt x="0" y="0"/>
                </a:moveTo>
                <a:lnTo>
                  <a:pt x="1" y="393897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>
            <a:extLst>
              <a:ext uri="{FF2B5EF4-FFF2-40B4-BE49-F238E27FC236}">
                <a16:creationId xmlns:a16="http://schemas.microsoft.com/office/drawing/2014/main" id="{FA9E262E-4EEC-49E7-A5D0-EE8B2CC78853}"/>
              </a:ext>
            </a:extLst>
          </p:cNvPr>
          <p:cNvSpPr/>
          <p:nvPr/>
        </p:nvSpPr>
        <p:spPr>
          <a:xfrm>
            <a:off x="10848332" y="3140275"/>
            <a:ext cx="276225" cy="276225"/>
          </a:xfrm>
          <a:custGeom>
            <a:avLst/>
            <a:gdLst/>
            <a:ahLst/>
            <a:cxnLst/>
            <a:rect l="l" t="t" r="r" b="b"/>
            <a:pathLst>
              <a:path w="276225" h="276225">
                <a:moveTo>
                  <a:pt x="275928" y="275928"/>
                </a:moveTo>
                <a:lnTo>
                  <a:pt x="0" y="0"/>
                </a:lnTo>
              </a:path>
            </a:pathLst>
          </a:custGeom>
          <a:ln w="38100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>
            <a:extLst>
              <a:ext uri="{FF2B5EF4-FFF2-40B4-BE49-F238E27FC236}">
                <a16:creationId xmlns:a16="http://schemas.microsoft.com/office/drawing/2014/main" id="{96E288EF-DB48-4997-B77E-4C6F6157A1BE}"/>
              </a:ext>
            </a:extLst>
          </p:cNvPr>
          <p:cNvSpPr/>
          <p:nvPr/>
        </p:nvSpPr>
        <p:spPr>
          <a:xfrm>
            <a:off x="10607471" y="3144674"/>
            <a:ext cx="267335" cy="267335"/>
          </a:xfrm>
          <a:custGeom>
            <a:avLst/>
            <a:gdLst/>
            <a:ahLst/>
            <a:cxnLst/>
            <a:rect l="l" t="t" r="r" b="b"/>
            <a:pathLst>
              <a:path w="267334" h="267335">
                <a:moveTo>
                  <a:pt x="0" y="267130"/>
                </a:moveTo>
                <a:lnTo>
                  <a:pt x="267130" y="0"/>
                </a:lnTo>
              </a:path>
            </a:pathLst>
          </a:custGeom>
          <a:ln w="38100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>
            <a:extLst>
              <a:ext uri="{FF2B5EF4-FFF2-40B4-BE49-F238E27FC236}">
                <a16:creationId xmlns:a16="http://schemas.microsoft.com/office/drawing/2014/main" id="{A86B59B3-BEB0-4B66-A517-B38260F8352C}"/>
              </a:ext>
            </a:extLst>
          </p:cNvPr>
          <p:cNvSpPr/>
          <p:nvPr/>
        </p:nvSpPr>
        <p:spPr>
          <a:xfrm>
            <a:off x="10865861" y="3140274"/>
            <a:ext cx="0" cy="394335"/>
          </a:xfrm>
          <a:custGeom>
            <a:avLst/>
            <a:gdLst/>
            <a:ahLst/>
            <a:cxnLst/>
            <a:rect l="l" t="t" r="r" b="b"/>
            <a:pathLst>
              <a:path h="394335">
                <a:moveTo>
                  <a:pt x="1" y="393897"/>
                </a:moveTo>
                <a:lnTo>
                  <a:pt x="0" y="0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>
            <a:extLst>
              <a:ext uri="{FF2B5EF4-FFF2-40B4-BE49-F238E27FC236}">
                <a16:creationId xmlns:a16="http://schemas.microsoft.com/office/drawing/2014/main" id="{9ACDD559-ACEB-42D9-A9CC-A6BFB3265F21}"/>
              </a:ext>
            </a:extLst>
          </p:cNvPr>
          <p:cNvSpPr/>
          <p:nvPr/>
        </p:nvSpPr>
        <p:spPr>
          <a:xfrm>
            <a:off x="9950005" y="3078829"/>
            <a:ext cx="276225" cy="276225"/>
          </a:xfrm>
          <a:custGeom>
            <a:avLst/>
            <a:gdLst/>
            <a:ahLst/>
            <a:cxnLst/>
            <a:rect l="l" t="t" r="r" b="b"/>
            <a:pathLst>
              <a:path w="276225" h="276225">
                <a:moveTo>
                  <a:pt x="275928" y="0"/>
                </a:moveTo>
                <a:lnTo>
                  <a:pt x="0" y="275928"/>
                </a:lnTo>
              </a:path>
            </a:pathLst>
          </a:custGeom>
          <a:ln w="38100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>
            <a:extLst>
              <a:ext uri="{FF2B5EF4-FFF2-40B4-BE49-F238E27FC236}">
                <a16:creationId xmlns:a16="http://schemas.microsoft.com/office/drawing/2014/main" id="{B7304ED4-B503-48CB-88A3-9A15CAD71027}"/>
              </a:ext>
            </a:extLst>
          </p:cNvPr>
          <p:cNvSpPr/>
          <p:nvPr/>
        </p:nvSpPr>
        <p:spPr>
          <a:xfrm>
            <a:off x="9954404" y="3328487"/>
            <a:ext cx="267335" cy="267335"/>
          </a:xfrm>
          <a:custGeom>
            <a:avLst/>
            <a:gdLst/>
            <a:ahLst/>
            <a:cxnLst/>
            <a:rect l="l" t="t" r="r" b="b"/>
            <a:pathLst>
              <a:path w="267334" h="267335">
                <a:moveTo>
                  <a:pt x="267130" y="267130"/>
                </a:moveTo>
                <a:lnTo>
                  <a:pt x="0" y="0"/>
                </a:lnTo>
              </a:path>
            </a:pathLst>
          </a:custGeom>
          <a:ln w="38100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>
            <a:extLst>
              <a:ext uri="{FF2B5EF4-FFF2-40B4-BE49-F238E27FC236}">
                <a16:creationId xmlns:a16="http://schemas.microsoft.com/office/drawing/2014/main" id="{675F0AE2-B540-4E41-AF43-697C2AD82A15}"/>
              </a:ext>
            </a:extLst>
          </p:cNvPr>
          <p:cNvSpPr/>
          <p:nvPr/>
        </p:nvSpPr>
        <p:spPr>
          <a:xfrm>
            <a:off x="9950006" y="3337228"/>
            <a:ext cx="394335" cy="0"/>
          </a:xfrm>
          <a:custGeom>
            <a:avLst/>
            <a:gdLst/>
            <a:ahLst/>
            <a:cxnLst/>
            <a:rect l="l" t="t" r="r" b="b"/>
            <a:pathLst>
              <a:path w="394334">
                <a:moveTo>
                  <a:pt x="393897" y="0"/>
                </a:moveTo>
                <a:lnTo>
                  <a:pt x="0" y="1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>
            <a:extLst>
              <a:ext uri="{FF2B5EF4-FFF2-40B4-BE49-F238E27FC236}">
                <a16:creationId xmlns:a16="http://schemas.microsoft.com/office/drawing/2014/main" id="{5CE8D87F-32BC-4D75-8194-5E2C3DB7311A}"/>
              </a:ext>
            </a:extLst>
          </p:cNvPr>
          <p:cNvSpPr/>
          <p:nvPr/>
        </p:nvSpPr>
        <p:spPr>
          <a:xfrm>
            <a:off x="11505800" y="3319689"/>
            <a:ext cx="276225" cy="276225"/>
          </a:xfrm>
          <a:custGeom>
            <a:avLst/>
            <a:gdLst/>
            <a:ahLst/>
            <a:cxnLst/>
            <a:rect l="l" t="t" r="r" b="b"/>
            <a:pathLst>
              <a:path w="276225" h="276225">
                <a:moveTo>
                  <a:pt x="0" y="275928"/>
                </a:moveTo>
                <a:lnTo>
                  <a:pt x="275928" y="0"/>
                </a:lnTo>
              </a:path>
            </a:pathLst>
          </a:custGeom>
          <a:ln w="38100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>
            <a:extLst>
              <a:ext uri="{FF2B5EF4-FFF2-40B4-BE49-F238E27FC236}">
                <a16:creationId xmlns:a16="http://schemas.microsoft.com/office/drawing/2014/main" id="{9FDC007F-0931-48A7-93E6-AA851D8D9D38}"/>
              </a:ext>
            </a:extLst>
          </p:cNvPr>
          <p:cNvSpPr/>
          <p:nvPr/>
        </p:nvSpPr>
        <p:spPr>
          <a:xfrm>
            <a:off x="11510198" y="3078829"/>
            <a:ext cx="267335" cy="267335"/>
          </a:xfrm>
          <a:custGeom>
            <a:avLst/>
            <a:gdLst/>
            <a:ahLst/>
            <a:cxnLst/>
            <a:rect l="l" t="t" r="r" b="b"/>
            <a:pathLst>
              <a:path w="267334" h="267335">
                <a:moveTo>
                  <a:pt x="0" y="0"/>
                </a:moveTo>
                <a:lnTo>
                  <a:pt x="267130" y="267130"/>
                </a:lnTo>
              </a:path>
            </a:pathLst>
          </a:custGeom>
          <a:ln w="38100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>
            <a:extLst>
              <a:ext uri="{FF2B5EF4-FFF2-40B4-BE49-F238E27FC236}">
                <a16:creationId xmlns:a16="http://schemas.microsoft.com/office/drawing/2014/main" id="{3C685F1C-5E96-43F5-808C-14DDF33A19DB}"/>
              </a:ext>
            </a:extLst>
          </p:cNvPr>
          <p:cNvSpPr/>
          <p:nvPr/>
        </p:nvSpPr>
        <p:spPr>
          <a:xfrm>
            <a:off x="11387831" y="3337217"/>
            <a:ext cx="394335" cy="0"/>
          </a:xfrm>
          <a:custGeom>
            <a:avLst/>
            <a:gdLst/>
            <a:ahLst/>
            <a:cxnLst/>
            <a:rect l="l" t="t" r="r" b="b"/>
            <a:pathLst>
              <a:path w="394334">
                <a:moveTo>
                  <a:pt x="0" y="1"/>
                </a:moveTo>
                <a:lnTo>
                  <a:pt x="393897" y="0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>
            <a:extLst>
              <a:ext uri="{FF2B5EF4-FFF2-40B4-BE49-F238E27FC236}">
                <a16:creationId xmlns:a16="http://schemas.microsoft.com/office/drawing/2014/main" id="{073C1364-180C-4AB7-80F8-A443057F2A87}"/>
              </a:ext>
            </a:extLst>
          </p:cNvPr>
          <p:cNvSpPr txBox="1"/>
          <p:nvPr/>
        </p:nvSpPr>
        <p:spPr>
          <a:xfrm>
            <a:off x="3200163" y="2874058"/>
            <a:ext cx="1202690" cy="296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100" spc="-5" dirty="0">
                <a:latin typeface="Calibri"/>
                <a:cs typeface="Calibri"/>
              </a:rPr>
              <a:t>Fi</a:t>
            </a:r>
            <a:r>
              <a:rPr sz="2100" spc="10" dirty="0">
                <a:latin typeface="Calibri"/>
                <a:cs typeface="Calibri"/>
              </a:rPr>
              <a:t>nd</a:t>
            </a:r>
            <a:r>
              <a:rPr sz="2100" spc="15" dirty="0">
                <a:latin typeface="Calibri"/>
                <a:cs typeface="Calibri"/>
              </a:rPr>
              <a:t> </a:t>
            </a:r>
            <a:r>
              <a:rPr sz="2100" spc="10" dirty="0">
                <a:latin typeface="Calibri"/>
                <a:cs typeface="Calibri"/>
              </a:rPr>
              <a:t>ed</a:t>
            </a:r>
            <a:r>
              <a:rPr sz="2100" spc="-20" dirty="0">
                <a:latin typeface="Calibri"/>
                <a:cs typeface="Calibri"/>
              </a:rPr>
              <a:t>g</a:t>
            </a:r>
            <a:r>
              <a:rPr sz="2100" spc="5" dirty="0">
                <a:latin typeface="Calibri"/>
                <a:cs typeface="Calibri"/>
              </a:rPr>
              <a:t>es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20" name="object 20">
            <a:extLst>
              <a:ext uri="{FF2B5EF4-FFF2-40B4-BE49-F238E27FC236}">
                <a16:creationId xmlns:a16="http://schemas.microsoft.com/office/drawing/2014/main" id="{7655C500-C1FD-4BD4-8C89-E58B1A3F7D68}"/>
              </a:ext>
            </a:extLst>
          </p:cNvPr>
          <p:cNvSpPr/>
          <p:nvPr/>
        </p:nvSpPr>
        <p:spPr>
          <a:xfrm>
            <a:off x="7286684" y="3294362"/>
            <a:ext cx="1562735" cy="85725"/>
          </a:xfrm>
          <a:custGeom>
            <a:avLst/>
            <a:gdLst/>
            <a:ahLst/>
            <a:cxnLst/>
            <a:rect l="l" t="t" r="r" b="b"/>
            <a:pathLst>
              <a:path w="1562734" h="85725">
                <a:moveTo>
                  <a:pt x="0" y="28573"/>
                </a:moveTo>
                <a:lnTo>
                  <a:pt x="0" y="57148"/>
                </a:lnTo>
                <a:lnTo>
                  <a:pt x="1476668" y="57150"/>
                </a:lnTo>
                <a:lnTo>
                  <a:pt x="1476668" y="85725"/>
                </a:lnTo>
                <a:lnTo>
                  <a:pt x="1562393" y="42862"/>
                </a:lnTo>
                <a:lnTo>
                  <a:pt x="1533818" y="28575"/>
                </a:lnTo>
                <a:lnTo>
                  <a:pt x="0" y="28573"/>
                </a:lnTo>
                <a:close/>
              </a:path>
              <a:path w="1562734" h="85725">
                <a:moveTo>
                  <a:pt x="1476668" y="0"/>
                </a:moveTo>
                <a:lnTo>
                  <a:pt x="1476668" y="28575"/>
                </a:lnTo>
                <a:lnTo>
                  <a:pt x="1533818" y="28575"/>
                </a:lnTo>
                <a:lnTo>
                  <a:pt x="1476668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>
            <a:extLst>
              <a:ext uri="{FF2B5EF4-FFF2-40B4-BE49-F238E27FC236}">
                <a16:creationId xmlns:a16="http://schemas.microsoft.com/office/drawing/2014/main" id="{4993ED9D-B9A6-4FBF-A3BC-668B7D44FFBB}"/>
              </a:ext>
            </a:extLst>
          </p:cNvPr>
          <p:cNvSpPr txBox="1"/>
          <p:nvPr/>
        </p:nvSpPr>
        <p:spPr>
          <a:xfrm>
            <a:off x="7363662" y="2964402"/>
            <a:ext cx="1380490" cy="296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100" spc="-5" dirty="0">
                <a:latin typeface="Calibri"/>
                <a:cs typeface="Calibri"/>
              </a:rPr>
              <a:t>Fi</a:t>
            </a:r>
            <a:r>
              <a:rPr sz="2100" spc="10" dirty="0">
                <a:latin typeface="Calibri"/>
                <a:cs typeface="Calibri"/>
              </a:rPr>
              <a:t>nd</a:t>
            </a:r>
            <a:r>
              <a:rPr sz="2100" spc="15" dirty="0">
                <a:latin typeface="Calibri"/>
                <a:cs typeface="Calibri"/>
              </a:rPr>
              <a:t> </a:t>
            </a:r>
            <a:r>
              <a:rPr sz="2100" spc="-15" dirty="0">
                <a:latin typeface="Calibri"/>
                <a:cs typeface="Calibri"/>
              </a:rPr>
              <a:t>c</a:t>
            </a:r>
            <a:r>
              <a:rPr sz="2100" spc="10" dirty="0">
                <a:latin typeface="Calibri"/>
                <a:cs typeface="Calibri"/>
              </a:rPr>
              <a:t>o</a:t>
            </a:r>
            <a:r>
              <a:rPr sz="2100" spc="-5" dirty="0">
                <a:latin typeface="Calibri"/>
                <a:cs typeface="Calibri"/>
              </a:rPr>
              <a:t>r</a:t>
            </a:r>
            <a:r>
              <a:rPr sz="2100" spc="10" dirty="0">
                <a:latin typeface="Calibri"/>
                <a:cs typeface="Calibri"/>
              </a:rPr>
              <a:t>ne</a:t>
            </a:r>
            <a:r>
              <a:rPr sz="2100" spc="-40" dirty="0">
                <a:latin typeface="Calibri"/>
                <a:cs typeface="Calibri"/>
              </a:rPr>
              <a:t>r</a:t>
            </a:r>
            <a:r>
              <a:rPr sz="2100" spc="5" dirty="0">
                <a:latin typeface="Calibri"/>
                <a:cs typeface="Calibri"/>
              </a:rPr>
              <a:t>s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22" name="object 22">
            <a:extLst>
              <a:ext uri="{FF2B5EF4-FFF2-40B4-BE49-F238E27FC236}">
                <a16:creationId xmlns:a16="http://schemas.microsoft.com/office/drawing/2014/main" id="{75A0722A-A7C2-4F5D-85EC-F41AE0ACA4DB}"/>
              </a:ext>
            </a:extLst>
          </p:cNvPr>
          <p:cNvSpPr txBox="1"/>
          <p:nvPr/>
        </p:nvSpPr>
        <p:spPr>
          <a:xfrm>
            <a:off x="10279639" y="5140586"/>
            <a:ext cx="260985" cy="533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00" dirty="0">
                <a:latin typeface="Calibri"/>
                <a:cs typeface="Calibri"/>
              </a:rPr>
              <a:t>?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23" name="object 23">
            <a:extLst>
              <a:ext uri="{FF2B5EF4-FFF2-40B4-BE49-F238E27FC236}">
                <a16:creationId xmlns:a16="http://schemas.microsoft.com/office/drawing/2014/main" id="{A94820F0-0D83-4FBA-938C-543440BF0E78}"/>
              </a:ext>
            </a:extLst>
          </p:cNvPr>
          <p:cNvSpPr/>
          <p:nvPr/>
        </p:nvSpPr>
        <p:spPr>
          <a:xfrm>
            <a:off x="10385954" y="3724957"/>
            <a:ext cx="85725" cy="1226185"/>
          </a:xfrm>
          <a:custGeom>
            <a:avLst/>
            <a:gdLst/>
            <a:ahLst/>
            <a:cxnLst/>
            <a:rect l="l" t="t" r="r" b="b"/>
            <a:pathLst>
              <a:path w="85725" h="1226185">
                <a:moveTo>
                  <a:pt x="85725" y="1139955"/>
                </a:moveTo>
                <a:lnTo>
                  <a:pt x="0" y="1139955"/>
                </a:lnTo>
                <a:lnTo>
                  <a:pt x="42862" y="1225680"/>
                </a:lnTo>
                <a:lnTo>
                  <a:pt x="85725" y="1139955"/>
                </a:lnTo>
                <a:close/>
              </a:path>
              <a:path w="85725" h="1226185">
                <a:moveTo>
                  <a:pt x="57148" y="0"/>
                </a:moveTo>
                <a:lnTo>
                  <a:pt x="28573" y="0"/>
                </a:lnTo>
                <a:lnTo>
                  <a:pt x="28575" y="1139955"/>
                </a:lnTo>
                <a:lnTo>
                  <a:pt x="57150" y="1139955"/>
                </a:lnTo>
                <a:lnTo>
                  <a:pt x="57148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963028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B853C872-A71C-4444-BC84-522736421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27</a:t>
            </a:fld>
            <a:endParaRPr lang="en-US" dirty="0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E4CF2183-2592-4B6F-B21C-1F844073D882}"/>
              </a:ext>
            </a:extLst>
          </p:cNvPr>
          <p:cNvSpPr txBox="1">
            <a:spLocks/>
          </p:cNvSpPr>
          <p:nvPr/>
        </p:nvSpPr>
        <p:spPr>
          <a:xfrm>
            <a:off x="497838" y="402714"/>
            <a:ext cx="11196322" cy="533400"/>
          </a:xfrm>
          <a:prstGeom prst="rect">
            <a:avLst/>
          </a:prstGeom>
        </p:spPr>
        <p:txBody>
          <a:bodyPr vert="horz" wrap="square" lIns="0" tIns="48874" rIns="0" bIns="0" rtlCol="0">
            <a:spAutoFit/>
          </a:bodyPr>
          <a:lstStyle>
            <a:lvl1pPr algn="l" defTabSz="914126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799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431800">
              <a:lnSpc>
                <a:spcPct val="100000"/>
              </a:lnSpc>
            </a:pPr>
            <a:r>
              <a:rPr lang="en-US" sz="3900" spc="60">
                <a:latin typeface="Calibri Light"/>
                <a:cs typeface="Calibri Light"/>
              </a:rPr>
              <a:t>M</a:t>
            </a:r>
            <a:r>
              <a:rPr lang="en-US" sz="3900" spc="35">
                <a:latin typeface="Calibri Light"/>
                <a:cs typeface="Calibri Light"/>
              </a:rPr>
              <a:t>a</a:t>
            </a:r>
            <a:r>
              <a:rPr lang="en-US" sz="3900" spc="30">
                <a:latin typeface="Calibri Light"/>
                <a:cs typeface="Calibri Light"/>
              </a:rPr>
              <a:t>ch</a:t>
            </a:r>
            <a:r>
              <a:rPr lang="en-US" sz="3900" spc="15">
                <a:latin typeface="Calibri Light"/>
                <a:cs typeface="Calibri Light"/>
              </a:rPr>
              <a:t>i</a:t>
            </a:r>
            <a:r>
              <a:rPr lang="en-US" sz="3900" spc="35">
                <a:latin typeface="Calibri Light"/>
                <a:cs typeface="Calibri Light"/>
              </a:rPr>
              <a:t>ne</a:t>
            </a:r>
            <a:r>
              <a:rPr lang="en-US" sz="3900" spc="15">
                <a:latin typeface="Calibri Light"/>
                <a:cs typeface="Calibri Light"/>
              </a:rPr>
              <a:t> </a:t>
            </a:r>
            <a:r>
              <a:rPr lang="en-US" sz="3900" spc="30">
                <a:latin typeface="Calibri Light"/>
                <a:cs typeface="Calibri Light"/>
              </a:rPr>
              <a:t>Le</a:t>
            </a:r>
            <a:r>
              <a:rPr lang="en-US" sz="3900" spc="35">
                <a:latin typeface="Calibri Light"/>
                <a:cs typeface="Calibri Light"/>
              </a:rPr>
              <a:t>a</a:t>
            </a:r>
            <a:r>
              <a:rPr lang="en-US" sz="3900" spc="25">
                <a:latin typeface="Calibri Light"/>
                <a:cs typeface="Calibri Light"/>
              </a:rPr>
              <a:t>rn</a:t>
            </a:r>
            <a:r>
              <a:rPr lang="en-US" sz="3900" spc="15">
                <a:latin typeface="Calibri Light"/>
                <a:cs typeface="Calibri Light"/>
              </a:rPr>
              <a:t>i</a:t>
            </a:r>
            <a:r>
              <a:rPr lang="en-US" sz="3900" spc="35">
                <a:latin typeface="Calibri Light"/>
                <a:cs typeface="Calibri Light"/>
              </a:rPr>
              <a:t>ng</a:t>
            </a:r>
            <a:r>
              <a:rPr lang="en-US" sz="4000" spc="-15"/>
              <a:t>:</a:t>
            </a:r>
            <a:r>
              <a:rPr lang="en-US" sz="4000" spc="-10"/>
              <a:t> </a:t>
            </a:r>
            <a:r>
              <a:rPr lang="en-US" sz="4000" spc="-30"/>
              <a:t>D</a:t>
            </a:r>
            <a:r>
              <a:rPr lang="en-US" sz="4000" spc="-55"/>
              <a:t>a</a:t>
            </a:r>
            <a:r>
              <a:rPr lang="en-US" sz="4000" spc="-75"/>
              <a:t>t</a:t>
            </a:r>
            <a:r>
              <a:rPr lang="en-US" sz="4000" spc="-15"/>
              <a:t>a</a:t>
            </a:r>
            <a:r>
              <a:rPr lang="en-US" sz="4000"/>
              <a:t>-</a:t>
            </a:r>
            <a:r>
              <a:rPr lang="en-US" sz="4000" spc="-25"/>
              <a:t>Dr</a:t>
            </a:r>
            <a:r>
              <a:rPr lang="en-US" sz="4000" spc="-10"/>
              <a:t>i</a:t>
            </a:r>
            <a:r>
              <a:rPr lang="en-US" sz="4000" spc="-55"/>
              <a:t>v</a:t>
            </a:r>
            <a:r>
              <a:rPr lang="en-US" sz="4000" spc="-5"/>
              <a:t>e</a:t>
            </a:r>
            <a:r>
              <a:rPr lang="en-US" sz="4000" spc="-25"/>
              <a:t>n</a:t>
            </a:r>
            <a:r>
              <a:rPr lang="en-US" sz="4000" spc="-10"/>
              <a:t> </a:t>
            </a:r>
            <a:r>
              <a:rPr lang="en-US" sz="4000" spc="-5"/>
              <a:t>A</a:t>
            </a:r>
            <a:r>
              <a:rPr lang="en-US" sz="4000" spc="-30"/>
              <a:t>pp</a:t>
            </a:r>
            <a:r>
              <a:rPr lang="en-US" sz="4000" spc="-100"/>
              <a:t>r</a:t>
            </a:r>
            <a:r>
              <a:rPr lang="en-US" sz="4000"/>
              <a:t>o</a:t>
            </a:r>
            <a:r>
              <a:rPr lang="en-US" sz="4000" spc="-20"/>
              <a:t>a</a:t>
            </a:r>
            <a:r>
              <a:rPr lang="en-US" sz="4000" spc="-25"/>
              <a:t>ch</a:t>
            </a:r>
            <a:endParaRPr lang="en-US" sz="4000">
              <a:latin typeface="Calibri Light"/>
              <a:cs typeface="Calibri Light"/>
            </a:endParaRP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1626BB3F-F357-4CBE-BF8A-EA64A1462B0F}"/>
              </a:ext>
            </a:extLst>
          </p:cNvPr>
          <p:cNvSpPr txBox="1"/>
          <p:nvPr/>
        </p:nvSpPr>
        <p:spPr>
          <a:xfrm>
            <a:off x="1988305" y="1366213"/>
            <a:ext cx="7306945" cy="18694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20700" indent="-508000">
              <a:lnSpc>
                <a:spcPts val="3835"/>
              </a:lnSpc>
              <a:buSzPct val="75000"/>
              <a:buFont typeface="Calibri"/>
              <a:buAutoNum type="arabicPeriod"/>
              <a:tabLst>
                <a:tab pos="520700" algn="l"/>
              </a:tabLst>
            </a:pPr>
            <a:r>
              <a:rPr sz="3200" spc="-10" dirty="0">
                <a:latin typeface="Calibri"/>
                <a:cs typeface="Calibri"/>
              </a:rPr>
              <a:t>C</a:t>
            </a:r>
            <a:r>
              <a:rPr sz="3200" spc="-5" dirty="0">
                <a:latin typeface="Calibri"/>
                <a:cs typeface="Calibri"/>
              </a:rPr>
              <a:t>o</a:t>
            </a:r>
            <a:r>
              <a:rPr sz="3200" dirty="0">
                <a:latin typeface="Calibri"/>
                <a:cs typeface="Calibri"/>
              </a:rPr>
              <a:t>ll</a:t>
            </a:r>
            <a:r>
              <a:rPr sz="3200" spc="-20" dirty="0">
                <a:latin typeface="Calibri"/>
                <a:cs typeface="Calibri"/>
              </a:rPr>
              <a:t>ec</a:t>
            </a:r>
            <a:r>
              <a:rPr sz="3200" spc="-15" dirty="0">
                <a:latin typeface="Calibri"/>
                <a:cs typeface="Calibri"/>
              </a:rPr>
              <a:t>t</a:t>
            </a:r>
            <a:r>
              <a:rPr sz="3200" dirty="0">
                <a:latin typeface="Calibri"/>
                <a:cs typeface="Calibri"/>
              </a:rPr>
              <a:t> a </a:t>
            </a:r>
            <a:r>
              <a:rPr sz="3200" spc="-10" dirty="0">
                <a:latin typeface="Calibri"/>
                <a:cs typeface="Calibri"/>
              </a:rPr>
              <a:t>d</a:t>
            </a:r>
            <a:r>
              <a:rPr sz="3200" spc="-25" dirty="0">
                <a:latin typeface="Calibri"/>
                <a:cs typeface="Calibri"/>
              </a:rPr>
              <a:t>a</a:t>
            </a:r>
            <a:r>
              <a:rPr sz="3200" spc="-50" dirty="0">
                <a:latin typeface="Calibri"/>
                <a:cs typeface="Calibri"/>
              </a:rPr>
              <a:t>t</a:t>
            </a:r>
            <a:r>
              <a:rPr sz="3200" dirty="0">
                <a:latin typeface="Calibri"/>
                <a:cs typeface="Calibri"/>
              </a:rPr>
              <a:t>a</a:t>
            </a:r>
            <a:r>
              <a:rPr sz="3200" spc="-5" dirty="0">
                <a:latin typeface="Calibri"/>
                <a:cs typeface="Calibri"/>
              </a:rPr>
              <a:t>s</a:t>
            </a:r>
            <a:r>
              <a:rPr sz="3200" spc="-45" dirty="0">
                <a:latin typeface="Calibri"/>
                <a:cs typeface="Calibri"/>
              </a:rPr>
              <a:t>e</a:t>
            </a:r>
            <a:r>
              <a:rPr sz="3200" spc="-15" dirty="0">
                <a:latin typeface="Calibri"/>
                <a:cs typeface="Calibri"/>
              </a:rPr>
              <a:t>t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o</a:t>
            </a:r>
            <a:r>
              <a:rPr sz="3200" dirty="0">
                <a:latin typeface="Calibri"/>
                <a:cs typeface="Calibri"/>
              </a:rPr>
              <a:t>f i</a:t>
            </a:r>
            <a:r>
              <a:rPr sz="3200" spc="-40" dirty="0">
                <a:latin typeface="Calibri"/>
                <a:cs typeface="Calibri"/>
              </a:rPr>
              <a:t>m</a:t>
            </a:r>
            <a:r>
              <a:rPr sz="3200" spc="-20" dirty="0">
                <a:latin typeface="Calibri"/>
                <a:cs typeface="Calibri"/>
              </a:rPr>
              <a:t>a</a:t>
            </a:r>
            <a:r>
              <a:rPr sz="3200" spc="-50" dirty="0">
                <a:latin typeface="Calibri"/>
                <a:cs typeface="Calibri"/>
              </a:rPr>
              <a:t>g</a:t>
            </a:r>
            <a:r>
              <a:rPr sz="3200" spc="-25" dirty="0">
                <a:latin typeface="Calibri"/>
                <a:cs typeface="Calibri"/>
              </a:rPr>
              <a:t>e</a:t>
            </a:r>
            <a:r>
              <a:rPr sz="3200" spc="-15" dirty="0">
                <a:latin typeface="Calibri"/>
                <a:cs typeface="Calibri"/>
              </a:rPr>
              <a:t>s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a</a:t>
            </a:r>
            <a:r>
              <a:rPr sz="3200" spc="-10" dirty="0">
                <a:latin typeface="Calibri"/>
                <a:cs typeface="Calibri"/>
              </a:rPr>
              <a:t>n</a:t>
            </a:r>
            <a:r>
              <a:rPr sz="3200" dirty="0">
                <a:latin typeface="Calibri"/>
                <a:cs typeface="Calibri"/>
              </a:rPr>
              <a:t>d</a:t>
            </a:r>
            <a:r>
              <a:rPr sz="3200" spc="-1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la</a:t>
            </a:r>
            <a:r>
              <a:rPr sz="3200" spc="-10" dirty="0">
                <a:latin typeface="Calibri"/>
                <a:cs typeface="Calibri"/>
              </a:rPr>
              <a:t>be</a:t>
            </a:r>
            <a:r>
              <a:rPr sz="3200" spc="5" dirty="0">
                <a:latin typeface="Calibri"/>
                <a:cs typeface="Calibri"/>
              </a:rPr>
              <a:t>l</a:t>
            </a:r>
            <a:r>
              <a:rPr sz="3200" dirty="0">
                <a:latin typeface="Calibri"/>
                <a:cs typeface="Calibri"/>
              </a:rPr>
              <a:t>s</a:t>
            </a:r>
            <a:endParaRPr sz="3200">
              <a:latin typeface="Calibri"/>
              <a:cs typeface="Calibri"/>
            </a:endParaRPr>
          </a:p>
          <a:p>
            <a:pPr marL="520700" indent="-508000">
              <a:lnSpc>
                <a:spcPts val="3835"/>
              </a:lnSpc>
              <a:buSzPct val="75000"/>
              <a:buFont typeface="Calibri"/>
              <a:buAutoNum type="arabicPeriod"/>
              <a:tabLst>
                <a:tab pos="520700" algn="l"/>
              </a:tabLst>
            </a:pPr>
            <a:r>
              <a:rPr sz="3200" spc="-25" dirty="0">
                <a:latin typeface="Calibri"/>
                <a:cs typeface="Calibri"/>
              </a:rPr>
              <a:t>Us</a:t>
            </a:r>
            <a:r>
              <a:rPr sz="3200" spc="-20" dirty="0">
                <a:latin typeface="Calibri"/>
                <a:cs typeface="Calibri"/>
              </a:rPr>
              <a:t>e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-30" dirty="0">
                <a:latin typeface="Calibri"/>
                <a:cs typeface="Calibri"/>
              </a:rPr>
              <a:t>M</a:t>
            </a:r>
            <a:r>
              <a:rPr sz="3200" spc="5" dirty="0">
                <a:latin typeface="Calibri"/>
                <a:cs typeface="Calibri"/>
              </a:rPr>
              <a:t>a</a:t>
            </a:r>
            <a:r>
              <a:rPr sz="3200" spc="-5" dirty="0">
                <a:latin typeface="Calibri"/>
                <a:cs typeface="Calibri"/>
              </a:rPr>
              <a:t>ch</a:t>
            </a:r>
            <a:r>
              <a:rPr sz="3200" dirty="0">
                <a:latin typeface="Calibri"/>
                <a:cs typeface="Calibri"/>
              </a:rPr>
              <a:t>i</a:t>
            </a:r>
            <a:r>
              <a:rPr sz="3200" spc="-30" dirty="0">
                <a:latin typeface="Calibri"/>
                <a:cs typeface="Calibri"/>
              </a:rPr>
              <a:t>n</a:t>
            </a:r>
            <a:r>
              <a:rPr sz="3200" spc="-20" dirty="0">
                <a:latin typeface="Calibri"/>
                <a:cs typeface="Calibri"/>
              </a:rPr>
              <a:t>e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L</a:t>
            </a:r>
            <a:r>
              <a:rPr sz="3200" spc="-30" dirty="0">
                <a:latin typeface="Calibri"/>
                <a:cs typeface="Calibri"/>
              </a:rPr>
              <a:t>e</a:t>
            </a:r>
            <a:r>
              <a:rPr sz="3200" spc="5" dirty="0">
                <a:latin typeface="Calibri"/>
                <a:cs typeface="Calibri"/>
              </a:rPr>
              <a:t>a</a:t>
            </a:r>
            <a:r>
              <a:rPr sz="3200" spc="-5" dirty="0">
                <a:latin typeface="Calibri"/>
                <a:cs typeface="Calibri"/>
              </a:rPr>
              <a:t>rn</a:t>
            </a:r>
            <a:r>
              <a:rPr sz="3200" dirty="0">
                <a:latin typeface="Calibri"/>
                <a:cs typeface="Calibri"/>
              </a:rPr>
              <a:t>i</a:t>
            </a:r>
            <a:r>
              <a:rPr sz="3200" spc="-10" dirty="0">
                <a:latin typeface="Calibri"/>
                <a:cs typeface="Calibri"/>
              </a:rPr>
              <a:t>n</a:t>
            </a:r>
            <a:r>
              <a:rPr sz="3200" dirty="0">
                <a:latin typeface="Calibri"/>
                <a:cs typeface="Calibri"/>
              </a:rPr>
              <a:t>g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-45" dirty="0">
                <a:latin typeface="Calibri"/>
                <a:cs typeface="Calibri"/>
              </a:rPr>
              <a:t>t</a:t>
            </a:r>
            <a:r>
              <a:rPr sz="3200" dirty="0">
                <a:latin typeface="Calibri"/>
                <a:cs typeface="Calibri"/>
              </a:rPr>
              <a:t>o </a:t>
            </a:r>
            <a:r>
              <a:rPr sz="3200" spc="-15" dirty="0">
                <a:latin typeface="Calibri"/>
                <a:cs typeface="Calibri"/>
              </a:rPr>
              <a:t>t</a:t>
            </a:r>
            <a:r>
              <a:rPr sz="3200" spc="-85" dirty="0">
                <a:latin typeface="Calibri"/>
                <a:cs typeface="Calibri"/>
              </a:rPr>
              <a:t>r</a:t>
            </a:r>
            <a:r>
              <a:rPr sz="3200" spc="5" dirty="0">
                <a:latin typeface="Calibri"/>
                <a:cs typeface="Calibri"/>
              </a:rPr>
              <a:t>a</a:t>
            </a:r>
            <a:r>
              <a:rPr sz="3200" dirty="0">
                <a:latin typeface="Calibri"/>
                <a:cs typeface="Calibri"/>
              </a:rPr>
              <a:t>in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a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c</a:t>
            </a:r>
            <a:r>
              <a:rPr sz="3200" dirty="0">
                <a:latin typeface="Calibri"/>
                <a:cs typeface="Calibri"/>
              </a:rPr>
              <a:t>l</a:t>
            </a:r>
            <a:r>
              <a:rPr sz="3200" spc="5" dirty="0">
                <a:latin typeface="Calibri"/>
                <a:cs typeface="Calibri"/>
              </a:rPr>
              <a:t>a</a:t>
            </a:r>
            <a:r>
              <a:rPr sz="3200" spc="-5" dirty="0">
                <a:latin typeface="Calibri"/>
                <a:cs typeface="Calibri"/>
              </a:rPr>
              <a:t>ss</a:t>
            </a:r>
            <a:r>
              <a:rPr sz="3200" dirty="0">
                <a:latin typeface="Calibri"/>
                <a:cs typeface="Calibri"/>
              </a:rPr>
              <a:t>i</a:t>
            </a:r>
            <a:r>
              <a:rPr sz="3200" spc="-5" dirty="0">
                <a:latin typeface="Calibri"/>
                <a:cs typeface="Calibri"/>
              </a:rPr>
              <a:t>f</a:t>
            </a:r>
            <a:r>
              <a:rPr sz="3200" dirty="0">
                <a:latin typeface="Calibri"/>
                <a:cs typeface="Calibri"/>
              </a:rPr>
              <a:t>i</a:t>
            </a:r>
            <a:r>
              <a:rPr sz="3200" spc="-30" dirty="0">
                <a:latin typeface="Calibri"/>
                <a:cs typeface="Calibri"/>
              </a:rPr>
              <a:t>e</a:t>
            </a:r>
            <a:r>
              <a:rPr sz="3200" spc="-15" dirty="0">
                <a:latin typeface="Calibri"/>
                <a:cs typeface="Calibri"/>
              </a:rPr>
              <a:t>r</a:t>
            </a:r>
            <a:endParaRPr sz="3200">
              <a:latin typeface="Calibri"/>
              <a:cs typeface="Calibri"/>
            </a:endParaRPr>
          </a:p>
          <a:p>
            <a:pPr marL="520700" indent="-508000">
              <a:lnSpc>
                <a:spcPts val="3835"/>
              </a:lnSpc>
              <a:buSzPct val="75000"/>
              <a:buFont typeface="Calibri"/>
              <a:buAutoNum type="arabicPeriod"/>
              <a:tabLst>
                <a:tab pos="520700" algn="l"/>
              </a:tabLst>
            </a:pPr>
            <a:r>
              <a:rPr sz="3200" spc="-95" dirty="0">
                <a:latin typeface="Calibri"/>
                <a:cs typeface="Calibri"/>
              </a:rPr>
              <a:t>E</a:t>
            </a:r>
            <a:r>
              <a:rPr sz="3200" spc="-55" dirty="0">
                <a:latin typeface="Calibri"/>
                <a:cs typeface="Calibri"/>
              </a:rPr>
              <a:t>v</a:t>
            </a:r>
            <a:r>
              <a:rPr sz="3200" dirty="0">
                <a:latin typeface="Calibri"/>
                <a:cs typeface="Calibri"/>
              </a:rPr>
              <a:t>al</a:t>
            </a:r>
            <a:r>
              <a:rPr sz="3200" spc="-10" dirty="0">
                <a:latin typeface="Calibri"/>
                <a:cs typeface="Calibri"/>
              </a:rPr>
              <a:t>u</a:t>
            </a:r>
            <a:r>
              <a:rPr sz="3200" spc="-25" dirty="0">
                <a:latin typeface="Calibri"/>
                <a:cs typeface="Calibri"/>
              </a:rPr>
              <a:t>a</a:t>
            </a:r>
            <a:r>
              <a:rPr sz="3200" spc="-45" dirty="0">
                <a:latin typeface="Calibri"/>
                <a:cs typeface="Calibri"/>
              </a:rPr>
              <a:t>t</a:t>
            </a:r>
            <a:r>
              <a:rPr sz="3200" spc="-20" dirty="0">
                <a:latin typeface="Calibri"/>
                <a:cs typeface="Calibri"/>
              </a:rPr>
              <a:t>e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t</a:t>
            </a:r>
            <a:r>
              <a:rPr sz="3200" spc="-10" dirty="0">
                <a:latin typeface="Calibri"/>
                <a:cs typeface="Calibri"/>
              </a:rPr>
              <a:t>h</a:t>
            </a:r>
            <a:r>
              <a:rPr sz="3200" spc="-20" dirty="0">
                <a:latin typeface="Calibri"/>
                <a:cs typeface="Calibri"/>
              </a:rPr>
              <a:t>e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c</a:t>
            </a:r>
            <a:r>
              <a:rPr sz="3200" dirty="0">
                <a:latin typeface="Calibri"/>
                <a:cs typeface="Calibri"/>
              </a:rPr>
              <a:t>la</a:t>
            </a:r>
            <a:r>
              <a:rPr sz="3200" spc="-5" dirty="0">
                <a:latin typeface="Calibri"/>
                <a:cs typeface="Calibri"/>
              </a:rPr>
              <a:t>ss</a:t>
            </a:r>
            <a:r>
              <a:rPr sz="3200" dirty="0">
                <a:latin typeface="Calibri"/>
                <a:cs typeface="Calibri"/>
              </a:rPr>
              <a:t>i</a:t>
            </a:r>
            <a:r>
              <a:rPr sz="3200" spc="-5" dirty="0">
                <a:latin typeface="Calibri"/>
                <a:cs typeface="Calibri"/>
              </a:rPr>
              <a:t>f</a:t>
            </a:r>
            <a:r>
              <a:rPr sz="3200" dirty="0">
                <a:latin typeface="Calibri"/>
                <a:cs typeface="Calibri"/>
              </a:rPr>
              <a:t>i</a:t>
            </a:r>
            <a:r>
              <a:rPr sz="3200" spc="-25" dirty="0">
                <a:latin typeface="Calibri"/>
                <a:cs typeface="Calibri"/>
              </a:rPr>
              <a:t>e</a:t>
            </a:r>
            <a:r>
              <a:rPr sz="3200" spc="-15" dirty="0">
                <a:latin typeface="Calibri"/>
                <a:cs typeface="Calibri"/>
              </a:rPr>
              <a:t>r</a:t>
            </a:r>
            <a:r>
              <a:rPr sz="3200" spc="-5" dirty="0">
                <a:latin typeface="Calibri"/>
                <a:cs typeface="Calibri"/>
              </a:rPr>
              <a:t> o</a:t>
            </a:r>
            <a:r>
              <a:rPr sz="3200" dirty="0">
                <a:latin typeface="Calibri"/>
                <a:cs typeface="Calibri"/>
              </a:rPr>
              <a:t>n</a:t>
            </a:r>
            <a:r>
              <a:rPr sz="3200" spc="-10" dirty="0">
                <a:latin typeface="Calibri"/>
                <a:cs typeface="Calibri"/>
              </a:rPr>
              <a:t> n</a:t>
            </a:r>
            <a:r>
              <a:rPr sz="3200" spc="-40" dirty="0">
                <a:latin typeface="Calibri"/>
                <a:cs typeface="Calibri"/>
              </a:rPr>
              <a:t>e</a:t>
            </a:r>
            <a:r>
              <a:rPr sz="3200" spc="-25" dirty="0">
                <a:latin typeface="Calibri"/>
                <a:cs typeface="Calibri"/>
              </a:rPr>
              <a:t>w</a:t>
            </a:r>
            <a:r>
              <a:rPr sz="3200" dirty="0">
                <a:latin typeface="Calibri"/>
                <a:cs typeface="Calibri"/>
              </a:rPr>
              <a:t> i</a:t>
            </a:r>
            <a:r>
              <a:rPr sz="3200" spc="-35" dirty="0">
                <a:latin typeface="Calibri"/>
                <a:cs typeface="Calibri"/>
              </a:rPr>
              <a:t>m</a:t>
            </a:r>
            <a:r>
              <a:rPr sz="3200" dirty="0">
                <a:latin typeface="Calibri"/>
                <a:cs typeface="Calibri"/>
              </a:rPr>
              <a:t>a</a:t>
            </a:r>
            <a:r>
              <a:rPr sz="3200" spc="-45" dirty="0">
                <a:latin typeface="Calibri"/>
                <a:cs typeface="Calibri"/>
              </a:rPr>
              <a:t>g</a:t>
            </a:r>
            <a:r>
              <a:rPr sz="3200" spc="-25" dirty="0">
                <a:latin typeface="Calibri"/>
                <a:cs typeface="Calibri"/>
              </a:rPr>
              <a:t>e</a:t>
            </a:r>
            <a:r>
              <a:rPr sz="3200" dirty="0">
                <a:latin typeface="Calibri"/>
                <a:cs typeface="Calibri"/>
              </a:rPr>
              <a:t>s</a:t>
            </a:r>
            <a:endParaRPr sz="3200">
              <a:latin typeface="Calibri"/>
              <a:cs typeface="Calibri"/>
            </a:endParaRPr>
          </a:p>
          <a:p>
            <a:pPr marL="3499485">
              <a:lnSpc>
                <a:spcPct val="100000"/>
              </a:lnSpc>
              <a:spcBef>
                <a:spcPts val="865"/>
              </a:spcBef>
            </a:pPr>
            <a:r>
              <a:rPr sz="2500" b="1" spc="-10" dirty="0">
                <a:latin typeface="Calibri"/>
                <a:cs typeface="Calibri"/>
              </a:rPr>
              <a:t>E</a:t>
            </a:r>
            <a:r>
              <a:rPr sz="2500" b="1" spc="-50" dirty="0">
                <a:latin typeface="Calibri"/>
                <a:cs typeface="Calibri"/>
              </a:rPr>
              <a:t>x</a:t>
            </a:r>
            <a:r>
              <a:rPr sz="2500" b="1" spc="-25" dirty="0">
                <a:latin typeface="Calibri"/>
                <a:cs typeface="Calibri"/>
              </a:rPr>
              <a:t>a</a:t>
            </a:r>
            <a:r>
              <a:rPr sz="2500" b="1" spc="-10" dirty="0">
                <a:latin typeface="Calibri"/>
                <a:cs typeface="Calibri"/>
              </a:rPr>
              <a:t>m</a:t>
            </a:r>
            <a:r>
              <a:rPr sz="2500" b="1" spc="-5" dirty="0">
                <a:latin typeface="Calibri"/>
                <a:cs typeface="Calibri"/>
              </a:rPr>
              <a:t>p</a:t>
            </a:r>
            <a:r>
              <a:rPr sz="2500" b="1" spc="-15" dirty="0">
                <a:latin typeface="Calibri"/>
                <a:cs typeface="Calibri"/>
              </a:rPr>
              <a:t>l</a:t>
            </a:r>
            <a:r>
              <a:rPr sz="2500" b="1" dirty="0">
                <a:latin typeface="Calibri"/>
                <a:cs typeface="Calibri"/>
              </a:rPr>
              <a:t>e</a:t>
            </a:r>
            <a:r>
              <a:rPr sz="2500" b="1" spc="-15" dirty="0">
                <a:latin typeface="Calibri"/>
                <a:cs typeface="Calibri"/>
              </a:rPr>
              <a:t> t</a:t>
            </a:r>
            <a:r>
              <a:rPr sz="2500" b="1" spc="-55" dirty="0">
                <a:latin typeface="Calibri"/>
                <a:cs typeface="Calibri"/>
              </a:rPr>
              <a:t>r</a:t>
            </a:r>
            <a:r>
              <a:rPr sz="2500" b="1" spc="-25" dirty="0">
                <a:latin typeface="Calibri"/>
                <a:cs typeface="Calibri"/>
              </a:rPr>
              <a:t>a</a:t>
            </a:r>
            <a:r>
              <a:rPr sz="2500" b="1" spc="-15" dirty="0">
                <a:latin typeface="Calibri"/>
                <a:cs typeface="Calibri"/>
              </a:rPr>
              <a:t>inin</a:t>
            </a:r>
            <a:r>
              <a:rPr sz="2500" b="1" dirty="0">
                <a:latin typeface="Calibri"/>
                <a:cs typeface="Calibri"/>
              </a:rPr>
              <a:t>g</a:t>
            </a:r>
            <a:r>
              <a:rPr sz="2500" b="1" spc="-15" dirty="0">
                <a:latin typeface="Calibri"/>
                <a:cs typeface="Calibri"/>
              </a:rPr>
              <a:t> </a:t>
            </a:r>
            <a:r>
              <a:rPr sz="2500" b="1" spc="-20" dirty="0">
                <a:latin typeface="Calibri"/>
                <a:cs typeface="Calibri"/>
              </a:rPr>
              <a:t>s</a:t>
            </a:r>
            <a:r>
              <a:rPr sz="2500" b="1" spc="-25" dirty="0">
                <a:latin typeface="Calibri"/>
                <a:cs typeface="Calibri"/>
              </a:rPr>
              <a:t>e</a:t>
            </a:r>
            <a:r>
              <a:rPr sz="2500" b="1" spc="-10" dirty="0">
                <a:latin typeface="Calibri"/>
                <a:cs typeface="Calibri"/>
              </a:rPr>
              <a:t>t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4DA95CC7-C1B0-42A9-A6D8-C05C5CB323D4}"/>
              </a:ext>
            </a:extLst>
          </p:cNvPr>
          <p:cNvSpPr/>
          <p:nvPr/>
        </p:nvSpPr>
        <p:spPr>
          <a:xfrm>
            <a:off x="605942" y="3162487"/>
            <a:ext cx="4080407" cy="28933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E8CBB052-C12C-4362-A631-EA50CE458FF1}"/>
              </a:ext>
            </a:extLst>
          </p:cNvPr>
          <p:cNvSpPr/>
          <p:nvPr/>
        </p:nvSpPr>
        <p:spPr>
          <a:xfrm>
            <a:off x="5177952" y="3354237"/>
            <a:ext cx="6373905" cy="23567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102716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693255F1-8A9B-4634-A9D7-0C083BDC22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28</a:t>
            </a:fld>
            <a:endParaRPr lang="en-US" dirty="0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EE3F4633-9615-40D5-B8EB-1635BB64D69C}"/>
              </a:ext>
            </a:extLst>
          </p:cNvPr>
          <p:cNvSpPr txBox="1">
            <a:spLocks/>
          </p:cNvSpPr>
          <p:nvPr/>
        </p:nvSpPr>
        <p:spPr>
          <a:xfrm>
            <a:off x="16162" y="356676"/>
            <a:ext cx="11196322" cy="6001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algn="l" defTabSz="914126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799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431800" algn="ctr">
              <a:lnSpc>
                <a:spcPct val="100000"/>
              </a:lnSpc>
            </a:pPr>
            <a:r>
              <a:rPr lang="en-US" sz="3900" b="1" spc="35" dirty="0">
                <a:solidFill>
                  <a:schemeClr val="bg2">
                    <a:lumMod val="50000"/>
                  </a:schemeClr>
                </a:solidFill>
                <a:latin typeface="Calibri Light"/>
                <a:cs typeface="Calibri Light"/>
              </a:rPr>
              <a:t>Machine Learning</a:t>
            </a:r>
            <a:endParaRPr lang="en-US" sz="4000" b="1" dirty="0">
              <a:solidFill>
                <a:schemeClr val="bg2">
                  <a:lumMod val="50000"/>
                </a:schemeClr>
              </a:solidFill>
              <a:latin typeface="Calibri Light"/>
              <a:cs typeface="Calibri Light"/>
            </a:endParaRPr>
          </a:p>
        </p:txBody>
      </p:sp>
      <p:sp>
        <p:nvSpPr>
          <p:cNvPr id="4" name="object 7">
            <a:extLst>
              <a:ext uri="{FF2B5EF4-FFF2-40B4-BE49-F238E27FC236}">
                <a16:creationId xmlns:a16="http://schemas.microsoft.com/office/drawing/2014/main" id="{EE977520-9406-4016-B790-ECFFA17ED74E}"/>
              </a:ext>
            </a:extLst>
          </p:cNvPr>
          <p:cNvSpPr txBox="1"/>
          <p:nvPr/>
        </p:nvSpPr>
        <p:spPr>
          <a:xfrm>
            <a:off x="976278" y="1106261"/>
            <a:ext cx="8359548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2800" spc="-10" dirty="0">
                <a:latin typeface="Calibri"/>
                <a:cs typeface="Calibri"/>
              </a:rPr>
              <a:t>How can we learn to perform image classification?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9C8A2CD4-A632-45B5-A7E7-74B9B1D6D523}"/>
              </a:ext>
            </a:extLst>
          </p:cNvPr>
          <p:cNvSpPr/>
          <p:nvPr/>
        </p:nvSpPr>
        <p:spPr>
          <a:xfrm>
            <a:off x="825204" y="3410686"/>
            <a:ext cx="2809116" cy="1491526"/>
          </a:xfrm>
          <a:prstGeom prst="round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id="{55F587A6-B4AA-4458-9D8E-79F2D7CE1CDA}"/>
              </a:ext>
            </a:extLst>
          </p:cNvPr>
          <p:cNvSpPr txBox="1">
            <a:spLocks/>
          </p:cNvSpPr>
          <p:nvPr/>
        </p:nvSpPr>
        <p:spPr>
          <a:xfrm>
            <a:off x="139987" y="3561305"/>
            <a:ext cx="3865665" cy="110799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algn="l" defTabSz="914126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799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431800" algn="ctr">
              <a:lnSpc>
                <a:spcPct val="100000"/>
              </a:lnSpc>
            </a:pPr>
            <a:r>
              <a:rPr lang="en-US" altLang="zh-TW" sz="3600" spc="35" dirty="0">
                <a:solidFill>
                  <a:schemeClr val="tx1"/>
                </a:solidFill>
                <a:latin typeface="Calibri Light"/>
                <a:cs typeface="Calibri Light"/>
              </a:rPr>
              <a:t>Image classification</a:t>
            </a:r>
            <a:endParaRPr lang="en-US" sz="3600" dirty="0">
              <a:solidFill>
                <a:schemeClr val="tx1"/>
              </a:solidFill>
              <a:latin typeface="Calibri Light"/>
              <a:cs typeface="Calibri Light"/>
            </a:endParaRP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1B3BAC7E-100B-4B6F-91D3-A68D53A6F97A}"/>
              </a:ext>
            </a:extLst>
          </p:cNvPr>
          <p:cNvSpPr/>
          <p:nvPr/>
        </p:nvSpPr>
        <p:spPr>
          <a:xfrm>
            <a:off x="8653236" y="3538015"/>
            <a:ext cx="2642655" cy="1259422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object 2">
            <a:extLst>
              <a:ext uri="{FF2B5EF4-FFF2-40B4-BE49-F238E27FC236}">
                <a16:creationId xmlns:a16="http://schemas.microsoft.com/office/drawing/2014/main" id="{ADE010CE-180A-4CF4-A60A-FA177A782DE4}"/>
              </a:ext>
            </a:extLst>
          </p:cNvPr>
          <p:cNvSpPr txBox="1">
            <a:spLocks/>
          </p:cNvSpPr>
          <p:nvPr/>
        </p:nvSpPr>
        <p:spPr>
          <a:xfrm>
            <a:off x="7757127" y="3839773"/>
            <a:ext cx="4086744" cy="6001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algn="l" defTabSz="914126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799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431800" algn="ctr">
              <a:lnSpc>
                <a:spcPct val="100000"/>
              </a:lnSpc>
            </a:pPr>
            <a:r>
              <a:rPr lang="en-US" sz="3900" spc="35" dirty="0">
                <a:solidFill>
                  <a:schemeClr val="tx1"/>
                </a:solidFill>
                <a:latin typeface="Calibri Light"/>
                <a:cs typeface="Calibri Light"/>
              </a:rPr>
              <a:t>Data</a:t>
            </a:r>
            <a:endParaRPr lang="en-US" sz="4000" dirty="0">
              <a:solidFill>
                <a:schemeClr val="tx1"/>
              </a:solidFill>
              <a:latin typeface="Calibri Light"/>
              <a:cs typeface="Calibri Light"/>
            </a:endParaRPr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11519DB-EC20-46E1-8F3F-DFDB983B9225}"/>
              </a:ext>
            </a:extLst>
          </p:cNvPr>
          <p:cNvSpPr txBox="1">
            <a:spLocks/>
          </p:cNvSpPr>
          <p:nvPr/>
        </p:nvSpPr>
        <p:spPr>
          <a:xfrm>
            <a:off x="139986" y="2827462"/>
            <a:ext cx="3865665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algn="l" defTabSz="914126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799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431800" algn="ctr">
              <a:lnSpc>
                <a:spcPct val="100000"/>
              </a:lnSpc>
            </a:pPr>
            <a:r>
              <a:rPr lang="en-US" altLang="zh-TW" sz="3600" spc="35" dirty="0">
                <a:solidFill>
                  <a:schemeClr val="tx1"/>
                </a:solidFill>
                <a:latin typeface="Calibri Light"/>
                <a:cs typeface="Calibri Light"/>
              </a:rPr>
              <a:t>Task</a:t>
            </a:r>
            <a:endParaRPr lang="en-US" sz="3600" dirty="0">
              <a:solidFill>
                <a:schemeClr val="tx1"/>
              </a:solidFill>
              <a:latin typeface="Calibri Light"/>
              <a:cs typeface="Calibri Light"/>
            </a:endParaRPr>
          </a:p>
        </p:txBody>
      </p:sp>
      <p:sp>
        <p:nvSpPr>
          <p:cNvPr id="13" name="object 2">
            <a:extLst>
              <a:ext uri="{FF2B5EF4-FFF2-40B4-BE49-F238E27FC236}">
                <a16:creationId xmlns:a16="http://schemas.microsoft.com/office/drawing/2014/main" id="{D2061752-CBD4-486D-A6F1-8F6B30DC38E5}"/>
              </a:ext>
            </a:extLst>
          </p:cNvPr>
          <p:cNvSpPr txBox="1">
            <a:spLocks/>
          </p:cNvSpPr>
          <p:nvPr/>
        </p:nvSpPr>
        <p:spPr>
          <a:xfrm>
            <a:off x="7867666" y="2957707"/>
            <a:ext cx="3865665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algn="l" defTabSz="914126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799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431800" algn="ctr">
              <a:lnSpc>
                <a:spcPct val="100000"/>
              </a:lnSpc>
            </a:pPr>
            <a:r>
              <a:rPr lang="en-US" altLang="zh-TW" sz="3600" spc="35" dirty="0">
                <a:solidFill>
                  <a:schemeClr val="tx1"/>
                </a:solidFill>
                <a:latin typeface="Calibri Light"/>
                <a:cs typeface="Calibri Light"/>
              </a:rPr>
              <a:t>Experience</a:t>
            </a:r>
            <a:endParaRPr lang="en-US" sz="3600" dirty="0">
              <a:solidFill>
                <a:schemeClr val="tx1"/>
              </a:solidFill>
              <a:latin typeface="Calibri Light"/>
              <a:cs typeface="Calibri Light"/>
            </a:endParaRPr>
          </a:p>
        </p:txBody>
      </p: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464831FA-2CDD-4BAD-87A8-201D8C104BA6}"/>
              </a:ext>
            </a:extLst>
          </p:cNvPr>
          <p:cNvCxnSpPr>
            <a:cxnSpLocks/>
          </p:cNvCxnSpPr>
          <p:nvPr/>
        </p:nvCxnSpPr>
        <p:spPr>
          <a:xfrm>
            <a:off x="4095750" y="4256066"/>
            <a:ext cx="3771916" cy="0"/>
          </a:xfrm>
          <a:prstGeom prst="straightConnector1">
            <a:avLst/>
          </a:prstGeom>
          <a:ln w="76200" cap="rnd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7" name="圖片 16">
            <a:extLst>
              <a:ext uri="{FF2B5EF4-FFF2-40B4-BE49-F238E27FC236}">
                <a16:creationId xmlns:a16="http://schemas.microsoft.com/office/drawing/2014/main" id="{2B069455-A5B1-4483-A1C7-C38BD88ED8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134" y="2434642"/>
            <a:ext cx="2705478" cy="1705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0287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F3869040-0A11-46CD-ADB2-F100B03FD3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29</a:t>
            </a:fld>
            <a:endParaRPr lang="en-US" dirty="0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B5A90810-D4B5-4390-990A-1E64CBBD5786}"/>
              </a:ext>
            </a:extLst>
          </p:cNvPr>
          <p:cNvSpPr/>
          <p:nvPr/>
        </p:nvSpPr>
        <p:spPr>
          <a:xfrm>
            <a:off x="838200" y="1257448"/>
            <a:ext cx="4597400" cy="4597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B23EE2A8-63F1-4CF1-9989-08E92B4A74D4}"/>
              </a:ext>
            </a:extLst>
          </p:cNvPr>
          <p:cNvSpPr txBox="1"/>
          <p:nvPr/>
        </p:nvSpPr>
        <p:spPr>
          <a:xfrm>
            <a:off x="6650084" y="1360255"/>
            <a:ext cx="3406775" cy="16344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99900"/>
              </a:lnSpc>
            </a:pPr>
            <a:r>
              <a:rPr sz="2800" b="1" spc="-10" dirty="0">
                <a:latin typeface="Calibri"/>
                <a:cs typeface="Calibri"/>
              </a:rPr>
              <a:t>1</a:t>
            </a:r>
            <a:r>
              <a:rPr sz="2800" b="1" spc="-15" dirty="0">
                <a:latin typeface="Calibri"/>
                <a:cs typeface="Calibri"/>
              </a:rPr>
              <a:t>0</a:t>
            </a:r>
            <a:r>
              <a:rPr sz="2800" b="1" spc="10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cl</a:t>
            </a:r>
            <a:r>
              <a:rPr sz="2800" b="1" spc="-10" dirty="0">
                <a:latin typeface="Calibri"/>
                <a:cs typeface="Calibri"/>
              </a:rPr>
              <a:t>a</a:t>
            </a:r>
            <a:r>
              <a:rPr sz="2800" b="1" spc="-25" dirty="0">
                <a:latin typeface="Calibri"/>
                <a:cs typeface="Calibri"/>
              </a:rPr>
              <a:t>ss</a:t>
            </a:r>
            <a:r>
              <a:rPr sz="2800" b="1" dirty="0">
                <a:latin typeface="Calibri"/>
                <a:cs typeface="Calibri"/>
              </a:rPr>
              <a:t>e</a:t>
            </a:r>
            <a:r>
              <a:rPr sz="2800" b="1" spc="-10" dirty="0">
                <a:latin typeface="Calibri"/>
                <a:cs typeface="Calibri"/>
              </a:rPr>
              <a:t>s</a:t>
            </a:r>
            <a:r>
              <a:rPr sz="2800" spc="-10" dirty="0">
                <a:latin typeface="Calibri"/>
                <a:cs typeface="Calibri"/>
              </a:rPr>
              <a:t>: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</a:t>
            </a:r>
            <a:r>
              <a:rPr sz="2800" spc="-5" dirty="0">
                <a:latin typeface="Calibri"/>
                <a:cs typeface="Calibri"/>
              </a:rPr>
              <a:t>i</a:t>
            </a:r>
            <a:r>
              <a:rPr sz="2800" spc="-20" dirty="0">
                <a:latin typeface="Calibri"/>
                <a:cs typeface="Calibri"/>
              </a:rPr>
              <a:t>g</a:t>
            </a:r>
            <a:r>
              <a:rPr sz="2800" spc="-5" dirty="0">
                <a:latin typeface="Calibri"/>
                <a:cs typeface="Calibri"/>
              </a:rPr>
              <a:t>it</a:t>
            </a:r>
            <a:r>
              <a:rPr sz="2800" dirty="0">
                <a:latin typeface="Calibri"/>
                <a:cs typeface="Calibri"/>
              </a:rPr>
              <a:t>s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0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40" dirty="0">
                <a:latin typeface="Calibri"/>
                <a:cs typeface="Calibri"/>
              </a:rPr>
              <a:t>t</a:t>
            </a:r>
            <a:r>
              <a:rPr sz="2800" dirty="0">
                <a:latin typeface="Calibri"/>
                <a:cs typeface="Calibri"/>
              </a:rPr>
              <a:t>o </a:t>
            </a:r>
            <a:r>
              <a:rPr sz="2800" spc="-15" dirty="0">
                <a:latin typeface="Calibri"/>
                <a:cs typeface="Calibri"/>
              </a:rPr>
              <a:t>9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b="1" spc="5" dirty="0">
                <a:latin typeface="Calibri"/>
                <a:cs typeface="Calibri"/>
              </a:rPr>
              <a:t>28</a:t>
            </a:r>
            <a:r>
              <a:rPr sz="2800" b="1" dirty="0">
                <a:latin typeface="Calibri"/>
                <a:cs typeface="Calibri"/>
              </a:rPr>
              <a:t>x</a:t>
            </a:r>
            <a:r>
              <a:rPr sz="2800" b="1" spc="-10" dirty="0">
                <a:latin typeface="Calibri"/>
                <a:cs typeface="Calibri"/>
              </a:rPr>
              <a:t>2</a:t>
            </a:r>
            <a:r>
              <a:rPr sz="2800" b="1" spc="-15" dirty="0">
                <a:latin typeface="Calibri"/>
                <a:cs typeface="Calibri"/>
              </a:rPr>
              <a:t>8</a:t>
            </a:r>
            <a:r>
              <a:rPr sz="2800" b="1" spc="1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g</a:t>
            </a:r>
            <a:r>
              <a:rPr sz="2800" spc="-70" dirty="0">
                <a:latin typeface="Calibri"/>
                <a:cs typeface="Calibri"/>
              </a:rPr>
              <a:t>r</a:t>
            </a:r>
            <a:r>
              <a:rPr sz="2800" spc="-55" dirty="0">
                <a:latin typeface="Calibri"/>
                <a:cs typeface="Calibri"/>
              </a:rPr>
              <a:t>a</a:t>
            </a:r>
            <a:r>
              <a:rPr sz="2800" spc="-50" dirty="0">
                <a:latin typeface="Calibri"/>
                <a:cs typeface="Calibri"/>
              </a:rPr>
              <a:t>y</a:t>
            </a:r>
            <a:r>
              <a:rPr sz="2800" dirty="0">
                <a:latin typeface="Calibri"/>
                <a:cs typeface="Calibri"/>
              </a:rPr>
              <a:t>s</a:t>
            </a:r>
            <a:r>
              <a:rPr sz="2800" spc="-35" dirty="0">
                <a:latin typeface="Calibri"/>
                <a:cs typeface="Calibri"/>
              </a:rPr>
              <a:t>c</a:t>
            </a:r>
            <a:r>
              <a:rPr sz="2800" spc="-5" dirty="0">
                <a:latin typeface="Calibri"/>
                <a:cs typeface="Calibri"/>
              </a:rPr>
              <a:t>al</a:t>
            </a:r>
            <a:r>
              <a:rPr sz="2800" spc="-15" dirty="0">
                <a:latin typeface="Calibri"/>
                <a:cs typeface="Calibri"/>
              </a:rPr>
              <a:t>e</a:t>
            </a:r>
            <a:r>
              <a:rPr sz="2800" spc="-5" dirty="0">
                <a:latin typeface="Calibri"/>
                <a:cs typeface="Calibri"/>
              </a:rPr>
              <a:t> i</a:t>
            </a:r>
            <a:r>
              <a:rPr sz="2800" spc="-30" dirty="0">
                <a:latin typeface="Calibri"/>
                <a:cs typeface="Calibri"/>
              </a:rPr>
              <a:t>m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spc="-45" dirty="0">
                <a:latin typeface="Calibri"/>
                <a:cs typeface="Calibri"/>
              </a:rPr>
              <a:t>g</a:t>
            </a:r>
            <a:r>
              <a:rPr sz="2800" spc="-25" dirty="0">
                <a:latin typeface="Calibri"/>
                <a:cs typeface="Calibri"/>
              </a:rPr>
              <a:t>es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50</a:t>
            </a:r>
            <a:r>
              <a:rPr sz="2800" b="1" spc="-15" dirty="0">
                <a:latin typeface="Calibri"/>
                <a:cs typeface="Calibri"/>
              </a:rPr>
              <a:t>k</a:t>
            </a:r>
            <a:r>
              <a:rPr sz="2800" b="1" spc="1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t</a:t>
            </a:r>
            <a:r>
              <a:rPr sz="2800" spc="-70" dirty="0">
                <a:latin typeface="Calibri"/>
                <a:cs typeface="Calibri"/>
              </a:rPr>
              <a:t>r</a:t>
            </a:r>
            <a:r>
              <a:rPr sz="2800" spc="-5" dirty="0">
                <a:latin typeface="Calibri"/>
                <a:cs typeface="Calibri"/>
              </a:rPr>
              <a:t>ai</a:t>
            </a:r>
            <a:r>
              <a:rPr sz="2800" dirty="0">
                <a:latin typeface="Calibri"/>
                <a:cs typeface="Calibri"/>
              </a:rPr>
              <a:t>n</a:t>
            </a:r>
            <a:r>
              <a:rPr sz="2800" spc="-5" dirty="0">
                <a:latin typeface="Calibri"/>
                <a:cs typeface="Calibri"/>
              </a:rPr>
              <a:t>i</a:t>
            </a:r>
            <a:r>
              <a:rPr sz="2800" dirty="0">
                <a:latin typeface="Calibri"/>
                <a:cs typeface="Calibri"/>
              </a:rPr>
              <a:t>n</a:t>
            </a:r>
            <a:r>
              <a:rPr sz="2800" spc="-15" dirty="0">
                <a:latin typeface="Calibri"/>
                <a:cs typeface="Calibri"/>
              </a:rPr>
              <a:t>g</a:t>
            </a:r>
            <a:r>
              <a:rPr sz="2800" spc="-5" dirty="0">
                <a:latin typeface="Calibri"/>
                <a:cs typeface="Calibri"/>
              </a:rPr>
              <a:t> i</a:t>
            </a:r>
            <a:r>
              <a:rPr sz="2800" spc="-25" dirty="0">
                <a:latin typeface="Calibri"/>
                <a:cs typeface="Calibri"/>
              </a:rPr>
              <a:t>m</a:t>
            </a:r>
            <a:r>
              <a:rPr sz="2800" spc="-20" dirty="0">
                <a:latin typeface="Calibri"/>
                <a:cs typeface="Calibri"/>
              </a:rPr>
              <a:t>a</a:t>
            </a:r>
            <a:r>
              <a:rPr sz="2800" spc="-45" dirty="0">
                <a:latin typeface="Calibri"/>
                <a:cs typeface="Calibri"/>
              </a:rPr>
              <a:t>g</a:t>
            </a:r>
            <a:r>
              <a:rPr sz="2800" spc="-20" dirty="0">
                <a:latin typeface="Calibri"/>
                <a:cs typeface="Calibri"/>
              </a:rPr>
              <a:t>e</a:t>
            </a:r>
            <a:r>
              <a:rPr sz="2800" dirty="0">
                <a:latin typeface="Calibri"/>
                <a:cs typeface="Calibri"/>
              </a:rPr>
              <a:t>s </a:t>
            </a:r>
            <a:r>
              <a:rPr sz="2800" b="1" spc="-10" dirty="0">
                <a:latin typeface="Calibri"/>
                <a:cs typeface="Calibri"/>
              </a:rPr>
              <a:t>10</a:t>
            </a:r>
            <a:r>
              <a:rPr sz="2800" b="1" spc="-15" dirty="0">
                <a:latin typeface="Calibri"/>
                <a:cs typeface="Calibri"/>
              </a:rPr>
              <a:t>k</a:t>
            </a:r>
            <a:r>
              <a:rPr sz="2800" b="1" spc="10" dirty="0">
                <a:latin typeface="Calibri"/>
                <a:cs typeface="Calibri"/>
              </a:rPr>
              <a:t> </a:t>
            </a:r>
            <a:r>
              <a:rPr sz="2800" spc="-40" dirty="0">
                <a:latin typeface="Calibri"/>
                <a:cs typeface="Calibri"/>
              </a:rPr>
              <a:t>t</a:t>
            </a:r>
            <a:r>
              <a:rPr sz="2800" spc="-20" dirty="0">
                <a:latin typeface="Calibri"/>
                <a:cs typeface="Calibri"/>
              </a:rPr>
              <a:t>e</a:t>
            </a:r>
            <a:r>
              <a:rPr sz="2800" spc="-30" dirty="0">
                <a:latin typeface="Calibri"/>
                <a:cs typeface="Calibri"/>
              </a:rPr>
              <a:t>s</a:t>
            </a:r>
            <a:r>
              <a:rPr sz="2800" spc="-10" dirty="0">
                <a:latin typeface="Calibri"/>
                <a:cs typeface="Calibri"/>
              </a:rPr>
              <a:t>t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i</a:t>
            </a:r>
            <a:r>
              <a:rPr sz="2800" spc="-25" dirty="0">
                <a:latin typeface="Calibri"/>
                <a:cs typeface="Calibri"/>
              </a:rPr>
              <a:t>m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spc="-45" dirty="0">
                <a:latin typeface="Calibri"/>
                <a:cs typeface="Calibri"/>
              </a:rPr>
              <a:t>g</a:t>
            </a:r>
            <a:r>
              <a:rPr sz="2800" spc="-20" dirty="0">
                <a:latin typeface="Calibri"/>
                <a:cs typeface="Calibri"/>
              </a:rPr>
              <a:t>e</a:t>
            </a:r>
            <a:r>
              <a:rPr sz="2800" dirty="0">
                <a:latin typeface="Calibri"/>
                <a:cs typeface="Calibri"/>
              </a:rPr>
              <a:t>s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857264F3-85D5-4CD5-B84B-E591E6C5FBC0}"/>
              </a:ext>
            </a:extLst>
          </p:cNvPr>
          <p:cNvSpPr txBox="1">
            <a:spLocks/>
          </p:cNvSpPr>
          <p:nvPr/>
        </p:nvSpPr>
        <p:spPr>
          <a:xfrm>
            <a:off x="497838" y="402714"/>
            <a:ext cx="11196322" cy="664904"/>
          </a:xfrm>
          <a:prstGeom prst="rect">
            <a:avLst/>
          </a:prstGeom>
        </p:spPr>
        <p:txBody>
          <a:bodyPr vert="horz" wrap="square" lIns="0" tIns="48874" rIns="0" bIns="0" rtlCol="0">
            <a:spAutoFit/>
          </a:bodyPr>
          <a:lstStyle>
            <a:lvl1pPr algn="l" defTabSz="914126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799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431800">
              <a:lnSpc>
                <a:spcPct val="100000"/>
              </a:lnSpc>
            </a:pPr>
            <a:r>
              <a:rPr lang="en-US" sz="3900" spc="35" dirty="0">
                <a:solidFill>
                  <a:schemeClr val="tx1"/>
                </a:solidFill>
                <a:latin typeface="Calibri Light"/>
                <a:cs typeface="Calibri Light"/>
              </a:rPr>
              <a:t>Ima</a:t>
            </a:r>
            <a:r>
              <a:rPr lang="en-US" sz="3900" spc="5" dirty="0">
                <a:solidFill>
                  <a:schemeClr val="tx1"/>
                </a:solidFill>
                <a:latin typeface="Calibri Light"/>
                <a:cs typeface="Calibri Light"/>
              </a:rPr>
              <a:t>g</a:t>
            </a:r>
            <a:r>
              <a:rPr lang="en-US" sz="3900" spc="35" dirty="0">
                <a:solidFill>
                  <a:schemeClr val="tx1"/>
                </a:solidFill>
                <a:latin typeface="Calibri Light"/>
                <a:cs typeface="Calibri Light"/>
              </a:rPr>
              <a:t>e</a:t>
            </a:r>
            <a:r>
              <a:rPr lang="en-US" sz="3900" spc="15" dirty="0">
                <a:solidFill>
                  <a:schemeClr val="tx1"/>
                </a:solidFill>
                <a:latin typeface="Calibri Light"/>
                <a:cs typeface="Calibri Light"/>
              </a:rPr>
              <a:t> </a:t>
            </a:r>
            <a:r>
              <a:rPr lang="en-US" sz="3900" spc="35" dirty="0">
                <a:solidFill>
                  <a:schemeClr val="tx1"/>
                </a:solidFill>
                <a:latin typeface="Calibri Light"/>
                <a:cs typeface="Calibri Light"/>
              </a:rPr>
              <a:t>C</a:t>
            </a:r>
            <a:r>
              <a:rPr lang="en-US" sz="3900" spc="20" dirty="0">
                <a:solidFill>
                  <a:schemeClr val="tx1"/>
                </a:solidFill>
                <a:latin typeface="Calibri Light"/>
                <a:cs typeface="Calibri Light"/>
              </a:rPr>
              <a:t>lassifi</a:t>
            </a:r>
            <a:r>
              <a:rPr lang="en-US" sz="3900" spc="-10" dirty="0">
                <a:solidFill>
                  <a:schemeClr val="tx1"/>
                </a:solidFill>
                <a:latin typeface="Calibri Light"/>
                <a:cs typeface="Calibri Light"/>
              </a:rPr>
              <a:t>c</a:t>
            </a:r>
            <a:r>
              <a:rPr lang="en-US" sz="3900" dirty="0">
                <a:solidFill>
                  <a:schemeClr val="tx1"/>
                </a:solidFill>
                <a:latin typeface="Calibri Light"/>
                <a:cs typeface="Calibri Light"/>
              </a:rPr>
              <a:t>a</a:t>
            </a:r>
            <a:r>
              <a:rPr lang="en-US" sz="3900" spc="20" dirty="0">
                <a:solidFill>
                  <a:schemeClr val="tx1"/>
                </a:solidFill>
                <a:latin typeface="Calibri Light"/>
                <a:cs typeface="Calibri Light"/>
              </a:rPr>
              <a:t>t</a:t>
            </a:r>
            <a:r>
              <a:rPr lang="en-US" sz="3900" spc="30" dirty="0">
                <a:solidFill>
                  <a:schemeClr val="tx1"/>
                </a:solidFill>
                <a:latin typeface="Calibri Light"/>
                <a:cs typeface="Calibri Light"/>
              </a:rPr>
              <a:t>ion</a:t>
            </a:r>
            <a:r>
              <a:rPr lang="en-US" sz="3900" spc="10" dirty="0">
                <a:solidFill>
                  <a:schemeClr val="tx1"/>
                </a:solidFill>
                <a:latin typeface="Calibri Light"/>
                <a:cs typeface="Calibri Light"/>
              </a:rPr>
              <a:t> </a:t>
            </a:r>
            <a:r>
              <a:rPr lang="en-US" sz="3900" spc="40" dirty="0">
                <a:solidFill>
                  <a:schemeClr val="tx1"/>
                </a:solidFill>
                <a:latin typeface="Calibri Light"/>
                <a:cs typeface="Calibri Light"/>
              </a:rPr>
              <a:t>D</a:t>
            </a:r>
            <a:r>
              <a:rPr lang="en-US" sz="3900" dirty="0">
                <a:solidFill>
                  <a:schemeClr val="tx1"/>
                </a:solidFill>
                <a:latin typeface="Calibri Light"/>
                <a:cs typeface="Calibri Light"/>
              </a:rPr>
              <a:t>a</a:t>
            </a:r>
            <a:r>
              <a:rPr lang="en-US" sz="3900" spc="-35" dirty="0">
                <a:solidFill>
                  <a:schemeClr val="tx1"/>
                </a:solidFill>
                <a:latin typeface="Calibri Light"/>
                <a:cs typeface="Calibri Light"/>
              </a:rPr>
              <a:t>t</a:t>
            </a:r>
            <a:r>
              <a:rPr lang="en-US" sz="3900" spc="30" dirty="0">
                <a:solidFill>
                  <a:schemeClr val="tx1"/>
                </a:solidFill>
                <a:latin typeface="Calibri Light"/>
                <a:cs typeface="Calibri Light"/>
              </a:rPr>
              <a:t>as</a:t>
            </a:r>
            <a:r>
              <a:rPr lang="en-US" sz="3900" spc="15" dirty="0">
                <a:solidFill>
                  <a:schemeClr val="tx1"/>
                </a:solidFill>
                <a:latin typeface="Calibri Light"/>
                <a:cs typeface="Calibri Light"/>
              </a:rPr>
              <a:t>e</a:t>
            </a:r>
            <a:r>
              <a:rPr lang="en-US" sz="3900" spc="20" dirty="0">
                <a:solidFill>
                  <a:schemeClr val="tx1"/>
                </a:solidFill>
                <a:latin typeface="Calibri Light"/>
                <a:cs typeface="Calibri Light"/>
              </a:rPr>
              <a:t>t</a:t>
            </a:r>
            <a:r>
              <a:rPr lang="en-US" sz="3900" spc="45" dirty="0">
                <a:solidFill>
                  <a:schemeClr val="tx1"/>
                </a:solidFill>
                <a:latin typeface="Calibri Light"/>
                <a:cs typeface="Calibri Light"/>
              </a:rPr>
              <a:t>s</a:t>
            </a:r>
            <a:r>
              <a:rPr lang="en-US" sz="4000" spc="-15" dirty="0">
                <a:solidFill>
                  <a:schemeClr val="tx1"/>
                </a:solidFill>
              </a:rPr>
              <a:t>:</a:t>
            </a:r>
            <a:r>
              <a:rPr lang="en-US" sz="4000" spc="-10" dirty="0">
                <a:solidFill>
                  <a:schemeClr val="tx1"/>
                </a:solidFill>
              </a:rPr>
              <a:t> </a:t>
            </a:r>
            <a:r>
              <a:rPr lang="en-US" sz="4000" spc="-30" dirty="0">
                <a:solidFill>
                  <a:schemeClr val="tx1"/>
                </a:solidFill>
              </a:rPr>
              <a:t>MNI</a:t>
            </a:r>
            <a:r>
              <a:rPr lang="en-US" sz="4000" spc="-35" dirty="0">
                <a:solidFill>
                  <a:schemeClr val="tx1"/>
                </a:solidFill>
              </a:rPr>
              <a:t>S</a:t>
            </a:r>
            <a:r>
              <a:rPr lang="en-US" sz="4000" dirty="0">
                <a:solidFill>
                  <a:schemeClr val="tx1"/>
                </a:solidFill>
              </a:rPr>
              <a:t>T</a:t>
            </a:r>
            <a:endParaRPr lang="en-US" sz="4000" dirty="0">
              <a:solidFill>
                <a:schemeClr val="tx1"/>
              </a:solidFill>
              <a:latin typeface="Calibri Light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27087772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23CBAED4-263A-4C7B-81B3-3B06F3B3E1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</a:t>
            </a:fld>
            <a:endParaRPr lang="en-US" dirty="0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F465FF63-5BF6-4414-9CA6-60A5F57B8D10}"/>
              </a:ext>
            </a:extLst>
          </p:cNvPr>
          <p:cNvSpPr txBox="1">
            <a:spLocks/>
          </p:cNvSpPr>
          <p:nvPr/>
        </p:nvSpPr>
        <p:spPr>
          <a:xfrm>
            <a:off x="16162" y="356676"/>
            <a:ext cx="11196322" cy="6001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algn="l" defTabSz="914126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799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431800" algn="ctr">
              <a:lnSpc>
                <a:spcPct val="100000"/>
              </a:lnSpc>
            </a:pPr>
            <a:r>
              <a:rPr lang="en-US" sz="3900" b="1" spc="35" dirty="0">
                <a:solidFill>
                  <a:schemeClr val="bg2">
                    <a:lumMod val="50000"/>
                  </a:schemeClr>
                </a:solidFill>
                <a:latin typeface="Calibri Light"/>
                <a:cs typeface="Calibri Light"/>
              </a:rPr>
              <a:t>Machine Learning</a:t>
            </a:r>
            <a:endParaRPr lang="en-US" sz="4000" b="1" dirty="0">
              <a:solidFill>
                <a:schemeClr val="bg2">
                  <a:lumMod val="50000"/>
                </a:schemeClr>
              </a:solidFill>
              <a:latin typeface="Calibri Light"/>
              <a:cs typeface="Calibri Light"/>
            </a:endParaRPr>
          </a:p>
        </p:txBody>
      </p:sp>
      <p:sp>
        <p:nvSpPr>
          <p:cNvPr id="4" name="object 7">
            <a:extLst>
              <a:ext uri="{FF2B5EF4-FFF2-40B4-BE49-F238E27FC236}">
                <a16:creationId xmlns:a16="http://schemas.microsoft.com/office/drawing/2014/main" id="{21A8777D-80EB-4630-9077-A5CF547FFE1C}"/>
              </a:ext>
            </a:extLst>
          </p:cNvPr>
          <p:cNvSpPr txBox="1"/>
          <p:nvPr/>
        </p:nvSpPr>
        <p:spPr>
          <a:xfrm>
            <a:off x="976278" y="1106261"/>
            <a:ext cx="8359548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2800" spc="-10" dirty="0">
                <a:latin typeface="Calibri"/>
                <a:cs typeface="Calibri"/>
              </a:rPr>
              <a:t>How can we learn to perform image classification?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612166C8-0D83-4131-887A-F597C9D5717A}"/>
              </a:ext>
            </a:extLst>
          </p:cNvPr>
          <p:cNvSpPr txBox="1">
            <a:spLocks/>
          </p:cNvSpPr>
          <p:nvPr/>
        </p:nvSpPr>
        <p:spPr>
          <a:xfrm>
            <a:off x="7563330" y="2428851"/>
            <a:ext cx="4086744" cy="6001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algn="l" defTabSz="914126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799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431800" algn="ctr">
              <a:lnSpc>
                <a:spcPct val="100000"/>
              </a:lnSpc>
            </a:pPr>
            <a:r>
              <a:rPr lang="en-US" sz="3900" spc="35" dirty="0">
                <a:solidFill>
                  <a:schemeClr val="tx1"/>
                </a:solidFill>
                <a:latin typeface="Calibri Light"/>
                <a:cs typeface="Calibri Light"/>
              </a:rPr>
              <a:t>Experience</a:t>
            </a:r>
            <a:endParaRPr lang="en-US" sz="4000" dirty="0">
              <a:solidFill>
                <a:schemeClr val="tx1"/>
              </a:solidFill>
              <a:latin typeface="Calibri Light"/>
              <a:cs typeface="Calibri Light"/>
            </a:endParaRP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56BACAAD-DAF5-4C18-80BD-F070D9BA469F}"/>
              </a:ext>
            </a:extLst>
          </p:cNvPr>
          <p:cNvSpPr/>
          <p:nvPr/>
        </p:nvSpPr>
        <p:spPr>
          <a:xfrm>
            <a:off x="8711904" y="4290490"/>
            <a:ext cx="2642655" cy="1259422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458EBB01-8C0A-425D-8988-AB045594DE39}"/>
              </a:ext>
            </a:extLst>
          </p:cNvPr>
          <p:cNvSpPr txBox="1">
            <a:spLocks/>
          </p:cNvSpPr>
          <p:nvPr/>
        </p:nvSpPr>
        <p:spPr>
          <a:xfrm>
            <a:off x="7815795" y="4592248"/>
            <a:ext cx="4086744" cy="6001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algn="l" defTabSz="914126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799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431800" algn="ctr">
              <a:lnSpc>
                <a:spcPct val="100000"/>
              </a:lnSpc>
            </a:pPr>
            <a:r>
              <a:rPr lang="en-US" sz="3900" spc="35" dirty="0">
                <a:solidFill>
                  <a:schemeClr val="tx1"/>
                </a:solidFill>
                <a:latin typeface="Calibri Light"/>
                <a:cs typeface="Calibri Light"/>
              </a:rPr>
              <a:t>Test data</a:t>
            </a:r>
            <a:endParaRPr lang="en-US" sz="4000" dirty="0">
              <a:solidFill>
                <a:schemeClr val="tx1"/>
              </a:solidFill>
              <a:latin typeface="Calibri Light"/>
              <a:cs typeface="Calibri Light"/>
            </a:endParaRPr>
          </a:p>
        </p:txBody>
      </p: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290EDED1-C727-4A59-BBDA-F5E3DEC0FAD4}"/>
              </a:ext>
            </a:extLst>
          </p:cNvPr>
          <p:cNvCxnSpPr>
            <a:cxnSpLocks/>
          </p:cNvCxnSpPr>
          <p:nvPr/>
        </p:nvCxnSpPr>
        <p:spPr>
          <a:xfrm flipV="1">
            <a:off x="6586537" y="2963522"/>
            <a:ext cx="1401136" cy="488486"/>
          </a:xfrm>
          <a:prstGeom prst="straightConnector1">
            <a:avLst/>
          </a:prstGeom>
          <a:ln w="76200" cap="rnd">
            <a:headEnd type="triangl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F5CB3D16-C5C1-4C52-A93B-7C3C201E25CF}"/>
              </a:ext>
            </a:extLst>
          </p:cNvPr>
          <p:cNvCxnSpPr>
            <a:cxnSpLocks/>
          </p:cNvCxnSpPr>
          <p:nvPr/>
        </p:nvCxnSpPr>
        <p:spPr>
          <a:xfrm flipH="1" flipV="1">
            <a:off x="6668461" y="4105293"/>
            <a:ext cx="1237289" cy="787037"/>
          </a:xfrm>
          <a:prstGeom prst="straightConnector1">
            <a:avLst/>
          </a:prstGeom>
          <a:ln w="76200" cap="rnd">
            <a:headEnd type="triangl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4" name="object 7">
            <a:extLst>
              <a:ext uri="{FF2B5EF4-FFF2-40B4-BE49-F238E27FC236}">
                <a16:creationId xmlns:a16="http://schemas.microsoft.com/office/drawing/2014/main" id="{18084CE4-E7C8-4F32-AA37-08DD584C8C86}"/>
              </a:ext>
            </a:extLst>
          </p:cNvPr>
          <p:cNvSpPr txBox="1"/>
          <p:nvPr/>
        </p:nvSpPr>
        <p:spPr>
          <a:xfrm>
            <a:off x="976278" y="2159346"/>
            <a:ext cx="4810194" cy="12926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altLang="zh-TW" sz="2800" spc="-10" dirty="0">
                <a:latin typeface="Calibri"/>
                <a:cs typeface="Calibri"/>
              </a:rPr>
              <a:t>Underlying assumption that train and test data come from the same distribution.</a:t>
            </a:r>
            <a:endParaRPr sz="2800" dirty="0">
              <a:latin typeface="Calibri"/>
              <a:cs typeface="Calibri"/>
            </a:endParaRPr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27C08904-9B88-41A1-B9B6-A7391310C8A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7281" y="3207765"/>
            <a:ext cx="18432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1994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9E6CDFE6-E64A-4955-B5A3-DDAE356ED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30</a:t>
            </a:fld>
            <a:endParaRPr lang="en-US" dirty="0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24D0829E-22B4-49E6-AD4E-D0175623C06E}"/>
              </a:ext>
            </a:extLst>
          </p:cNvPr>
          <p:cNvSpPr txBox="1">
            <a:spLocks/>
          </p:cNvSpPr>
          <p:nvPr/>
        </p:nvSpPr>
        <p:spPr>
          <a:xfrm>
            <a:off x="497838" y="402714"/>
            <a:ext cx="11196322" cy="664904"/>
          </a:xfrm>
          <a:prstGeom prst="rect">
            <a:avLst/>
          </a:prstGeom>
        </p:spPr>
        <p:txBody>
          <a:bodyPr vert="horz" wrap="square" lIns="0" tIns="48874" rIns="0" bIns="0" rtlCol="0">
            <a:spAutoFit/>
          </a:bodyPr>
          <a:lstStyle>
            <a:lvl1pPr algn="l" defTabSz="914126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799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431800">
              <a:lnSpc>
                <a:spcPct val="100000"/>
              </a:lnSpc>
            </a:pPr>
            <a:r>
              <a:rPr lang="en-US" sz="3900" spc="35" dirty="0">
                <a:solidFill>
                  <a:schemeClr val="tx1"/>
                </a:solidFill>
                <a:latin typeface="Calibri Light"/>
                <a:cs typeface="Calibri Light"/>
              </a:rPr>
              <a:t>Ima</a:t>
            </a:r>
            <a:r>
              <a:rPr lang="en-US" sz="3900" spc="5" dirty="0">
                <a:solidFill>
                  <a:schemeClr val="tx1"/>
                </a:solidFill>
                <a:latin typeface="Calibri Light"/>
                <a:cs typeface="Calibri Light"/>
              </a:rPr>
              <a:t>g</a:t>
            </a:r>
            <a:r>
              <a:rPr lang="en-US" sz="3900" spc="35" dirty="0">
                <a:solidFill>
                  <a:schemeClr val="tx1"/>
                </a:solidFill>
                <a:latin typeface="Calibri Light"/>
                <a:cs typeface="Calibri Light"/>
              </a:rPr>
              <a:t>e</a:t>
            </a:r>
            <a:r>
              <a:rPr lang="en-US" sz="3900" spc="15" dirty="0">
                <a:solidFill>
                  <a:schemeClr val="tx1"/>
                </a:solidFill>
                <a:latin typeface="Calibri Light"/>
                <a:cs typeface="Calibri Light"/>
              </a:rPr>
              <a:t> </a:t>
            </a:r>
            <a:r>
              <a:rPr lang="en-US" sz="3900" spc="35" dirty="0">
                <a:solidFill>
                  <a:schemeClr val="tx1"/>
                </a:solidFill>
                <a:latin typeface="Calibri Light"/>
                <a:cs typeface="Calibri Light"/>
              </a:rPr>
              <a:t>C</a:t>
            </a:r>
            <a:r>
              <a:rPr lang="en-US" sz="3900" spc="20" dirty="0">
                <a:solidFill>
                  <a:schemeClr val="tx1"/>
                </a:solidFill>
                <a:latin typeface="Calibri Light"/>
                <a:cs typeface="Calibri Light"/>
              </a:rPr>
              <a:t>lassifi</a:t>
            </a:r>
            <a:r>
              <a:rPr lang="en-US" sz="3900" spc="-10" dirty="0">
                <a:solidFill>
                  <a:schemeClr val="tx1"/>
                </a:solidFill>
                <a:latin typeface="Calibri Light"/>
                <a:cs typeface="Calibri Light"/>
              </a:rPr>
              <a:t>c</a:t>
            </a:r>
            <a:r>
              <a:rPr lang="en-US" sz="3900" dirty="0">
                <a:solidFill>
                  <a:schemeClr val="tx1"/>
                </a:solidFill>
                <a:latin typeface="Calibri Light"/>
                <a:cs typeface="Calibri Light"/>
              </a:rPr>
              <a:t>a</a:t>
            </a:r>
            <a:r>
              <a:rPr lang="en-US" sz="3900" spc="20" dirty="0">
                <a:solidFill>
                  <a:schemeClr val="tx1"/>
                </a:solidFill>
                <a:latin typeface="Calibri Light"/>
                <a:cs typeface="Calibri Light"/>
              </a:rPr>
              <a:t>t</a:t>
            </a:r>
            <a:r>
              <a:rPr lang="en-US" sz="3900" spc="30" dirty="0">
                <a:solidFill>
                  <a:schemeClr val="tx1"/>
                </a:solidFill>
                <a:latin typeface="Calibri Light"/>
                <a:cs typeface="Calibri Light"/>
              </a:rPr>
              <a:t>ion</a:t>
            </a:r>
            <a:r>
              <a:rPr lang="en-US" sz="3900" spc="10" dirty="0">
                <a:solidFill>
                  <a:schemeClr val="tx1"/>
                </a:solidFill>
                <a:latin typeface="Calibri Light"/>
                <a:cs typeface="Calibri Light"/>
              </a:rPr>
              <a:t> </a:t>
            </a:r>
            <a:r>
              <a:rPr lang="en-US" sz="3900" spc="40" dirty="0">
                <a:solidFill>
                  <a:schemeClr val="tx1"/>
                </a:solidFill>
                <a:latin typeface="Calibri Light"/>
                <a:cs typeface="Calibri Light"/>
              </a:rPr>
              <a:t>D</a:t>
            </a:r>
            <a:r>
              <a:rPr lang="en-US" sz="3900" dirty="0">
                <a:solidFill>
                  <a:schemeClr val="tx1"/>
                </a:solidFill>
                <a:latin typeface="Calibri Light"/>
                <a:cs typeface="Calibri Light"/>
              </a:rPr>
              <a:t>a</a:t>
            </a:r>
            <a:r>
              <a:rPr lang="en-US" sz="3900" spc="-35" dirty="0">
                <a:solidFill>
                  <a:schemeClr val="tx1"/>
                </a:solidFill>
                <a:latin typeface="Calibri Light"/>
                <a:cs typeface="Calibri Light"/>
              </a:rPr>
              <a:t>t</a:t>
            </a:r>
            <a:r>
              <a:rPr lang="en-US" sz="3900" spc="30" dirty="0">
                <a:solidFill>
                  <a:schemeClr val="tx1"/>
                </a:solidFill>
                <a:latin typeface="Calibri Light"/>
                <a:cs typeface="Calibri Light"/>
              </a:rPr>
              <a:t>as</a:t>
            </a:r>
            <a:r>
              <a:rPr lang="en-US" sz="3900" spc="15" dirty="0">
                <a:solidFill>
                  <a:schemeClr val="tx1"/>
                </a:solidFill>
                <a:latin typeface="Calibri Light"/>
                <a:cs typeface="Calibri Light"/>
              </a:rPr>
              <a:t>e</a:t>
            </a:r>
            <a:r>
              <a:rPr lang="en-US" sz="3900" spc="20" dirty="0">
                <a:solidFill>
                  <a:schemeClr val="tx1"/>
                </a:solidFill>
                <a:latin typeface="Calibri Light"/>
                <a:cs typeface="Calibri Light"/>
              </a:rPr>
              <a:t>t</a:t>
            </a:r>
            <a:r>
              <a:rPr lang="en-US" sz="3900" spc="45" dirty="0">
                <a:solidFill>
                  <a:schemeClr val="tx1"/>
                </a:solidFill>
                <a:latin typeface="Calibri Light"/>
                <a:cs typeface="Calibri Light"/>
              </a:rPr>
              <a:t>s</a:t>
            </a:r>
            <a:r>
              <a:rPr lang="en-US" sz="4000" spc="-15" dirty="0">
                <a:solidFill>
                  <a:schemeClr val="tx1"/>
                </a:solidFill>
              </a:rPr>
              <a:t>:</a:t>
            </a:r>
            <a:r>
              <a:rPr lang="en-US" sz="4000" spc="-10" dirty="0">
                <a:solidFill>
                  <a:schemeClr val="tx1"/>
                </a:solidFill>
              </a:rPr>
              <a:t> </a:t>
            </a:r>
            <a:r>
              <a:rPr lang="en-US" sz="4000" spc="-30" dirty="0">
                <a:solidFill>
                  <a:schemeClr val="tx1"/>
                </a:solidFill>
              </a:rPr>
              <a:t>MNI</a:t>
            </a:r>
            <a:r>
              <a:rPr lang="en-US" sz="4000" spc="-35" dirty="0">
                <a:solidFill>
                  <a:schemeClr val="tx1"/>
                </a:solidFill>
              </a:rPr>
              <a:t>S</a:t>
            </a:r>
            <a:r>
              <a:rPr lang="en-US" sz="4000" dirty="0">
                <a:solidFill>
                  <a:schemeClr val="tx1"/>
                </a:solidFill>
              </a:rPr>
              <a:t>T</a:t>
            </a:r>
            <a:endParaRPr lang="en-US" sz="4000" dirty="0">
              <a:solidFill>
                <a:schemeClr val="tx1"/>
              </a:solidFill>
              <a:latin typeface="Calibri Light"/>
              <a:cs typeface="Calibri Light"/>
            </a:endParaRP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A9D83442-A1CC-4AA7-84F4-AC3726B2427B}"/>
              </a:ext>
            </a:extLst>
          </p:cNvPr>
          <p:cNvSpPr/>
          <p:nvPr/>
        </p:nvSpPr>
        <p:spPr>
          <a:xfrm>
            <a:off x="838200" y="1257448"/>
            <a:ext cx="4597400" cy="4597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88AA6615-786A-444F-A4A2-2A365F2E3009}"/>
              </a:ext>
            </a:extLst>
          </p:cNvPr>
          <p:cNvSpPr/>
          <p:nvPr/>
        </p:nvSpPr>
        <p:spPr>
          <a:xfrm>
            <a:off x="141513" y="4367715"/>
            <a:ext cx="2612572" cy="178464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53E81330-847C-481D-9DCA-37CDC345F6F4}"/>
              </a:ext>
            </a:extLst>
          </p:cNvPr>
          <p:cNvSpPr txBox="1"/>
          <p:nvPr/>
        </p:nvSpPr>
        <p:spPr>
          <a:xfrm>
            <a:off x="6459583" y="1360255"/>
            <a:ext cx="4759325" cy="40582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03200" marR="1166495">
              <a:lnSpc>
                <a:spcPct val="99900"/>
              </a:lnSpc>
            </a:pPr>
            <a:r>
              <a:rPr sz="2800" b="1" spc="-10" dirty="0">
                <a:latin typeface="Calibri"/>
                <a:cs typeface="Calibri"/>
              </a:rPr>
              <a:t>1</a:t>
            </a:r>
            <a:r>
              <a:rPr sz="2800" b="1" spc="-15" dirty="0">
                <a:latin typeface="Calibri"/>
                <a:cs typeface="Calibri"/>
              </a:rPr>
              <a:t>0</a:t>
            </a:r>
            <a:r>
              <a:rPr sz="2800" b="1" spc="10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cl</a:t>
            </a:r>
            <a:r>
              <a:rPr sz="2800" b="1" spc="-10" dirty="0">
                <a:latin typeface="Calibri"/>
                <a:cs typeface="Calibri"/>
              </a:rPr>
              <a:t>a</a:t>
            </a:r>
            <a:r>
              <a:rPr sz="2800" b="1" spc="-25" dirty="0">
                <a:latin typeface="Calibri"/>
                <a:cs typeface="Calibri"/>
              </a:rPr>
              <a:t>ss</a:t>
            </a:r>
            <a:r>
              <a:rPr sz="2800" b="1" dirty="0">
                <a:latin typeface="Calibri"/>
                <a:cs typeface="Calibri"/>
              </a:rPr>
              <a:t>e</a:t>
            </a:r>
            <a:r>
              <a:rPr sz="2800" b="1" spc="-10" dirty="0">
                <a:latin typeface="Calibri"/>
                <a:cs typeface="Calibri"/>
              </a:rPr>
              <a:t>s</a:t>
            </a:r>
            <a:r>
              <a:rPr sz="2800" spc="-10" dirty="0">
                <a:latin typeface="Calibri"/>
                <a:cs typeface="Calibri"/>
              </a:rPr>
              <a:t>: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</a:t>
            </a:r>
            <a:r>
              <a:rPr sz="2800" spc="-5" dirty="0">
                <a:latin typeface="Calibri"/>
                <a:cs typeface="Calibri"/>
              </a:rPr>
              <a:t>i</a:t>
            </a:r>
            <a:r>
              <a:rPr sz="2800" spc="-20" dirty="0">
                <a:latin typeface="Calibri"/>
                <a:cs typeface="Calibri"/>
              </a:rPr>
              <a:t>g</a:t>
            </a:r>
            <a:r>
              <a:rPr sz="2800" spc="-5" dirty="0">
                <a:latin typeface="Calibri"/>
                <a:cs typeface="Calibri"/>
              </a:rPr>
              <a:t>it</a:t>
            </a:r>
            <a:r>
              <a:rPr sz="2800" dirty="0">
                <a:latin typeface="Calibri"/>
                <a:cs typeface="Calibri"/>
              </a:rPr>
              <a:t>s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0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40" dirty="0">
                <a:latin typeface="Calibri"/>
                <a:cs typeface="Calibri"/>
              </a:rPr>
              <a:t>t</a:t>
            </a:r>
            <a:r>
              <a:rPr sz="2800" dirty="0">
                <a:latin typeface="Calibri"/>
                <a:cs typeface="Calibri"/>
              </a:rPr>
              <a:t>o </a:t>
            </a:r>
            <a:r>
              <a:rPr sz="2800" spc="-15" dirty="0">
                <a:latin typeface="Calibri"/>
                <a:cs typeface="Calibri"/>
              </a:rPr>
              <a:t>9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b="1" spc="5" dirty="0">
                <a:latin typeface="Calibri"/>
                <a:cs typeface="Calibri"/>
              </a:rPr>
              <a:t>28</a:t>
            </a:r>
            <a:r>
              <a:rPr sz="2800" b="1" dirty="0">
                <a:latin typeface="Calibri"/>
                <a:cs typeface="Calibri"/>
              </a:rPr>
              <a:t>x</a:t>
            </a:r>
            <a:r>
              <a:rPr sz="2800" b="1" spc="-10" dirty="0">
                <a:latin typeface="Calibri"/>
                <a:cs typeface="Calibri"/>
              </a:rPr>
              <a:t>2</a:t>
            </a:r>
            <a:r>
              <a:rPr sz="2800" b="1" spc="-15" dirty="0">
                <a:latin typeface="Calibri"/>
                <a:cs typeface="Calibri"/>
              </a:rPr>
              <a:t>8</a:t>
            </a:r>
            <a:r>
              <a:rPr sz="2800" b="1" spc="1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g</a:t>
            </a:r>
            <a:r>
              <a:rPr sz="2800" spc="-70" dirty="0">
                <a:latin typeface="Calibri"/>
                <a:cs typeface="Calibri"/>
              </a:rPr>
              <a:t>r</a:t>
            </a:r>
            <a:r>
              <a:rPr sz="2800" spc="-55" dirty="0">
                <a:latin typeface="Calibri"/>
                <a:cs typeface="Calibri"/>
              </a:rPr>
              <a:t>a</a:t>
            </a:r>
            <a:r>
              <a:rPr sz="2800" spc="-50" dirty="0">
                <a:latin typeface="Calibri"/>
                <a:cs typeface="Calibri"/>
              </a:rPr>
              <a:t>y</a:t>
            </a:r>
            <a:r>
              <a:rPr sz="2800" dirty="0">
                <a:latin typeface="Calibri"/>
                <a:cs typeface="Calibri"/>
              </a:rPr>
              <a:t>s</a:t>
            </a:r>
            <a:r>
              <a:rPr sz="2800" spc="-35" dirty="0">
                <a:latin typeface="Calibri"/>
                <a:cs typeface="Calibri"/>
              </a:rPr>
              <a:t>c</a:t>
            </a:r>
            <a:r>
              <a:rPr sz="2800" spc="-5" dirty="0">
                <a:latin typeface="Calibri"/>
                <a:cs typeface="Calibri"/>
              </a:rPr>
              <a:t>al</a:t>
            </a:r>
            <a:r>
              <a:rPr sz="2800" spc="-15" dirty="0">
                <a:latin typeface="Calibri"/>
                <a:cs typeface="Calibri"/>
              </a:rPr>
              <a:t>e</a:t>
            </a:r>
            <a:r>
              <a:rPr sz="2800" spc="-5" dirty="0">
                <a:latin typeface="Calibri"/>
                <a:cs typeface="Calibri"/>
              </a:rPr>
              <a:t> i</a:t>
            </a:r>
            <a:r>
              <a:rPr sz="2800" spc="-30" dirty="0">
                <a:latin typeface="Calibri"/>
                <a:cs typeface="Calibri"/>
              </a:rPr>
              <a:t>m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spc="-45" dirty="0">
                <a:latin typeface="Calibri"/>
                <a:cs typeface="Calibri"/>
              </a:rPr>
              <a:t>g</a:t>
            </a:r>
            <a:r>
              <a:rPr sz="2800" spc="-25" dirty="0">
                <a:latin typeface="Calibri"/>
                <a:cs typeface="Calibri"/>
              </a:rPr>
              <a:t>es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50</a:t>
            </a:r>
            <a:r>
              <a:rPr sz="2800" b="1" spc="-15" dirty="0">
                <a:latin typeface="Calibri"/>
                <a:cs typeface="Calibri"/>
              </a:rPr>
              <a:t>k</a:t>
            </a:r>
            <a:r>
              <a:rPr sz="2800" b="1" spc="1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t</a:t>
            </a:r>
            <a:r>
              <a:rPr sz="2800" spc="-70" dirty="0">
                <a:latin typeface="Calibri"/>
                <a:cs typeface="Calibri"/>
              </a:rPr>
              <a:t>r</a:t>
            </a:r>
            <a:r>
              <a:rPr sz="2800" spc="-5" dirty="0">
                <a:latin typeface="Calibri"/>
                <a:cs typeface="Calibri"/>
              </a:rPr>
              <a:t>ai</a:t>
            </a:r>
            <a:r>
              <a:rPr sz="2800" dirty="0">
                <a:latin typeface="Calibri"/>
                <a:cs typeface="Calibri"/>
              </a:rPr>
              <a:t>n</a:t>
            </a:r>
            <a:r>
              <a:rPr sz="2800" spc="-5" dirty="0">
                <a:latin typeface="Calibri"/>
                <a:cs typeface="Calibri"/>
              </a:rPr>
              <a:t>i</a:t>
            </a:r>
            <a:r>
              <a:rPr sz="2800" dirty="0">
                <a:latin typeface="Calibri"/>
                <a:cs typeface="Calibri"/>
              </a:rPr>
              <a:t>n</a:t>
            </a:r>
            <a:r>
              <a:rPr sz="2800" spc="-15" dirty="0">
                <a:latin typeface="Calibri"/>
                <a:cs typeface="Calibri"/>
              </a:rPr>
              <a:t>g</a:t>
            </a:r>
            <a:r>
              <a:rPr sz="2800" spc="-5" dirty="0">
                <a:latin typeface="Calibri"/>
                <a:cs typeface="Calibri"/>
              </a:rPr>
              <a:t> i</a:t>
            </a:r>
            <a:r>
              <a:rPr sz="2800" spc="-25" dirty="0">
                <a:latin typeface="Calibri"/>
                <a:cs typeface="Calibri"/>
              </a:rPr>
              <a:t>m</a:t>
            </a:r>
            <a:r>
              <a:rPr sz="2800" spc="-20" dirty="0">
                <a:latin typeface="Calibri"/>
                <a:cs typeface="Calibri"/>
              </a:rPr>
              <a:t>a</a:t>
            </a:r>
            <a:r>
              <a:rPr sz="2800" spc="-45" dirty="0">
                <a:latin typeface="Calibri"/>
                <a:cs typeface="Calibri"/>
              </a:rPr>
              <a:t>g</a:t>
            </a:r>
            <a:r>
              <a:rPr sz="2800" spc="-20" dirty="0">
                <a:latin typeface="Calibri"/>
                <a:cs typeface="Calibri"/>
              </a:rPr>
              <a:t>e</a:t>
            </a:r>
            <a:r>
              <a:rPr sz="2800" dirty="0">
                <a:latin typeface="Calibri"/>
                <a:cs typeface="Calibri"/>
              </a:rPr>
              <a:t>s </a:t>
            </a:r>
            <a:r>
              <a:rPr sz="2800" b="1" spc="-10" dirty="0">
                <a:latin typeface="Calibri"/>
                <a:cs typeface="Calibri"/>
              </a:rPr>
              <a:t>10</a:t>
            </a:r>
            <a:r>
              <a:rPr sz="2800" b="1" spc="-15" dirty="0">
                <a:latin typeface="Calibri"/>
                <a:cs typeface="Calibri"/>
              </a:rPr>
              <a:t>k</a:t>
            </a:r>
            <a:r>
              <a:rPr sz="2800" b="1" spc="10" dirty="0">
                <a:latin typeface="Calibri"/>
                <a:cs typeface="Calibri"/>
              </a:rPr>
              <a:t> </a:t>
            </a:r>
            <a:r>
              <a:rPr sz="2800" spc="-40" dirty="0">
                <a:latin typeface="Calibri"/>
                <a:cs typeface="Calibri"/>
              </a:rPr>
              <a:t>t</a:t>
            </a:r>
            <a:r>
              <a:rPr sz="2800" spc="-20" dirty="0">
                <a:latin typeface="Calibri"/>
                <a:cs typeface="Calibri"/>
              </a:rPr>
              <a:t>e</a:t>
            </a:r>
            <a:r>
              <a:rPr sz="2800" spc="-30" dirty="0">
                <a:latin typeface="Calibri"/>
                <a:cs typeface="Calibri"/>
              </a:rPr>
              <a:t>s</a:t>
            </a:r>
            <a:r>
              <a:rPr sz="2800" spc="-10" dirty="0">
                <a:latin typeface="Calibri"/>
                <a:cs typeface="Calibri"/>
              </a:rPr>
              <a:t>t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i</a:t>
            </a:r>
            <a:r>
              <a:rPr sz="2800" spc="-25" dirty="0">
                <a:latin typeface="Calibri"/>
                <a:cs typeface="Calibri"/>
              </a:rPr>
              <a:t>m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spc="-45" dirty="0">
                <a:latin typeface="Calibri"/>
                <a:cs typeface="Calibri"/>
              </a:rPr>
              <a:t>g</a:t>
            </a:r>
            <a:r>
              <a:rPr sz="2800" spc="-20" dirty="0">
                <a:latin typeface="Calibri"/>
                <a:cs typeface="Calibri"/>
              </a:rPr>
              <a:t>e</a:t>
            </a:r>
            <a:r>
              <a:rPr sz="2800" dirty="0">
                <a:latin typeface="Calibri"/>
                <a:cs typeface="Calibri"/>
              </a:rPr>
              <a:t>s</a:t>
            </a:r>
          </a:p>
          <a:p>
            <a:pPr>
              <a:lnSpc>
                <a:spcPct val="100000"/>
              </a:lnSpc>
            </a:pPr>
            <a:endParaRPr sz="28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335"/>
              </a:spcBef>
            </a:pPr>
            <a:r>
              <a:rPr sz="2800" dirty="0">
                <a:latin typeface="Calibri"/>
                <a:cs typeface="Calibri"/>
              </a:rPr>
              <a:t>“D</a:t>
            </a:r>
            <a:r>
              <a:rPr sz="2800" spc="-60" dirty="0">
                <a:latin typeface="Calibri"/>
                <a:cs typeface="Calibri"/>
              </a:rPr>
              <a:t>r</a:t>
            </a:r>
            <a:r>
              <a:rPr sz="2800" spc="-5" dirty="0">
                <a:latin typeface="Calibri"/>
                <a:cs typeface="Calibri"/>
              </a:rPr>
              <a:t>o</a:t>
            </a:r>
            <a:r>
              <a:rPr sz="2800" dirty="0">
                <a:latin typeface="Calibri"/>
                <a:cs typeface="Calibri"/>
              </a:rPr>
              <a:t>s</a:t>
            </a:r>
            <a:r>
              <a:rPr sz="2800" spc="-5" dirty="0">
                <a:latin typeface="Calibri"/>
                <a:cs typeface="Calibri"/>
              </a:rPr>
              <a:t>o</a:t>
            </a:r>
            <a:r>
              <a:rPr sz="2800" dirty="0">
                <a:latin typeface="Calibri"/>
                <a:cs typeface="Calibri"/>
              </a:rPr>
              <a:t>ph</a:t>
            </a:r>
            <a:r>
              <a:rPr sz="2800" spc="-10" dirty="0">
                <a:latin typeface="Calibri"/>
                <a:cs typeface="Calibri"/>
              </a:rPr>
              <a:t>il</a:t>
            </a:r>
            <a:r>
              <a:rPr sz="2800" dirty="0">
                <a:latin typeface="Calibri"/>
                <a:cs typeface="Calibri"/>
              </a:rPr>
              <a:t>a </a:t>
            </a:r>
            <a:r>
              <a:rPr sz="2800" spc="-5" dirty="0">
                <a:latin typeface="Calibri"/>
                <a:cs typeface="Calibri"/>
              </a:rPr>
              <a:t>o</a:t>
            </a:r>
            <a:r>
              <a:rPr sz="2800" dirty="0">
                <a:latin typeface="Calibri"/>
                <a:cs typeface="Calibri"/>
              </a:rPr>
              <a:t>f </a:t>
            </a:r>
            <a:r>
              <a:rPr sz="2800" spc="-40" dirty="0">
                <a:latin typeface="Calibri"/>
                <a:cs typeface="Calibri"/>
              </a:rPr>
              <a:t>c</a:t>
            </a:r>
            <a:r>
              <a:rPr sz="2800" spc="-5" dirty="0">
                <a:latin typeface="Calibri"/>
                <a:cs typeface="Calibri"/>
              </a:rPr>
              <a:t>o</a:t>
            </a:r>
            <a:r>
              <a:rPr sz="2800" spc="-30" dirty="0">
                <a:latin typeface="Calibri"/>
                <a:cs typeface="Calibri"/>
              </a:rPr>
              <a:t>m</a:t>
            </a:r>
            <a:r>
              <a:rPr sz="2800" dirty="0">
                <a:latin typeface="Calibri"/>
                <a:cs typeface="Calibri"/>
              </a:rPr>
              <a:t>pu</a:t>
            </a:r>
            <a:r>
              <a:rPr sz="2800" spc="-30" dirty="0">
                <a:latin typeface="Calibri"/>
                <a:cs typeface="Calibri"/>
              </a:rPr>
              <a:t>t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spc="-10" dirty="0">
                <a:latin typeface="Calibri"/>
                <a:cs typeface="Calibri"/>
              </a:rPr>
              <a:t>r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v</a:t>
            </a:r>
            <a:r>
              <a:rPr sz="2800" spc="-10" dirty="0">
                <a:latin typeface="Calibri"/>
                <a:cs typeface="Calibri"/>
              </a:rPr>
              <a:t>i</a:t>
            </a:r>
            <a:r>
              <a:rPr sz="2800" dirty="0">
                <a:latin typeface="Calibri"/>
                <a:cs typeface="Calibri"/>
              </a:rPr>
              <a:t>s</a:t>
            </a:r>
            <a:r>
              <a:rPr sz="2800" spc="-10" dirty="0">
                <a:latin typeface="Calibri"/>
                <a:cs typeface="Calibri"/>
              </a:rPr>
              <a:t>i</a:t>
            </a:r>
            <a:r>
              <a:rPr sz="2800" spc="-5" dirty="0">
                <a:latin typeface="Calibri"/>
                <a:cs typeface="Calibri"/>
              </a:rPr>
              <a:t>o</a:t>
            </a:r>
            <a:r>
              <a:rPr sz="2800" dirty="0">
                <a:latin typeface="Calibri"/>
                <a:cs typeface="Calibri"/>
              </a:rPr>
              <a:t>n”</a:t>
            </a: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900" dirty="0">
              <a:latin typeface="Times New Roman"/>
              <a:cs typeface="Times New Roman"/>
            </a:endParaRPr>
          </a:p>
          <a:p>
            <a:pPr marL="12700" marR="5080">
              <a:lnSpc>
                <a:spcPct val="100000"/>
              </a:lnSpc>
            </a:pPr>
            <a:r>
              <a:rPr sz="2800" spc="-65" dirty="0">
                <a:latin typeface="Calibri"/>
                <a:cs typeface="Calibri"/>
              </a:rPr>
              <a:t>R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dirty="0">
                <a:latin typeface="Calibri"/>
                <a:cs typeface="Calibri"/>
              </a:rPr>
              <a:t>su</a:t>
            </a:r>
            <a:r>
              <a:rPr sz="2800" spc="-5" dirty="0">
                <a:latin typeface="Calibri"/>
                <a:cs typeface="Calibri"/>
              </a:rPr>
              <a:t>l</a:t>
            </a:r>
            <a:r>
              <a:rPr sz="2800" spc="-15" dirty="0">
                <a:latin typeface="Calibri"/>
                <a:cs typeface="Calibri"/>
              </a:rPr>
              <a:t>t</a:t>
            </a:r>
            <a:r>
              <a:rPr sz="2800" dirty="0">
                <a:latin typeface="Calibri"/>
                <a:cs typeface="Calibri"/>
              </a:rPr>
              <a:t>s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f</a:t>
            </a:r>
            <a:r>
              <a:rPr sz="2800" spc="-60" dirty="0">
                <a:latin typeface="Calibri"/>
                <a:cs typeface="Calibri"/>
              </a:rPr>
              <a:t>r</a:t>
            </a:r>
            <a:r>
              <a:rPr sz="2800" spc="-5" dirty="0">
                <a:latin typeface="Calibri"/>
                <a:cs typeface="Calibri"/>
              </a:rPr>
              <a:t>o</a:t>
            </a:r>
            <a:r>
              <a:rPr sz="2800" spc="-25" dirty="0">
                <a:latin typeface="Calibri"/>
                <a:cs typeface="Calibri"/>
              </a:rPr>
              <a:t>m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M</a:t>
            </a:r>
            <a:r>
              <a:rPr sz="2800" spc="-15" dirty="0">
                <a:latin typeface="Calibri"/>
                <a:cs typeface="Calibri"/>
              </a:rPr>
              <a:t>N</a:t>
            </a:r>
            <a:r>
              <a:rPr sz="2800" spc="-20" dirty="0">
                <a:latin typeface="Calibri"/>
                <a:cs typeface="Calibri"/>
              </a:rPr>
              <a:t>IS</a:t>
            </a:r>
            <a:r>
              <a:rPr sz="2800" dirty="0">
                <a:latin typeface="Calibri"/>
                <a:cs typeface="Calibri"/>
              </a:rPr>
              <a:t>T </a:t>
            </a:r>
            <a:r>
              <a:rPr sz="2800" spc="-5" dirty="0">
                <a:latin typeface="Calibri"/>
                <a:cs typeface="Calibri"/>
              </a:rPr>
              <a:t>of</a:t>
            </a:r>
            <a:r>
              <a:rPr sz="2800" spc="-40" dirty="0">
                <a:latin typeface="Calibri"/>
                <a:cs typeface="Calibri"/>
              </a:rPr>
              <a:t>t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dirty="0">
                <a:latin typeface="Calibri"/>
                <a:cs typeface="Calibri"/>
              </a:rPr>
              <a:t>n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do n</a:t>
            </a:r>
            <a:r>
              <a:rPr sz="2800" spc="-5" dirty="0">
                <a:latin typeface="Calibri"/>
                <a:cs typeface="Calibri"/>
              </a:rPr>
              <a:t>o</a:t>
            </a:r>
            <a:r>
              <a:rPr sz="2800" spc="-10" dirty="0">
                <a:latin typeface="Calibri"/>
                <a:cs typeface="Calibri"/>
              </a:rPr>
              <a:t>t </a:t>
            </a:r>
            <a:r>
              <a:rPr sz="2800" dirty="0">
                <a:latin typeface="Calibri"/>
                <a:cs typeface="Calibri"/>
              </a:rPr>
              <a:t>h</a:t>
            </a:r>
            <a:r>
              <a:rPr sz="2800" spc="-5" dirty="0">
                <a:latin typeface="Calibri"/>
                <a:cs typeface="Calibri"/>
              </a:rPr>
              <a:t>ol</a:t>
            </a:r>
            <a:r>
              <a:rPr sz="2800" dirty="0">
                <a:latin typeface="Calibri"/>
                <a:cs typeface="Calibri"/>
              </a:rPr>
              <a:t>d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</a:t>
            </a:r>
            <a:r>
              <a:rPr sz="2800" dirty="0">
                <a:latin typeface="Calibri"/>
                <a:cs typeface="Calibri"/>
              </a:rPr>
              <a:t>n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m</a:t>
            </a:r>
            <a:r>
              <a:rPr sz="2800" spc="-5" dirty="0">
                <a:latin typeface="Calibri"/>
                <a:cs typeface="Calibri"/>
              </a:rPr>
              <a:t>o</a:t>
            </a:r>
            <a:r>
              <a:rPr sz="2800" spc="-50" dirty="0">
                <a:latin typeface="Calibri"/>
                <a:cs typeface="Calibri"/>
              </a:rPr>
              <a:t>r</a:t>
            </a:r>
            <a:r>
              <a:rPr sz="2800" spc="-15" dirty="0">
                <a:latin typeface="Calibri"/>
                <a:cs typeface="Calibri"/>
              </a:rPr>
              <a:t>e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35" dirty="0">
                <a:latin typeface="Calibri"/>
                <a:cs typeface="Calibri"/>
              </a:rPr>
              <a:t>c</a:t>
            </a:r>
            <a:r>
              <a:rPr sz="2800" spc="-5" dirty="0">
                <a:latin typeface="Calibri"/>
                <a:cs typeface="Calibri"/>
              </a:rPr>
              <a:t>o</a:t>
            </a:r>
            <a:r>
              <a:rPr sz="2800" spc="-25" dirty="0">
                <a:latin typeface="Calibri"/>
                <a:cs typeface="Calibri"/>
              </a:rPr>
              <a:t>m</a:t>
            </a:r>
            <a:r>
              <a:rPr sz="2800" dirty="0">
                <a:latin typeface="Calibri"/>
                <a:cs typeface="Calibri"/>
              </a:rPr>
              <a:t>p</a:t>
            </a:r>
            <a:r>
              <a:rPr sz="2800" spc="-5" dirty="0">
                <a:latin typeface="Calibri"/>
                <a:cs typeface="Calibri"/>
              </a:rPr>
              <a:t>l</a:t>
            </a:r>
            <a:r>
              <a:rPr sz="2800" spc="-65" dirty="0">
                <a:latin typeface="Calibri"/>
                <a:cs typeface="Calibri"/>
              </a:rPr>
              <a:t>e</a:t>
            </a:r>
            <a:r>
              <a:rPr sz="2800" dirty="0">
                <a:latin typeface="Calibri"/>
                <a:cs typeface="Calibri"/>
              </a:rPr>
              <a:t>x d</a:t>
            </a:r>
            <a:r>
              <a:rPr sz="2800" spc="-30" dirty="0">
                <a:latin typeface="Calibri"/>
                <a:cs typeface="Calibri"/>
              </a:rPr>
              <a:t>a</a:t>
            </a:r>
            <a:r>
              <a:rPr sz="2800" spc="-45" dirty="0">
                <a:latin typeface="Calibri"/>
                <a:cs typeface="Calibri"/>
              </a:rPr>
              <a:t>t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spc="5" dirty="0">
                <a:latin typeface="Calibri"/>
                <a:cs typeface="Calibri"/>
              </a:rPr>
              <a:t>s</a:t>
            </a:r>
            <a:r>
              <a:rPr sz="2800" spc="-35" dirty="0">
                <a:latin typeface="Calibri"/>
                <a:cs typeface="Calibri"/>
              </a:rPr>
              <a:t>e</a:t>
            </a:r>
            <a:r>
              <a:rPr sz="2800" spc="-15" dirty="0">
                <a:latin typeface="Calibri"/>
                <a:cs typeface="Calibri"/>
              </a:rPr>
              <a:t>t</a:t>
            </a:r>
            <a:r>
              <a:rPr sz="2800" spc="5" dirty="0">
                <a:latin typeface="Calibri"/>
                <a:cs typeface="Calibri"/>
              </a:rPr>
              <a:t>s</a:t>
            </a:r>
            <a:r>
              <a:rPr sz="2800" spc="-10" dirty="0">
                <a:latin typeface="Calibri"/>
                <a:cs typeface="Calibri"/>
              </a:rPr>
              <a:t>!</a:t>
            </a:r>
            <a:endParaRPr sz="28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207452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B8FD0250-B970-4712-B9A9-033B4E2A1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31</a:t>
            </a:fld>
            <a:endParaRPr lang="en-US" dirty="0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59C47FBC-1C93-45D0-8DF9-CD1C3F017DD8}"/>
              </a:ext>
            </a:extLst>
          </p:cNvPr>
          <p:cNvSpPr txBox="1">
            <a:spLocks/>
          </p:cNvSpPr>
          <p:nvPr/>
        </p:nvSpPr>
        <p:spPr>
          <a:xfrm>
            <a:off x="497838" y="402714"/>
            <a:ext cx="11196322" cy="584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algn="l" defTabSz="914126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799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431800">
              <a:lnSpc>
                <a:spcPct val="100000"/>
              </a:lnSpc>
            </a:pPr>
            <a:r>
              <a:rPr lang="en-US" sz="3800" spc="-30" dirty="0">
                <a:solidFill>
                  <a:schemeClr val="tx1"/>
                </a:solidFill>
              </a:rPr>
              <a:t>Im</a:t>
            </a:r>
            <a:r>
              <a:rPr lang="en-US" sz="3800" spc="-20" dirty="0">
                <a:solidFill>
                  <a:schemeClr val="tx1"/>
                </a:solidFill>
              </a:rPr>
              <a:t>a</a:t>
            </a:r>
            <a:r>
              <a:rPr lang="en-US" sz="3800" dirty="0">
                <a:solidFill>
                  <a:schemeClr val="tx1"/>
                </a:solidFill>
              </a:rPr>
              <a:t>ge</a:t>
            </a:r>
            <a:r>
              <a:rPr lang="en-US" sz="3800" spc="-10" dirty="0">
                <a:solidFill>
                  <a:schemeClr val="tx1"/>
                </a:solidFill>
              </a:rPr>
              <a:t> </a:t>
            </a:r>
            <a:r>
              <a:rPr lang="en-US" sz="3800" spc="-30" dirty="0">
                <a:solidFill>
                  <a:schemeClr val="tx1"/>
                </a:solidFill>
              </a:rPr>
              <a:t>C</a:t>
            </a:r>
            <a:r>
              <a:rPr lang="en-US" sz="3800" spc="-15" dirty="0">
                <a:solidFill>
                  <a:schemeClr val="tx1"/>
                </a:solidFill>
              </a:rPr>
              <a:t>lassifi</a:t>
            </a:r>
            <a:r>
              <a:rPr lang="en-US" sz="3800" spc="-40" dirty="0">
                <a:solidFill>
                  <a:schemeClr val="tx1"/>
                </a:solidFill>
              </a:rPr>
              <a:t>c</a:t>
            </a:r>
            <a:r>
              <a:rPr lang="en-US" sz="3800" spc="-55" dirty="0">
                <a:solidFill>
                  <a:schemeClr val="tx1"/>
                </a:solidFill>
              </a:rPr>
              <a:t>a</a:t>
            </a:r>
            <a:r>
              <a:rPr lang="en-US" sz="3800" spc="-20" dirty="0">
                <a:solidFill>
                  <a:schemeClr val="tx1"/>
                </a:solidFill>
              </a:rPr>
              <a:t>t</a:t>
            </a:r>
            <a:r>
              <a:rPr lang="en-US" sz="3800" spc="-10" dirty="0">
                <a:solidFill>
                  <a:schemeClr val="tx1"/>
                </a:solidFill>
              </a:rPr>
              <a:t>i</a:t>
            </a:r>
            <a:r>
              <a:rPr lang="en-US" sz="3800" dirty="0">
                <a:solidFill>
                  <a:schemeClr val="tx1"/>
                </a:solidFill>
              </a:rPr>
              <a:t>o</a:t>
            </a:r>
            <a:r>
              <a:rPr lang="en-US" sz="3800" spc="-25" dirty="0">
                <a:solidFill>
                  <a:schemeClr val="tx1"/>
                </a:solidFill>
              </a:rPr>
              <a:t>n</a:t>
            </a:r>
            <a:r>
              <a:rPr lang="en-US" sz="3800" spc="-10" dirty="0">
                <a:solidFill>
                  <a:schemeClr val="tx1"/>
                </a:solidFill>
              </a:rPr>
              <a:t> </a:t>
            </a:r>
            <a:r>
              <a:rPr lang="en-US" sz="3800" spc="-30" dirty="0">
                <a:solidFill>
                  <a:schemeClr val="tx1"/>
                </a:solidFill>
              </a:rPr>
              <a:t>D</a:t>
            </a:r>
            <a:r>
              <a:rPr lang="en-US" sz="3800" spc="-55" dirty="0">
                <a:solidFill>
                  <a:schemeClr val="tx1"/>
                </a:solidFill>
              </a:rPr>
              <a:t>a</a:t>
            </a:r>
            <a:r>
              <a:rPr lang="en-US" sz="3800" spc="-75" dirty="0">
                <a:solidFill>
                  <a:schemeClr val="tx1"/>
                </a:solidFill>
              </a:rPr>
              <a:t>t</a:t>
            </a:r>
            <a:r>
              <a:rPr lang="en-US" sz="3800" spc="-20" dirty="0">
                <a:solidFill>
                  <a:schemeClr val="tx1"/>
                </a:solidFill>
              </a:rPr>
              <a:t>aset</a:t>
            </a:r>
            <a:r>
              <a:rPr lang="en-US" sz="3800" spc="-5" dirty="0">
                <a:solidFill>
                  <a:schemeClr val="tx1"/>
                </a:solidFill>
              </a:rPr>
              <a:t>s</a:t>
            </a:r>
            <a:r>
              <a:rPr lang="en-US" sz="3800" spc="20" dirty="0">
                <a:solidFill>
                  <a:schemeClr val="tx1"/>
                </a:solidFill>
                <a:latin typeface="Calibri Light"/>
                <a:cs typeface="Calibri Light"/>
              </a:rPr>
              <a:t>:</a:t>
            </a:r>
            <a:r>
              <a:rPr lang="en-US" sz="3800" spc="15" dirty="0">
                <a:solidFill>
                  <a:schemeClr val="tx1"/>
                </a:solidFill>
                <a:latin typeface="Calibri Light"/>
                <a:cs typeface="Calibri Light"/>
              </a:rPr>
              <a:t> </a:t>
            </a:r>
            <a:r>
              <a:rPr lang="en-US" sz="3800" spc="25" dirty="0">
                <a:solidFill>
                  <a:schemeClr val="tx1"/>
                </a:solidFill>
                <a:latin typeface="Calibri Light"/>
                <a:cs typeface="Calibri Light"/>
              </a:rPr>
              <a:t>CI</a:t>
            </a:r>
            <a:r>
              <a:rPr lang="en-US" sz="3800" spc="-190" dirty="0">
                <a:solidFill>
                  <a:schemeClr val="tx1"/>
                </a:solidFill>
                <a:latin typeface="Calibri Light"/>
                <a:cs typeface="Calibri Light"/>
              </a:rPr>
              <a:t>F</a:t>
            </a:r>
            <a:r>
              <a:rPr lang="en-US" sz="3800" spc="35" dirty="0">
                <a:solidFill>
                  <a:schemeClr val="tx1"/>
                </a:solidFill>
                <a:latin typeface="Calibri Light"/>
                <a:cs typeface="Calibri Light"/>
              </a:rPr>
              <a:t>AR10</a:t>
            </a:r>
            <a:endParaRPr lang="en-US" sz="3800" dirty="0">
              <a:solidFill>
                <a:schemeClr val="tx1"/>
              </a:solidFill>
              <a:latin typeface="Calibri Light"/>
              <a:cs typeface="Calibri Light"/>
            </a:endParaRP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778D8135-F4F9-423A-8FBA-5C13BAFBC2B5}"/>
              </a:ext>
            </a:extLst>
          </p:cNvPr>
          <p:cNvSpPr txBox="1"/>
          <p:nvPr/>
        </p:nvSpPr>
        <p:spPr>
          <a:xfrm>
            <a:off x="231287" y="6134441"/>
            <a:ext cx="4051935" cy="127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800" spc="-5" dirty="0">
                <a:latin typeface="Calibri"/>
                <a:cs typeface="Calibri"/>
              </a:rPr>
              <a:t>A</a:t>
            </a:r>
            <a:r>
              <a:rPr sz="800" dirty="0">
                <a:latin typeface="Calibri"/>
                <a:cs typeface="Calibri"/>
              </a:rPr>
              <a:t>l</a:t>
            </a:r>
            <a:r>
              <a:rPr sz="800" spc="-5" dirty="0">
                <a:latin typeface="Calibri"/>
                <a:cs typeface="Calibri"/>
              </a:rPr>
              <a:t>e</a:t>
            </a:r>
            <a:r>
              <a:rPr sz="800" dirty="0">
                <a:latin typeface="Calibri"/>
                <a:cs typeface="Calibri"/>
              </a:rPr>
              <a:t>x</a:t>
            </a:r>
            <a:r>
              <a:rPr sz="800" spc="-5" dirty="0">
                <a:latin typeface="Calibri"/>
                <a:cs typeface="Calibri"/>
              </a:rPr>
              <a:t> </a:t>
            </a:r>
            <a:r>
              <a:rPr sz="800" spc="-10" dirty="0">
                <a:latin typeface="Calibri"/>
                <a:cs typeface="Calibri"/>
              </a:rPr>
              <a:t>Kr</a:t>
            </a:r>
            <a:r>
              <a:rPr sz="800" dirty="0">
                <a:latin typeface="Calibri"/>
                <a:cs typeface="Calibri"/>
              </a:rPr>
              <a:t>i</a:t>
            </a:r>
            <a:r>
              <a:rPr sz="800" spc="-5" dirty="0">
                <a:latin typeface="Calibri"/>
                <a:cs typeface="Calibri"/>
              </a:rPr>
              <a:t>z</a:t>
            </a:r>
            <a:r>
              <a:rPr sz="800" spc="5" dirty="0">
                <a:latin typeface="Calibri"/>
                <a:cs typeface="Calibri"/>
              </a:rPr>
              <a:t>h</a:t>
            </a:r>
            <a:r>
              <a:rPr sz="800" spc="-5" dirty="0">
                <a:latin typeface="Calibri"/>
                <a:cs typeface="Calibri"/>
              </a:rPr>
              <a:t>evs</a:t>
            </a:r>
            <a:r>
              <a:rPr sz="800" spc="-10" dirty="0">
                <a:latin typeface="Calibri"/>
                <a:cs typeface="Calibri"/>
              </a:rPr>
              <a:t>ky</a:t>
            </a:r>
            <a:r>
              <a:rPr sz="800" spc="-5" dirty="0">
                <a:latin typeface="Calibri"/>
                <a:cs typeface="Calibri"/>
              </a:rPr>
              <a:t>,</a:t>
            </a:r>
            <a:r>
              <a:rPr sz="800" spc="-10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“L</a:t>
            </a:r>
            <a:r>
              <a:rPr sz="800" spc="-5" dirty="0">
                <a:latin typeface="Calibri"/>
                <a:cs typeface="Calibri"/>
              </a:rPr>
              <a:t>e</a:t>
            </a:r>
            <a:r>
              <a:rPr sz="800" dirty="0">
                <a:latin typeface="Calibri"/>
                <a:cs typeface="Calibri"/>
              </a:rPr>
              <a:t>a</a:t>
            </a:r>
            <a:r>
              <a:rPr sz="800" spc="-10" dirty="0">
                <a:latin typeface="Calibri"/>
                <a:cs typeface="Calibri"/>
              </a:rPr>
              <a:t>r</a:t>
            </a:r>
            <a:r>
              <a:rPr sz="800" dirty="0">
                <a:latin typeface="Calibri"/>
                <a:cs typeface="Calibri"/>
              </a:rPr>
              <a:t>nin</a:t>
            </a:r>
            <a:r>
              <a:rPr sz="800" spc="-5" dirty="0">
                <a:latin typeface="Calibri"/>
                <a:cs typeface="Calibri"/>
              </a:rPr>
              <a:t>g</a:t>
            </a:r>
            <a:r>
              <a:rPr sz="800" spc="-10" dirty="0">
                <a:latin typeface="Calibri"/>
                <a:cs typeface="Calibri"/>
              </a:rPr>
              <a:t> M</a:t>
            </a:r>
            <a:r>
              <a:rPr sz="800" dirty="0">
                <a:latin typeface="Calibri"/>
                <a:cs typeface="Calibri"/>
              </a:rPr>
              <a:t>ul</a:t>
            </a:r>
            <a:r>
              <a:rPr sz="800" spc="-15" dirty="0">
                <a:latin typeface="Calibri"/>
                <a:cs typeface="Calibri"/>
              </a:rPr>
              <a:t>t</a:t>
            </a:r>
            <a:r>
              <a:rPr sz="800" dirty="0">
                <a:latin typeface="Calibri"/>
                <a:cs typeface="Calibri"/>
              </a:rPr>
              <a:t>ipl</a:t>
            </a:r>
            <a:r>
              <a:rPr sz="800" spc="-5" dirty="0">
                <a:latin typeface="Calibri"/>
                <a:cs typeface="Calibri"/>
              </a:rPr>
              <a:t>e </a:t>
            </a:r>
            <a:r>
              <a:rPr sz="800" dirty="0">
                <a:latin typeface="Calibri"/>
                <a:cs typeface="Calibri"/>
              </a:rPr>
              <a:t>La</a:t>
            </a:r>
            <a:r>
              <a:rPr sz="800" spc="-5" dirty="0">
                <a:latin typeface="Calibri"/>
                <a:cs typeface="Calibri"/>
              </a:rPr>
              <a:t>ye</a:t>
            </a:r>
            <a:r>
              <a:rPr sz="800" spc="-10" dirty="0">
                <a:latin typeface="Calibri"/>
                <a:cs typeface="Calibri"/>
              </a:rPr>
              <a:t>r</a:t>
            </a:r>
            <a:r>
              <a:rPr sz="800" dirty="0">
                <a:latin typeface="Calibri"/>
                <a:cs typeface="Calibri"/>
              </a:rPr>
              <a:t>s</a:t>
            </a:r>
            <a:r>
              <a:rPr sz="800" spc="-10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of </a:t>
            </a:r>
            <a:r>
              <a:rPr sz="800" spc="-5" dirty="0">
                <a:latin typeface="Calibri"/>
                <a:cs typeface="Calibri"/>
              </a:rPr>
              <a:t>Fe</a:t>
            </a:r>
            <a:r>
              <a:rPr sz="800" dirty="0">
                <a:latin typeface="Calibri"/>
                <a:cs typeface="Calibri"/>
              </a:rPr>
              <a:t>a</a:t>
            </a:r>
            <a:r>
              <a:rPr sz="800" spc="-15" dirty="0">
                <a:latin typeface="Calibri"/>
                <a:cs typeface="Calibri"/>
              </a:rPr>
              <a:t>t</a:t>
            </a:r>
            <a:r>
              <a:rPr sz="800" dirty="0">
                <a:latin typeface="Calibri"/>
                <a:cs typeface="Calibri"/>
              </a:rPr>
              <a:t>u</a:t>
            </a:r>
            <a:r>
              <a:rPr sz="800" spc="-10" dirty="0">
                <a:latin typeface="Calibri"/>
                <a:cs typeface="Calibri"/>
              </a:rPr>
              <a:t>r</a:t>
            </a:r>
            <a:r>
              <a:rPr sz="800" spc="-5" dirty="0">
                <a:latin typeface="Calibri"/>
                <a:cs typeface="Calibri"/>
              </a:rPr>
              <a:t>e</a:t>
            </a:r>
            <a:r>
              <a:rPr sz="800" dirty="0">
                <a:latin typeface="Calibri"/>
                <a:cs typeface="Calibri"/>
              </a:rPr>
              <a:t>s</a:t>
            </a:r>
            <a:r>
              <a:rPr sz="800" spc="-10" dirty="0">
                <a:latin typeface="Calibri"/>
                <a:cs typeface="Calibri"/>
              </a:rPr>
              <a:t> </a:t>
            </a:r>
            <a:r>
              <a:rPr sz="800" spc="5" dirty="0">
                <a:latin typeface="Calibri"/>
                <a:cs typeface="Calibri"/>
              </a:rPr>
              <a:t>f</a:t>
            </a:r>
            <a:r>
              <a:rPr sz="800" spc="-10" dirty="0">
                <a:latin typeface="Calibri"/>
                <a:cs typeface="Calibri"/>
              </a:rPr>
              <a:t>r</a:t>
            </a:r>
            <a:r>
              <a:rPr sz="800" dirty="0">
                <a:latin typeface="Calibri"/>
                <a:cs typeface="Calibri"/>
              </a:rPr>
              <a:t>o</a:t>
            </a:r>
            <a:r>
              <a:rPr sz="800" spc="-10" dirty="0">
                <a:latin typeface="Calibri"/>
                <a:cs typeface="Calibri"/>
              </a:rPr>
              <a:t>m </a:t>
            </a:r>
            <a:r>
              <a:rPr sz="800" spc="-5" dirty="0">
                <a:latin typeface="Calibri"/>
                <a:cs typeface="Calibri"/>
              </a:rPr>
              <a:t>T</a:t>
            </a:r>
            <a:r>
              <a:rPr sz="800" dirty="0">
                <a:latin typeface="Calibri"/>
                <a:cs typeface="Calibri"/>
              </a:rPr>
              <a:t>in</a:t>
            </a:r>
            <a:r>
              <a:rPr sz="800" spc="-5" dirty="0">
                <a:latin typeface="Calibri"/>
                <a:cs typeface="Calibri"/>
              </a:rPr>
              <a:t>y</a:t>
            </a:r>
            <a:r>
              <a:rPr sz="800" spc="-10" dirty="0">
                <a:latin typeface="Calibri"/>
                <a:cs typeface="Calibri"/>
              </a:rPr>
              <a:t> Im</a:t>
            </a:r>
            <a:r>
              <a:rPr sz="800" dirty="0">
                <a:latin typeface="Calibri"/>
                <a:cs typeface="Calibri"/>
              </a:rPr>
              <a:t>a</a:t>
            </a:r>
            <a:r>
              <a:rPr sz="800" spc="-10" dirty="0">
                <a:latin typeface="Calibri"/>
                <a:cs typeface="Calibri"/>
              </a:rPr>
              <a:t>g</a:t>
            </a:r>
            <a:r>
              <a:rPr sz="800" spc="-5" dirty="0">
                <a:latin typeface="Calibri"/>
                <a:cs typeface="Calibri"/>
              </a:rPr>
              <a:t>es</a:t>
            </a:r>
            <a:r>
              <a:rPr sz="800" dirty="0">
                <a:latin typeface="Calibri"/>
                <a:cs typeface="Calibri"/>
              </a:rPr>
              <a:t>”</a:t>
            </a:r>
            <a:r>
              <a:rPr sz="800" spc="-5" dirty="0">
                <a:latin typeface="Calibri"/>
                <a:cs typeface="Calibri"/>
              </a:rPr>
              <a:t>,</a:t>
            </a:r>
            <a:r>
              <a:rPr sz="800" spc="-10" dirty="0">
                <a:latin typeface="Calibri"/>
                <a:cs typeface="Calibri"/>
              </a:rPr>
              <a:t> </a:t>
            </a:r>
            <a:r>
              <a:rPr sz="800" spc="-5" dirty="0">
                <a:latin typeface="Calibri"/>
                <a:cs typeface="Calibri"/>
              </a:rPr>
              <a:t>Te</a:t>
            </a:r>
            <a:r>
              <a:rPr sz="800" spc="-10" dirty="0">
                <a:latin typeface="Calibri"/>
                <a:cs typeface="Calibri"/>
              </a:rPr>
              <a:t>c</a:t>
            </a:r>
            <a:r>
              <a:rPr sz="800" dirty="0">
                <a:latin typeface="Calibri"/>
                <a:cs typeface="Calibri"/>
              </a:rPr>
              <a:t>hni</a:t>
            </a:r>
            <a:r>
              <a:rPr sz="800" spc="-10" dirty="0">
                <a:latin typeface="Calibri"/>
                <a:cs typeface="Calibri"/>
              </a:rPr>
              <a:t>c</a:t>
            </a:r>
            <a:r>
              <a:rPr sz="800" dirty="0">
                <a:latin typeface="Calibri"/>
                <a:cs typeface="Calibri"/>
              </a:rPr>
              <a:t>al</a:t>
            </a:r>
            <a:r>
              <a:rPr sz="800" spc="-5" dirty="0">
                <a:latin typeface="Calibri"/>
                <a:cs typeface="Calibri"/>
              </a:rPr>
              <a:t> Re</a:t>
            </a:r>
            <a:r>
              <a:rPr sz="800" dirty="0">
                <a:latin typeface="Calibri"/>
                <a:cs typeface="Calibri"/>
              </a:rPr>
              <a:t>po</a:t>
            </a:r>
            <a:r>
              <a:rPr sz="800" spc="-10" dirty="0">
                <a:latin typeface="Calibri"/>
                <a:cs typeface="Calibri"/>
              </a:rPr>
              <a:t>r</a:t>
            </a:r>
            <a:r>
              <a:rPr sz="800" spc="-15" dirty="0">
                <a:latin typeface="Calibri"/>
                <a:cs typeface="Calibri"/>
              </a:rPr>
              <a:t>t</a:t>
            </a:r>
            <a:r>
              <a:rPr sz="800" spc="-5" dirty="0">
                <a:latin typeface="Calibri"/>
                <a:cs typeface="Calibri"/>
              </a:rPr>
              <a:t>,</a:t>
            </a:r>
            <a:r>
              <a:rPr sz="800" spc="-10" dirty="0">
                <a:latin typeface="Calibri"/>
                <a:cs typeface="Calibri"/>
              </a:rPr>
              <a:t> </a:t>
            </a:r>
            <a:r>
              <a:rPr sz="800" spc="-15" dirty="0">
                <a:latin typeface="Calibri"/>
                <a:cs typeface="Calibri"/>
              </a:rPr>
              <a:t>2009</a:t>
            </a:r>
            <a:r>
              <a:rPr sz="800" dirty="0">
                <a:latin typeface="Calibri"/>
                <a:cs typeface="Calibri"/>
              </a:rPr>
              <a:t>.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4B19605F-239E-4B3F-A4BE-9A58BCBE0F20}"/>
              </a:ext>
            </a:extLst>
          </p:cNvPr>
          <p:cNvSpPr/>
          <p:nvPr/>
        </p:nvSpPr>
        <p:spPr>
          <a:xfrm>
            <a:off x="356557" y="1327294"/>
            <a:ext cx="6066059" cy="448929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1CE2D2BD-BF1A-40A7-8343-9299E26D56D3}"/>
              </a:ext>
            </a:extLst>
          </p:cNvPr>
          <p:cNvSpPr txBox="1"/>
          <p:nvPr/>
        </p:nvSpPr>
        <p:spPr>
          <a:xfrm>
            <a:off x="6818059" y="1730152"/>
            <a:ext cx="4814570" cy="263661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345"/>
              </a:lnSpc>
            </a:pPr>
            <a:r>
              <a:rPr sz="2800" b="1" spc="-10" dirty="0">
                <a:latin typeface="Calibri"/>
                <a:cs typeface="Calibri"/>
              </a:rPr>
              <a:t>1</a:t>
            </a:r>
            <a:r>
              <a:rPr sz="2800" b="1" spc="-15" dirty="0">
                <a:latin typeface="Calibri"/>
                <a:cs typeface="Calibri"/>
              </a:rPr>
              <a:t>0</a:t>
            </a:r>
            <a:r>
              <a:rPr sz="2800" b="1" spc="1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</a:t>
            </a:r>
            <a:r>
              <a:rPr sz="2800" spc="-5" dirty="0">
                <a:latin typeface="Calibri"/>
                <a:cs typeface="Calibri"/>
              </a:rPr>
              <a:t>la</a:t>
            </a:r>
            <a:r>
              <a:rPr sz="2800" spc="5" dirty="0">
                <a:latin typeface="Calibri"/>
                <a:cs typeface="Calibri"/>
              </a:rPr>
              <a:t>ss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dirty="0">
                <a:latin typeface="Calibri"/>
                <a:cs typeface="Calibri"/>
              </a:rPr>
              <a:t>s</a:t>
            </a:r>
          </a:p>
          <a:p>
            <a:pPr marL="12700" marR="5080">
              <a:lnSpc>
                <a:spcPts val="3370"/>
              </a:lnSpc>
              <a:spcBef>
                <a:spcPts val="90"/>
              </a:spcBef>
            </a:pPr>
            <a:r>
              <a:rPr sz="2800" b="1" spc="-10" dirty="0">
                <a:latin typeface="Calibri"/>
                <a:cs typeface="Calibri"/>
              </a:rPr>
              <a:t>50</a:t>
            </a:r>
            <a:r>
              <a:rPr sz="2800" b="1" spc="-15" dirty="0">
                <a:latin typeface="Calibri"/>
                <a:cs typeface="Calibri"/>
              </a:rPr>
              <a:t>k</a:t>
            </a:r>
            <a:r>
              <a:rPr sz="2800" b="1" spc="1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t</a:t>
            </a:r>
            <a:r>
              <a:rPr sz="2800" spc="-70" dirty="0">
                <a:latin typeface="Calibri"/>
                <a:cs typeface="Calibri"/>
              </a:rPr>
              <a:t>r</a:t>
            </a:r>
            <a:r>
              <a:rPr sz="2800" spc="-5" dirty="0">
                <a:latin typeface="Calibri"/>
                <a:cs typeface="Calibri"/>
              </a:rPr>
              <a:t>ai</a:t>
            </a:r>
            <a:r>
              <a:rPr sz="2800" dirty="0">
                <a:latin typeface="Calibri"/>
                <a:cs typeface="Calibri"/>
              </a:rPr>
              <a:t>n</a:t>
            </a:r>
            <a:r>
              <a:rPr sz="2800" spc="-5" dirty="0">
                <a:latin typeface="Calibri"/>
                <a:cs typeface="Calibri"/>
              </a:rPr>
              <a:t>i</a:t>
            </a:r>
            <a:r>
              <a:rPr sz="2800" dirty="0">
                <a:latin typeface="Calibri"/>
                <a:cs typeface="Calibri"/>
              </a:rPr>
              <a:t>n</a:t>
            </a:r>
            <a:r>
              <a:rPr sz="2800" spc="-15" dirty="0">
                <a:latin typeface="Calibri"/>
                <a:cs typeface="Calibri"/>
              </a:rPr>
              <a:t>g</a:t>
            </a:r>
            <a:r>
              <a:rPr sz="2800" spc="-5" dirty="0">
                <a:latin typeface="Calibri"/>
                <a:cs typeface="Calibri"/>
              </a:rPr>
              <a:t> im</a:t>
            </a:r>
            <a:r>
              <a:rPr sz="2800" spc="-20" dirty="0">
                <a:latin typeface="Calibri"/>
                <a:cs typeface="Calibri"/>
              </a:rPr>
              <a:t>a</a:t>
            </a:r>
            <a:r>
              <a:rPr sz="2800" spc="-45" dirty="0">
                <a:latin typeface="Calibri"/>
                <a:cs typeface="Calibri"/>
              </a:rPr>
              <a:t>g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dirty="0">
                <a:latin typeface="Calibri"/>
                <a:cs typeface="Calibri"/>
              </a:rPr>
              <a:t>s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(</a:t>
            </a:r>
            <a:r>
              <a:rPr sz="2800" spc="5" dirty="0">
                <a:latin typeface="Calibri"/>
                <a:cs typeface="Calibri"/>
              </a:rPr>
              <a:t>5</a:t>
            </a:r>
            <a:r>
              <a:rPr sz="2800" spc="-15" dirty="0">
                <a:latin typeface="Calibri"/>
                <a:cs typeface="Calibri"/>
              </a:rPr>
              <a:t>k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p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spc="-10" dirty="0">
                <a:latin typeface="Calibri"/>
                <a:cs typeface="Calibri"/>
              </a:rPr>
              <a:t>r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c</a:t>
            </a:r>
            <a:r>
              <a:rPr sz="2800" spc="-10" dirty="0">
                <a:latin typeface="Calibri"/>
                <a:cs typeface="Calibri"/>
              </a:rPr>
              <a:t>l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dirty="0">
                <a:latin typeface="Calibri"/>
                <a:cs typeface="Calibri"/>
              </a:rPr>
              <a:t>ss) </a:t>
            </a:r>
            <a:r>
              <a:rPr sz="2800" b="1" spc="-10" dirty="0">
                <a:latin typeface="Calibri"/>
                <a:cs typeface="Calibri"/>
              </a:rPr>
              <a:t>10</a:t>
            </a:r>
            <a:r>
              <a:rPr sz="2800" b="1" spc="-15" dirty="0">
                <a:latin typeface="Calibri"/>
                <a:cs typeface="Calibri"/>
              </a:rPr>
              <a:t>k</a:t>
            </a:r>
            <a:r>
              <a:rPr sz="2800" b="1" spc="10" dirty="0">
                <a:latin typeface="Calibri"/>
                <a:cs typeface="Calibri"/>
              </a:rPr>
              <a:t> </a:t>
            </a:r>
            <a:r>
              <a:rPr sz="2800" spc="-40" dirty="0">
                <a:latin typeface="Calibri"/>
                <a:cs typeface="Calibri"/>
              </a:rPr>
              <a:t>t</a:t>
            </a:r>
            <a:r>
              <a:rPr sz="2800" spc="-20" dirty="0">
                <a:latin typeface="Calibri"/>
                <a:cs typeface="Calibri"/>
              </a:rPr>
              <a:t>e</a:t>
            </a:r>
            <a:r>
              <a:rPr sz="2800" spc="-30" dirty="0">
                <a:latin typeface="Calibri"/>
                <a:cs typeface="Calibri"/>
              </a:rPr>
              <a:t>s</a:t>
            </a:r>
            <a:r>
              <a:rPr sz="2800" spc="-15" dirty="0">
                <a:latin typeface="Calibri"/>
                <a:cs typeface="Calibri"/>
              </a:rPr>
              <a:t>t</a:t>
            </a:r>
            <a:r>
              <a:rPr sz="2800" spc="-5" dirty="0">
                <a:latin typeface="Calibri"/>
                <a:cs typeface="Calibri"/>
              </a:rPr>
              <a:t>i</a:t>
            </a:r>
            <a:r>
              <a:rPr sz="2800" dirty="0">
                <a:latin typeface="Calibri"/>
                <a:cs typeface="Calibri"/>
              </a:rPr>
              <a:t>n</a:t>
            </a:r>
            <a:r>
              <a:rPr sz="2800" spc="-15" dirty="0">
                <a:latin typeface="Calibri"/>
                <a:cs typeface="Calibri"/>
              </a:rPr>
              <a:t>g</a:t>
            </a:r>
            <a:r>
              <a:rPr sz="2800" spc="-5" dirty="0">
                <a:latin typeface="Calibri"/>
                <a:cs typeface="Calibri"/>
              </a:rPr>
              <a:t> im</a:t>
            </a:r>
            <a:r>
              <a:rPr sz="2800" spc="-20" dirty="0">
                <a:latin typeface="Calibri"/>
                <a:cs typeface="Calibri"/>
              </a:rPr>
              <a:t>a</a:t>
            </a:r>
            <a:r>
              <a:rPr sz="2800" spc="-45" dirty="0">
                <a:latin typeface="Calibri"/>
                <a:cs typeface="Calibri"/>
              </a:rPr>
              <a:t>g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dirty="0">
                <a:latin typeface="Calibri"/>
                <a:cs typeface="Calibri"/>
              </a:rPr>
              <a:t>s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(</a:t>
            </a:r>
            <a:r>
              <a:rPr sz="2800" spc="5" dirty="0">
                <a:latin typeface="Calibri"/>
                <a:cs typeface="Calibri"/>
              </a:rPr>
              <a:t>1</a:t>
            </a:r>
            <a:r>
              <a:rPr sz="2800" spc="-15" dirty="0">
                <a:latin typeface="Calibri"/>
                <a:cs typeface="Calibri"/>
              </a:rPr>
              <a:t>k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p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spc="-10" dirty="0">
                <a:latin typeface="Calibri"/>
                <a:cs typeface="Calibri"/>
              </a:rPr>
              <a:t>r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c</a:t>
            </a:r>
            <a:r>
              <a:rPr sz="2800" spc="-10" dirty="0">
                <a:latin typeface="Calibri"/>
                <a:cs typeface="Calibri"/>
              </a:rPr>
              <a:t>l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dirty="0">
                <a:latin typeface="Calibri"/>
                <a:cs typeface="Calibri"/>
              </a:rPr>
              <a:t>ss) </a:t>
            </a:r>
            <a:r>
              <a:rPr sz="2800" b="1" spc="5" dirty="0">
                <a:latin typeface="Calibri"/>
                <a:cs typeface="Calibri"/>
              </a:rPr>
              <a:t>32</a:t>
            </a:r>
            <a:r>
              <a:rPr sz="2800" b="1" dirty="0">
                <a:latin typeface="Calibri"/>
                <a:cs typeface="Calibri"/>
              </a:rPr>
              <a:t>x</a:t>
            </a:r>
            <a:r>
              <a:rPr sz="2800" b="1" spc="-10" dirty="0">
                <a:latin typeface="Calibri"/>
                <a:cs typeface="Calibri"/>
              </a:rPr>
              <a:t>3</a:t>
            </a:r>
            <a:r>
              <a:rPr sz="2800" b="1" spc="-15" dirty="0">
                <a:latin typeface="Calibri"/>
                <a:cs typeface="Calibri"/>
              </a:rPr>
              <a:t>2</a:t>
            </a:r>
            <a:r>
              <a:rPr sz="2800" b="1" spc="10" dirty="0">
                <a:latin typeface="Calibri"/>
                <a:cs typeface="Calibri"/>
              </a:rPr>
              <a:t> </a:t>
            </a:r>
            <a:r>
              <a:rPr sz="2800" b="1" spc="-40" dirty="0">
                <a:latin typeface="Calibri"/>
                <a:cs typeface="Calibri"/>
              </a:rPr>
              <a:t>R</a:t>
            </a:r>
            <a:r>
              <a:rPr sz="2800" b="1" dirty="0">
                <a:latin typeface="Calibri"/>
                <a:cs typeface="Calibri"/>
              </a:rPr>
              <a:t>G</a:t>
            </a:r>
            <a:r>
              <a:rPr sz="2800" b="1" spc="-20" dirty="0">
                <a:latin typeface="Calibri"/>
                <a:cs typeface="Calibri"/>
              </a:rPr>
              <a:t>B</a:t>
            </a:r>
            <a:r>
              <a:rPr sz="2800" b="1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im</a:t>
            </a:r>
            <a:r>
              <a:rPr sz="2800" spc="-20" dirty="0">
                <a:latin typeface="Calibri"/>
                <a:cs typeface="Calibri"/>
              </a:rPr>
              <a:t>a</a:t>
            </a:r>
            <a:r>
              <a:rPr sz="2800" spc="-45" dirty="0">
                <a:latin typeface="Calibri"/>
                <a:cs typeface="Calibri"/>
              </a:rPr>
              <a:t>g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dirty="0">
                <a:latin typeface="Calibri"/>
                <a:cs typeface="Calibri"/>
              </a:rPr>
              <a:t>s</a:t>
            </a:r>
          </a:p>
          <a:p>
            <a:pPr>
              <a:lnSpc>
                <a:spcPct val="100000"/>
              </a:lnSpc>
            </a:pPr>
            <a:endParaRPr sz="28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2"/>
              </a:spcBef>
            </a:pPr>
            <a:endParaRPr sz="30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158630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84C48A0A-266E-4518-B97A-11A1A69501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32</a:t>
            </a:fld>
            <a:endParaRPr lang="en-US" dirty="0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E366831C-8932-4634-B363-F9F8230698CA}"/>
              </a:ext>
            </a:extLst>
          </p:cNvPr>
          <p:cNvSpPr txBox="1">
            <a:spLocks/>
          </p:cNvSpPr>
          <p:nvPr/>
        </p:nvSpPr>
        <p:spPr>
          <a:xfrm>
            <a:off x="497838" y="402714"/>
            <a:ext cx="11196322" cy="634127"/>
          </a:xfrm>
          <a:prstGeom prst="rect">
            <a:avLst/>
          </a:prstGeom>
        </p:spPr>
        <p:txBody>
          <a:bodyPr vert="horz" wrap="square" lIns="0" tIns="48874" rIns="0" bIns="0" rtlCol="0">
            <a:spAutoFit/>
          </a:bodyPr>
          <a:lstStyle>
            <a:lvl1pPr algn="l" defTabSz="914126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799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431800">
              <a:lnSpc>
                <a:spcPct val="100000"/>
              </a:lnSpc>
            </a:pPr>
            <a:r>
              <a:rPr lang="en-US" sz="3800" spc="-30" dirty="0">
                <a:solidFill>
                  <a:schemeClr val="tx1"/>
                </a:solidFill>
              </a:rPr>
              <a:t>Im</a:t>
            </a:r>
            <a:r>
              <a:rPr lang="en-US" sz="3800" spc="-20" dirty="0">
                <a:solidFill>
                  <a:schemeClr val="tx1"/>
                </a:solidFill>
              </a:rPr>
              <a:t>a</a:t>
            </a:r>
            <a:r>
              <a:rPr lang="en-US" sz="3800" dirty="0">
                <a:solidFill>
                  <a:schemeClr val="tx1"/>
                </a:solidFill>
              </a:rPr>
              <a:t>ge</a:t>
            </a:r>
            <a:r>
              <a:rPr lang="en-US" sz="3800" spc="-10" dirty="0">
                <a:solidFill>
                  <a:schemeClr val="tx1"/>
                </a:solidFill>
              </a:rPr>
              <a:t> </a:t>
            </a:r>
            <a:r>
              <a:rPr lang="en-US" sz="3800" spc="-30" dirty="0">
                <a:solidFill>
                  <a:schemeClr val="tx1"/>
                </a:solidFill>
              </a:rPr>
              <a:t>C</a:t>
            </a:r>
            <a:r>
              <a:rPr lang="en-US" sz="3800" spc="-15" dirty="0">
                <a:solidFill>
                  <a:schemeClr val="tx1"/>
                </a:solidFill>
              </a:rPr>
              <a:t>lassifi</a:t>
            </a:r>
            <a:r>
              <a:rPr lang="en-US" sz="3800" spc="-40" dirty="0">
                <a:solidFill>
                  <a:schemeClr val="tx1"/>
                </a:solidFill>
              </a:rPr>
              <a:t>c</a:t>
            </a:r>
            <a:r>
              <a:rPr lang="en-US" sz="3800" spc="-55" dirty="0">
                <a:solidFill>
                  <a:schemeClr val="tx1"/>
                </a:solidFill>
              </a:rPr>
              <a:t>a</a:t>
            </a:r>
            <a:r>
              <a:rPr lang="en-US" sz="3800" spc="-20" dirty="0">
                <a:solidFill>
                  <a:schemeClr val="tx1"/>
                </a:solidFill>
              </a:rPr>
              <a:t>t</a:t>
            </a:r>
            <a:r>
              <a:rPr lang="en-US" sz="3800" spc="-10" dirty="0">
                <a:solidFill>
                  <a:schemeClr val="tx1"/>
                </a:solidFill>
              </a:rPr>
              <a:t>i</a:t>
            </a:r>
            <a:r>
              <a:rPr lang="en-US" sz="3800" dirty="0">
                <a:solidFill>
                  <a:schemeClr val="tx1"/>
                </a:solidFill>
              </a:rPr>
              <a:t>o</a:t>
            </a:r>
            <a:r>
              <a:rPr lang="en-US" sz="3800" spc="-25" dirty="0">
                <a:solidFill>
                  <a:schemeClr val="tx1"/>
                </a:solidFill>
              </a:rPr>
              <a:t>n</a:t>
            </a:r>
            <a:r>
              <a:rPr lang="en-US" sz="3800" spc="-10" dirty="0">
                <a:solidFill>
                  <a:schemeClr val="tx1"/>
                </a:solidFill>
              </a:rPr>
              <a:t> </a:t>
            </a:r>
            <a:r>
              <a:rPr lang="en-US" sz="3800" spc="-30" dirty="0">
                <a:solidFill>
                  <a:schemeClr val="tx1"/>
                </a:solidFill>
              </a:rPr>
              <a:t>D</a:t>
            </a:r>
            <a:r>
              <a:rPr lang="en-US" sz="3800" spc="-55" dirty="0">
                <a:solidFill>
                  <a:schemeClr val="tx1"/>
                </a:solidFill>
              </a:rPr>
              <a:t>a</a:t>
            </a:r>
            <a:r>
              <a:rPr lang="en-US" sz="3800" spc="-75" dirty="0">
                <a:solidFill>
                  <a:schemeClr val="tx1"/>
                </a:solidFill>
              </a:rPr>
              <a:t>t</a:t>
            </a:r>
            <a:r>
              <a:rPr lang="en-US" sz="3800" spc="-20" dirty="0">
                <a:solidFill>
                  <a:schemeClr val="tx1"/>
                </a:solidFill>
              </a:rPr>
              <a:t>aset</a:t>
            </a:r>
            <a:r>
              <a:rPr lang="en-US" sz="3800" spc="-5" dirty="0">
                <a:solidFill>
                  <a:schemeClr val="tx1"/>
                </a:solidFill>
              </a:rPr>
              <a:t>s</a:t>
            </a:r>
            <a:r>
              <a:rPr lang="en-US" sz="3800" spc="20" dirty="0">
                <a:solidFill>
                  <a:schemeClr val="tx1"/>
                </a:solidFill>
                <a:latin typeface="Calibri Light"/>
                <a:cs typeface="Calibri Light"/>
              </a:rPr>
              <a:t>:</a:t>
            </a:r>
            <a:r>
              <a:rPr lang="en-US" sz="3800" spc="15" dirty="0">
                <a:solidFill>
                  <a:schemeClr val="tx1"/>
                </a:solidFill>
                <a:latin typeface="Calibri Light"/>
                <a:cs typeface="Calibri Light"/>
              </a:rPr>
              <a:t> </a:t>
            </a:r>
            <a:r>
              <a:rPr lang="en-US" sz="3800" spc="25" dirty="0">
                <a:solidFill>
                  <a:schemeClr val="tx1"/>
                </a:solidFill>
                <a:latin typeface="Calibri Light"/>
                <a:cs typeface="Calibri Light"/>
              </a:rPr>
              <a:t>CI</a:t>
            </a:r>
            <a:r>
              <a:rPr lang="en-US" sz="3800" spc="-190" dirty="0">
                <a:solidFill>
                  <a:schemeClr val="tx1"/>
                </a:solidFill>
                <a:latin typeface="Calibri Light"/>
                <a:cs typeface="Calibri Light"/>
              </a:rPr>
              <a:t>F</a:t>
            </a:r>
            <a:r>
              <a:rPr lang="en-US" sz="3800" spc="35" dirty="0">
                <a:solidFill>
                  <a:schemeClr val="tx1"/>
                </a:solidFill>
                <a:latin typeface="Calibri Light"/>
                <a:cs typeface="Calibri Light"/>
              </a:rPr>
              <a:t>AR100</a:t>
            </a:r>
            <a:endParaRPr lang="en-US" sz="3800" dirty="0">
              <a:solidFill>
                <a:schemeClr val="tx1"/>
              </a:solidFill>
              <a:latin typeface="Calibri Light"/>
              <a:cs typeface="Calibri Light"/>
            </a:endParaRP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7C469E8A-F962-4CAE-AB02-7751E5D0F1D6}"/>
              </a:ext>
            </a:extLst>
          </p:cNvPr>
          <p:cNvSpPr txBox="1"/>
          <p:nvPr/>
        </p:nvSpPr>
        <p:spPr>
          <a:xfrm>
            <a:off x="231287" y="6134441"/>
            <a:ext cx="4051935" cy="127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800" spc="-5" dirty="0">
                <a:latin typeface="Calibri"/>
                <a:cs typeface="Calibri"/>
              </a:rPr>
              <a:t>A</a:t>
            </a:r>
            <a:r>
              <a:rPr sz="800" dirty="0">
                <a:latin typeface="Calibri"/>
                <a:cs typeface="Calibri"/>
              </a:rPr>
              <a:t>l</a:t>
            </a:r>
            <a:r>
              <a:rPr sz="800" spc="-5" dirty="0">
                <a:latin typeface="Calibri"/>
                <a:cs typeface="Calibri"/>
              </a:rPr>
              <a:t>e</a:t>
            </a:r>
            <a:r>
              <a:rPr sz="800" dirty="0">
                <a:latin typeface="Calibri"/>
                <a:cs typeface="Calibri"/>
              </a:rPr>
              <a:t>x</a:t>
            </a:r>
            <a:r>
              <a:rPr sz="800" spc="-5" dirty="0">
                <a:latin typeface="Calibri"/>
                <a:cs typeface="Calibri"/>
              </a:rPr>
              <a:t> </a:t>
            </a:r>
            <a:r>
              <a:rPr sz="800" spc="-10" dirty="0">
                <a:latin typeface="Calibri"/>
                <a:cs typeface="Calibri"/>
              </a:rPr>
              <a:t>Kr</a:t>
            </a:r>
            <a:r>
              <a:rPr sz="800" dirty="0">
                <a:latin typeface="Calibri"/>
                <a:cs typeface="Calibri"/>
              </a:rPr>
              <a:t>i</a:t>
            </a:r>
            <a:r>
              <a:rPr sz="800" spc="-5" dirty="0">
                <a:latin typeface="Calibri"/>
                <a:cs typeface="Calibri"/>
              </a:rPr>
              <a:t>z</a:t>
            </a:r>
            <a:r>
              <a:rPr sz="800" spc="5" dirty="0">
                <a:latin typeface="Calibri"/>
                <a:cs typeface="Calibri"/>
              </a:rPr>
              <a:t>h</a:t>
            </a:r>
            <a:r>
              <a:rPr sz="800" spc="-5" dirty="0">
                <a:latin typeface="Calibri"/>
                <a:cs typeface="Calibri"/>
              </a:rPr>
              <a:t>evs</a:t>
            </a:r>
            <a:r>
              <a:rPr sz="800" spc="-10" dirty="0">
                <a:latin typeface="Calibri"/>
                <a:cs typeface="Calibri"/>
              </a:rPr>
              <a:t>ky</a:t>
            </a:r>
            <a:r>
              <a:rPr sz="800" spc="-5" dirty="0">
                <a:latin typeface="Calibri"/>
                <a:cs typeface="Calibri"/>
              </a:rPr>
              <a:t>,</a:t>
            </a:r>
            <a:r>
              <a:rPr sz="800" spc="-10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“L</a:t>
            </a:r>
            <a:r>
              <a:rPr sz="800" spc="-5" dirty="0">
                <a:latin typeface="Calibri"/>
                <a:cs typeface="Calibri"/>
              </a:rPr>
              <a:t>e</a:t>
            </a:r>
            <a:r>
              <a:rPr sz="800" dirty="0">
                <a:latin typeface="Calibri"/>
                <a:cs typeface="Calibri"/>
              </a:rPr>
              <a:t>a</a:t>
            </a:r>
            <a:r>
              <a:rPr sz="800" spc="-10" dirty="0">
                <a:latin typeface="Calibri"/>
                <a:cs typeface="Calibri"/>
              </a:rPr>
              <a:t>r</a:t>
            </a:r>
            <a:r>
              <a:rPr sz="800" dirty="0">
                <a:latin typeface="Calibri"/>
                <a:cs typeface="Calibri"/>
              </a:rPr>
              <a:t>nin</a:t>
            </a:r>
            <a:r>
              <a:rPr sz="800" spc="-5" dirty="0">
                <a:latin typeface="Calibri"/>
                <a:cs typeface="Calibri"/>
              </a:rPr>
              <a:t>g</a:t>
            </a:r>
            <a:r>
              <a:rPr sz="800" spc="-10" dirty="0">
                <a:latin typeface="Calibri"/>
                <a:cs typeface="Calibri"/>
              </a:rPr>
              <a:t> M</a:t>
            </a:r>
            <a:r>
              <a:rPr sz="800" dirty="0">
                <a:latin typeface="Calibri"/>
                <a:cs typeface="Calibri"/>
              </a:rPr>
              <a:t>ul</a:t>
            </a:r>
            <a:r>
              <a:rPr sz="800" spc="-15" dirty="0">
                <a:latin typeface="Calibri"/>
                <a:cs typeface="Calibri"/>
              </a:rPr>
              <a:t>t</a:t>
            </a:r>
            <a:r>
              <a:rPr sz="800" dirty="0">
                <a:latin typeface="Calibri"/>
                <a:cs typeface="Calibri"/>
              </a:rPr>
              <a:t>ipl</a:t>
            </a:r>
            <a:r>
              <a:rPr sz="800" spc="-5" dirty="0">
                <a:latin typeface="Calibri"/>
                <a:cs typeface="Calibri"/>
              </a:rPr>
              <a:t>e </a:t>
            </a:r>
            <a:r>
              <a:rPr sz="800" dirty="0">
                <a:latin typeface="Calibri"/>
                <a:cs typeface="Calibri"/>
              </a:rPr>
              <a:t>La</a:t>
            </a:r>
            <a:r>
              <a:rPr sz="800" spc="-5" dirty="0">
                <a:latin typeface="Calibri"/>
                <a:cs typeface="Calibri"/>
              </a:rPr>
              <a:t>ye</a:t>
            </a:r>
            <a:r>
              <a:rPr sz="800" spc="-10" dirty="0">
                <a:latin typeface="Calibri"/>
                <a:cs typeface="Calibri"/>
              </a:rPr>
              <a:t>r</a:t>
            </a:r>
            <a:r>
              <a:rPr sz="800" dirty="0">
                <a:latin typeface="Calibri"/>
                <a:cs typeface="Calibri"/>
              </a:rPr>
              <a:t>s</a:t>
            </a:r>
            <a:r>
              <a:rPr sz="800" spc="-10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of </a:t>
            </a:r>
            <a:r>
              <a:rPr sz="800" spc="-5" dirty="0">
                <a:latin typeface="Calibri"/>
                <a:cs typeface="Calibri"/>
              </a:rPr>
              <a:t>Fe</a:t>
            </a:r>
            <a:r>
              <a:rPr sz="800" dirty="0">
                <a:latin typeface="Calibri"/>
                <a:cs typeface="Calibri"/>
              </a:rPr>
              <a:t>a</a:t>
            </a:r>
            <a:r>
              <a:rPr sz="800" spc="-15" dirty="0">
                <a:latin typeface="Calibri"/>
                <a:cs typeface="Calibri"/>
              </a:rPr>
              <a:t>t</a:t>
            </a:r>
            <a:r>
              <a:rPr sz="800" dirty="0">
                <a:latin typeface="Calibri"/>
                <a:cs typeface="Calibri"/>
              </a:rPr>
              <a:t>u</a:t>
            </a:r>
            <a:r>
              <a:rPr sz="800" spc="-10" dirty="0">
                <a:latin typeface="Calibri"/>
                <a:cs typeface="Calibri"/>
              </a:rPr>
              <a:t>r</a:t>
            </a:r>
            <a:r>
              <a:rPr sz="800" spc="-5" dirty="0">
                <a:latin typeface="Calibri"/>
                <a:cs typeface="Calibri"/>
              </a:rPr>
              <a:t>e</a:t>
            </a:r>
            <a:r>
              <a:rPr sz="800" dirty="0">
                <a:latin typeface="Calibri"/>
                <a:cs typeface="Calibri"/>
              </a:rPr>
              <a:t>s</a:t>
            </a:r>
            <a:r>
              <a:rPr sz="800" spc="-10" dirty="0">
                <a:latin typeface="Calibri"/>
                <a:cs typeface="Calibri"/>
              </a:rPr>
              <a:t> </a:t>
            </a:r>
            <a:r>
              <a:rPr sz="800" spc="5" dirty="0">
                <a:latin typeface="Calibri"/>
                <a:cs typeface="Calibri"/>
              </a:rPr>
              <a:t>f</a:t>
            </a:r>
            <a:r>
              <a:rPr sz="800" spc="-10" dirty="0">
                <a:latin typeface="Calibri"/>
                <a:cs typeface="Calibri"/>
              </a:rPr>
              <a:t>r</a:t>
            </a:r>
            <a:r>
              <a:rPr sz="800" dirty="0">
                <a:latin typeface="Calibri"/>
                <a:cs typeface="Calibri"/>
              </a:rPr>
              <a:t>o</a:t>
            </a:r>
            <a:r>
              <a:rPr sz="800" spc="-10" dirty="0">
                <a:latin typeface="Calibri"/>
                <a:cs typeface="Calibri"/>
              </a:rPr>
              <a:t>m </a:t>
            </a:r>
            <a:r>
              <a:rPr sz="800" spc="-5" dirty="0">
                <a:latin typeface="Calibri"/>
                <a:cs typeface="Calibri"/>
              </a:rPr>
              <a:t>T</a:t>
            </a:r>
            <a:r>
              <a:rPr sz="800" dirty="0">
                <a:latin typeface="Calibri"/>
                <a:cs typeface="Calibri"/>
              </a:rPr>
              <a:t>in</a:t>
            </a:r>
            <a:r>
              <a:rPr sz="800" spc="-5" dirty="0">
                <a:latin typeface="Calibri"/>
                <a:cs typeface="Calibri"/>
              </a:rPr>
              <a:t>y</a:t>
            </a:r>
            <a:r>
              <a:rPr sz="800" spc="-10" dirty="0">
                <a:latin typeface="Calibri"/>
                <a:cs typeface="Calibri"/>
              </a:rPr>
              <a:t> Im</a:t>
            </a:r>
            <a:r>
              <a:rPr sz="800" dirty="0">
                <a:latin typeface="Calibri"/>
                <a:cs typeface="Calibri"/>
              </a:rPr>
              <a:t>a</a:t>
            </a:r>
            <a:r>
              <a:rPr sz="800" spc="-10" dirty="0">
                <a:latin typeface="Calibri"/>
                <a:cs typeface="Calibri"/>
              </a:rPr>
              <a:t>g</a:t>
            </a:r>
            <a:r>
              <a:rPr sz="800" spc="-5" dirty="0">
                <a:latin typeface="Calibri"/>
                <a:cs typeface="Calibri"/>
              </a:rPr>
              <a:t>es</a:t>
            </a:r>
            <a:r>
              <a:rPr sz="800" dirty="0">
                <a:latin typeface="Calibri"/>
                <a:cs typeface="Calibri"/>
              </a:rPr>
              <a:t>”</a:t>
            </a:r>
            <a:r>
              <a:rPr sz="800" spc="-5" dirty="0">
                <a:latin typeface="Calibri"/>
                <a:cs typeface="Calibri"/>
              </a:rPr>
              <a:t>,</a:t>
            </a:r>
            <a:r>
              <a:rPr sz="800" spc="-10" dirty="0">
                <a:latin typeface="Calibri"/>
                <a:cs typeface="Calibri"/>
              </a:rPr>
              <a:t> </a:t>
            </a:r>
            <a:r>
              <a:rPr sz="800" spc="-5" dirty="0">
                <a:latin typeface="Calibri"/>
                <a:cs typeface="Calibri"/>
              </a:rPr>
              <a:t>Te</a:t>
            </a:r>
            <a:r>
              <a:rPr sz="800" spc="-10" dirty="0">
                <a:latin typeface="Calibri"/>
                <a:cs typeface="Calibri"/>
              </a:rPr>
              <a:t>c</a:t>
            </a:r>
            <a:r>
              <a:rPr sz="800" dirty="0">
                <a:latin typeface="Calibri"/>
                <a:cs typeface="Calibri"/>
              </a:rPr>
              <a:t>hni</a:t>
            </a:r>
            <a:r>
              <a:rPr sz="800" spc="-10" dirty="0">
                <a:latin typeface="Calibri"/>
                <a:cs typeface="Calibri"/>
              </a:rPr>
              <a:t>c</a:t>
            </a:r>
            <a:r>
              <a:rPr sz="800" dirty="0">
                <a:latin typeface="Calibri"/>
                <a:cs typeface="Calibri"/>
              </a:rPr>
              <a:t>al</a:t>
            </a:r>
            <a:r>
              <a:rPr sz="800" spc="-5" dirty="0">
                <a:latin typeface="Calibri"/>
                <a:cs typeface="Calibri"/>
              </a:rPr>
              <a:t> Re</a:t>
            </a:r>
            <a:r>
              <a:rPr sz="800" dirty="0">
                <a:latin typeface="Calibri"/>
                <a:cs typeface="Calibri"/>
              </a:rPr>
              <a:t>po</a:t>
            </a:r>
            <a:r>
              <a:rPr sz="800" spc="-10" dirty="0">
                <a:latin typeface="Calibri"/>
                <a:cs typeface="Calibri"/>
              </a:rPr>
              <a:t>r</a:t>
            </a:r>
            <a:r>
              <a:rPr sz="800" spc="-15" dirty="0">
                <a:latin typeface="Calibri"/>
                <a:cs typeface="Calibri"/>
              </a:rPr>
              <a:t>t</a:t>
            </a:r>
            <a:r>
              <a:rPr sz="800" spc="-5" dirty="0">
                <a:latin typeface="Calibri"/>
                <a:cs typeface="Calibri"/>
              </a:rPr>
              <a:t>,</a:t>
            </a:r>
            <a:r>
              <a:rPr sz="800" spc="-10" dirty="0">
                <a:latin typeface="Calibri"/>
                <a:cs typeface="Calibri"/>
              </a:rPr>
              <a:t> </a:t>
            </a:r>
            <a:r>
              <a:rPr sz="800" spc="-15" dirty="0">
                <a:latin typeface="Calibri"/>
                <a:cs typeface="Calibri"/>
              </a:rPr>
              <a:t>2009</a:t>
            </a:r>
            <a:r>
              <a:rPr sz="800" dirty="0">
                <a:latin typeface="Calibri"/>
                <a:cs typeface="Calibri"/>
              </a:rPr>
              <a:t>.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28911A0A-40BD-4C16-AAEC-2DDAD19CE66A}"/>
              </a:ext>
            </a:extLst>
          </p:cNvPr>
          <p:cNvSpPr txBox="1"/>
          <p:nvPr/>
        </p:nvSpPr>
        <p:spPr>
          <a:xfrm>
            <a:off x="6433767" y="1426110"/>
            <a:ext cx="5373370" cy="43447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345"/>
              </a:lnSpc>
            </a:pPr>
            <a:r>
              <a:rPr sz="2800" b="1" spc="-10" dirty="0">
                <a:latin typeface="Calibri"/>
                <a:cs typeface="Calibri"/>
              </a:rPr>
              <a:t>10</a:t>
            </a:r>
            <a:r>
              <a:rPr sz="2800" b="1" spc="-15" dirty="0">
                <a:latin typeface="Calibri"/>
                <a:cs typeface="Calibri"/>
              </a:rPr>
              <a:t>0</a:t>
            </a:r>
            <a:r>
              <a:rPr sz="2800" b="1" spc="1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</a:t>
            </a:r>
            <a:r>
              <a:rPr sz="2800" spc="-5" dirty="0">
                <a:latin typeface="Calibri"/>
                <a:cs typeface="Calibri"/>
              </a:rPr>
              <a:t>la</a:t>
            </a:r>
            <a:r>
              <a:rPr sz="2800" spc="5" dirty="0">
                <a:latin typeface="Calibri"/>
                <a:cs typeface="Calibri"/>
              </a:rPr>
              <a:t>ss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dirty="0">
                <a:latin typeface="Calibri"/>
                <a:cs typeface="Calibri"/>
              </a:rPr>
              <a:t>s</a:t>
            </a:r>
          </a:p>
          <a:p>
            <a:pPr marL="12700" marR="363855">
              <a:lnSpc>
                <a:spcPts val="3370"/>
              </a:lnSpc>
              <a:spcBef>
                <a:spcPts val="90"/>
              </a:spcBef>
            </a:pPr>
            <a:r>
              <a:rPr sz="2800" b="1" spc="-10" dirty="0">
                <a:latin typeface="Calibri"/>
                <a:cs typeface="Calibri"/>
              </a:rPr>
              <a:t>50</a:t>
            </a:r>
            <a:r>
              <a:rPr sz="2800" b="1" spc="-15" dirty="0">
                <a:latin typeface="Calibri"/>
                <a:cs typeface="Calibri"/>
              </a:rPr>
              <a:t>k</a:t>
            </a:r>
            <a:r>
              <a:rPr sz="2800" b="1" spc="1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t</a:t>
            </a:r>
            <a:r>
              <a:rPr sz="2800" spc="-70" dirty="0">
                <a:latin typeface="Calibri"/>
                <a:cs typeface="Calibri"/>
              </a:rPr>
              <a:t>r</a:t>
            </a:r>
            <a:r>
              <a:rPr sz="2800" spc="-5" dirty="0">
                <a:latin typeface="Calibri"/>
                <a:cs typeface="Calibri"/>
              </a:rPr>
              <a:t>ai</a:t>
            </a:r>
            <a:r>
              <a:rPr sz="2800" dirty="0">
                <a:latin typeface="Calibri"/>
                <a:cs typeface="Calibri"/>
              </a:rPr>
              <a:t>n</a:t>
            </a:r>
            <a:r>
              <a:rPr sz="2800" spc="-5" dirty="0">
                <a:latin typeface="Calibri"/>
                <a:cs typeface="Calibri"/>
              </a:rPr>
              <a:t>i</a:t>
            </a:r>
            <a:r>
              <a:rPr sz="2800" dirty="0">
                <a:latin typeface="Calibri"/>
                <a:cs typeface="Calibri"/>
              </a:rPr>
              <a:t>n</a:t>
            </a:r>
            <a:r>
              <a:rPr sz="2800" spc="-15" dirty="0">
                <a:latin typeface="Calibri"/>
                <a:cs typeface="Calibri"/>
              </a:rPr>
              <a:t>g</a:t>
            </a:r>
            <a:r>
              <a:rPr sz="2800" spc="-5" dirty="0">
                <a:latin typeface="Calibri"/>
                <a:cs typeface="Calibri"/>
              </a:rPr>
              <a:t> im</a:t>
            </a:r>
            <a:r>
              <a:rPr sz="2800" spc="-20" dirty="0">
                <a:latin typeface="Calibri"/>
                <a:cs typeface="Calibri"/>
              </a:rPr>
              <a:t>a</a:t>
            </a:r>
            <a:r>
              <a:rPr sz="2800" spc="-45" dirty="0">
                <a:latin typeface="Calibri"/>
                <a:cs typeface="Calibri"/>
              </a:rPr>
              <a:t>g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dirty="0">
                <a:latin typeface="Calibri"/>
                <a:cs typeface="Calibri"/>
              </a:rPr>
              <a:t>s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(</a:t>
            </a:r>
            <a:r>
              <a:rPr sz="2800" spc="5" dirty="0">
                <a:latin typeface="Calibri"/>
                <a:cs typeface="Calibri"/>
              </a:rPr>
              <a:t>5</a:t>
            </a:r>
            <a:r>
              <a:rPr sz="2800" spc="-10" dirty="0">
                <a:latin typeface="Calibri"/>
                <a:cs typeface="Calibri"/>
              </a:rPr>
              <a:t>0</a:t>
            </a:r>
            <a:r>
              <a:rPr sz="2800" spc="-15" dirty="0">
                <a:latin typeface="Calibri"/>
                <a:cs typeface="Calibri"/>
              </a:rPr>
              <a:t>0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p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spc="-10" dirty="0">
                <a:latin typeface="Calibri"/>
                <a:cs typeface="Calibri"/>
              </a:rPr>
              <a:t>r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c</a:t>
            </a:r>
            <a:r>
              <a:rPr sz="2800" spc="-10" dirty="0">
                <a:latin typeface="Calibri"/>
                <a:cs typeface="Calibri"/>
              </a:rPr>
              <a:t>l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dirty="0">
                <a:latin typeface="Calibri"/>
                <a:cs typeface="Calibri"/>
              </a:rPr>
              <a:t>ss) </a:t>
            </a:r>
            <a:r>
              <a:rPr sz="2800" b="1" spc="-10" dirty="0">
                <a:latin typeface="Calibri"/>
                <a:cs typeface="Calibri"/>
              </a:rPr>
              <a:t>10</a:t>
            </a:r>
            <a:r>
              <a:rPr sz="2800" b="1" spc="-15" dirty="0">
                <a:latin typeface="Calibri"/>
                <a:cs typeface="Calibri"/>
              </a:rPr>
              <a:t>k</a:t>
            </a:r>
            <a:r>
              <a:rPr sz="2800" b="1" spc="10" dirty="0">
                <a:latin typeface="Calibri"/>
                <a:cs typeface="Calibri"/>
              </a:rPr>
              <a:t> </a:t>
            </a:r>
            <a:r>
              <a:rPr sz="2800" spc="-40" dirty="0">
                <a:latin typeface="Calibri"/>
                <a:cs typeface="Calibri"/>
              </a:rPr>
              <a:t>t</a:t>
            </a:r>
            <a:r>
              <a:rPr sz="2800" spc="-20" dirty="0">
                <a:latin typeface="Calibri"/>
                <a:cs typeface="Calibri"/>
              </a:rPr>
              <a:t>e</a:t>
            </a:r>
            <a:r>
              <a:rPr sz="2800" spc="-30" dirty="0">
                <a:latin typeface="Calibri"/>
                <a:cs typeface="Calibri"/>
              </a:rPr>
              <a:t>s</a:t>
            </a:r>
            <a:r>
              <a:rPr sz="2800" spc="-15" dirty="0">
                <a:latin typeface="Calibri"/>
                <a:cs typeface="Calibri"/>
              </a:rPr>
              <a:t>t</a:t>
            </a:r>
            <a:r>
              <a:rPr sz="2800" spc="-5" dirty="0">
                <a:latin typeface="Calibri"/>
                <a:cs typeface="Calibri"/>
              </a:rPr>
              <a:t>i</a:t>
            </a:r>
            <a:r>
              <a:rPr sz="2800" dirty="0">
                <a:latin typeface="Calibri"/>
                <a:cs typeface="Calibri"/>
              </a:rPr>
              <a:t>n</a:t>
            </a:r>
            <a:r>
              <a:rPr sz="2800" spc="-15" dirty="0">
                <a:latin typeface="Calibri"/>
                <a:cs typeface="Calibri"/>
              </a:rPr>
              <a:t>g</a:t>
            </a:r>
            <a:r>
              <a:rPr sz="2800" spc="-5" dirty="0">
                <a:latin typeface="Calibri"/>
                <a:cs typeface="Calibri"/>
              </a:rPr>
              <a:t> im</a:t>
            </a:r>
            <a:r>
              <a:rPr sz="2800" spc="-20" dirty="0">
                <a:latin typeface="Calibri"/>
                <a:cs typeface="Calibri"/>
              </a:rPr>
              <a:t>a</a:t>
            </a:r>
            <a:r>
              <a:rPr sz="2800" spc="-45" dirty="0">
                <a:latin typeface="Calibri"/>
                <a:cs typeface="Calibri"/>
              </a:rPr>
              <a:t>g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dirty="0">
                <a:latin typeface="Calibri"/>
                <a:cs typeface="Calibri"/>
              </a:rPr>
              <a:t>s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(</a:t>
            </a:r>
            <a:r>
              <a:rPr sz="2800" spc="5" dirty="0">
                <a:latin typeface="Calibri"/>
                <a:cs typeface="Calibri"/>
              </a:rPr>
              <a:t>1</a:t>
            </a:r>
            <a:r>
              <a:rPr sz="2800" spc="-10" dirty="0">
                <a:latin typeface="Calibri"/>
                <a:cs typeface="Calibri"/>
              </a:rPr>
              <a:t>0</a:t>
            </a:r>
            <a:r>
              <a:rPr sz="2800" spc="-15" dirty="0">
                <a:latin typeface="Calibri"/>
                <a:cs typeface="Calibri"/>
              </a:rPr>
              <a:t>0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p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spc="-10" dirty="0">
                <a:latin typeface="Calibri"/>
                <a:cs typeface="Calibri"/>
              </a:rPr>
              <a:t>r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c</a:t>
            </a:r>
            <a:r>
              <a:rPr sz="2800" spc="-10" dirty="0">
                <a:latin typeface="Calibri"/>
                <a:cs typeface="Calibri"/>
              </a:rPr>
              <a:t>l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dirty="0">
                <a:latin typeface="Calibri"/>
                <a:cs typeface="Calibri"/>
              </a:rPr>
              <a:t>ss) </a:t>
            </a:r>
            <a:r>
              <a:rPr sz="2800" b="1" spc="5" dirty="0">
                <a:latin typeface="Calibri"/>
                <a:cs typeface="Calibri"/>
              </a:rPr>
              <a:t>32</a:t>
            </a:r>
            <a:r>
              <a:rPr sz="2800" b="1" dirty="0">
                <a:latin typeface="Calibri"/>
                <a:cs typeface="Calibri"/>
              </a:rPr>
              <a:t>x</a:t>
            </a:r>
            <a:r>
              <a:rPr sz="2800" b="1" spc="-10" dirty="0">
                <a:latin typeface="Calibri"/>
                <a:cs typeface="Calibri"/>
              </a:rPr>
              <a:t>3</a:t>
            </a:r>
            <a:r>
              <a:rPr sz="2800" b="1" spc="-15" dirty="0">
                <a:latin typeface="Calibri"/>
                <a:cs typeface="Calibri"/>
              </a:rPr>
              <a:t>2</a:t>
            </a:r>
            <a:r>
              <a:rPr sz="2800" b="1" spc="10" dirty="0">
                <a:latin typeface="Calibri"/>
                <a:cs typeface="Calibri"/>
              </a:rPr>
              <a:t> </a:t>
            </a:r>
            <a:r>
              <a:rPr sz="2800" b="1" spc="-40" dirty="0">
                <a:latin typeface="Calibri"/>
                <a:cs typeface="Calibri"/>
              </a:rPr>
              <a:t>R</a:t>
            </a:r>
            <a:r>
              <a:rPr sz="2800" b="1" dirty="0">
                <a:latin typeface="Calibri"/>
                <a:cs typeface="Calibri"/>
              </a:rPr>
              <a:t>G</a:t>
            </a:r>
            <a:r>
              <a:rPr sz="2800" b="1" spc="-20" dirty="0">
                <a:latin typeface="Calibri"/>
                <a:cs typeface="Calibri"/>
              </a:rPr>
              <a:t>B</a:t>
            </a:r>
            <a:r>
              <a:rPr sz="2800" b="1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im</a:t>
            </a:r>
            <a:r>
              <a:rPr sz="2800" spc="-20" dirty="0">
                <a:latin typeface="Calibri"/>
                <a:cs typeface="Calibri"/>
              </a:rPr>
              <a:t>a</a:t>
            </a:r>
            <a:r>
              <a:rPr sz="2800" spc="-45" dirty="0">
                <a:latin typeface="Calibri"/>
                <a:cs typeface="Calibri"/>
              </a:rPr>
              <a:t>g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dirty="0">
                <a:latin typeface="Calibri"/>
                <a:cs typeface="Calibri"/>
              </a:rPr>
              <a:t>s</a:t>
            </a:r>
          </a:p>
          <a:p>
            <a:pPr>
              <a:lnSpc>
                <a:spcPct val="100000"/>
              </a:lnSpc>
              <a:spcBef>
                <a:spcPts val="39"/>
              </a:spcBef>
            </a:pPr>
            <a:endParaRPr sz="28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800" b="1" spc="-10" dirty="0">
                <a:latin typeface="Calibri"/>
                <a:cs typeface="Calibri"/>
              </a:rPr>
              <a:t>2</a:t>
            </a:r>
            <a:r>
              <a:rPr sz="2800" b="1" spc="-15" dirty="0">
                <a:latin typeface="Calibri"/>
                <a:cs typeface="Calibri"/>
              </a:rPr>
              <a:t>0</a:t>
            </a:r>
            <a:r>
              <a:rPr sz="2800" b="1" spc="10" dirty="0">
                <a:latin typeface="Calibri"/>
                <a:cs typeface="Calibri"/>
              </a:rPr>
              <a:t> </a:t>
            </a:r>
            <a:r>
              <a:rPr sz="2800" b="1" spc="-20" dirty="0">
                <a:latin typeface="Calibri"/>
                <a:cs typeface="Calibri"/>
              </a:rPr>
              <a:t>sup</a:t>
            </a:r>
            <a:r>
              <a:rPr sz="2800" b="1" spc="-15" dirty="0">
                <a:latin typeface="Calibri"/>
                <a:cs typeface="Calibri"/>
              </a:rPr>
              <a:t>e</a:t>
            </a:r>
            <a:r>
              <a:rPr sz="2800" b="1" spc="-35" dirty="0">
                <a:latin typeface="Calibri"/>
                <a:cs typeface="Calibri"/>
              </a:rPr>
              <a:t>r</a:t>
            </a:r>
            <a:r>
              <a:rPr sz="2800" b="1" dirty="0">
                <a:latin typeface="Calibri"/>
                <a:cs typeface="Calibri"/>
              </a:rPr>
              <a:t>c</a:t>
            </a:r>
            <a:r>
              <a:rPr sz="2800" b="1" spc="-15" dirty="0">
                <a:latin typeface="Calibri"/>
                <a:cs typeface="Calibri"/>
              </a:rPr>
              <a:t>la</a:t>
            </a:r>
            <a:r>
              <a:rPr sz="2800" b="1" spc="-5" dirty="0">
                <a:latin typeface="Calibri"/>
                <a:cs typeface="Calibri"/>
              </a:rPr>
              <a:t>ss</a:t>
            </a:r>
            <a:r>
              <a:rPr sz="2800" b="1" dirty="0">
                <a:latin typeface="Calibri"/>
                <a:cs typeface="Calibri"/>
              </a:rPr>
              <a:t>e</a:t>
            </a:r>
            <a:r>
              <a:rPr sz="2800" b="1" spc="-15" dirty="0">
                <a:latin typeface="Calibri"/>
                <a:cs typeface="Calibri"/>
              </a:rPr>
              <a:t>s</a:t>
            </a:r>
            <a:r>
              <a:rPr sz="2800" b="1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w</a:t>
            </a:r>
            <a:r>
              <a:rPr sz="2800" spc="-10" dirty="0">
                <a:latin typeface="Calibri"/>
                <a:cs typeface="Calibri"/>
              </a:rPr>
              <a:t>i</a:t>
            </a:r>
            <a:r>
              <a:rPr sz="2800" spc="-5" dirty="0">
                <a:latin typeface="Calibri"/>
                <a:cs typeface="Calibri"/>
              </a:rPr>
              <a:t>t</a:t>
            </a:r>
            <a:r>
              <a:rPr sz="2800" dirty="0">
                <a:latin typeface="Calibri"/>
                <a:cs typeface="Calibri"/>
              </a:rPr>
              <a:t>h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5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c</a:t>
            </a:r>
            <a:r>
              <a:rPr sz="2800" spc="-10" dirty="0">
                <a:latin typeface="Calibri"/>
                <a:cs typeface="Calibri"/>
              </a:rPr>
              <a:t>l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spc="5" dirty="0">
                <a:latin typeface="Calibri"/>
                <a:cs typeface="Calibri"/>
              </a:rPr>
              <a:t>ss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dirty="0">
                <a:latin typeface="Calibri"/>
                <a:cs typeface="Calibri"/>
              </a:rPr>
              <a:t>s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spc="-15" dirty="0">
                <a:latin typeface="Calibri"/>
                <a:cs typeface="Calibri"/>
              </a:rPr>
              <a:t>c</a:t>
            </a:r>
            <a:r>
              <a:rPr sz="2800" spc="5" dirty="0">
                <a:latin typeface="Calibri"/>
                <a:cs typeface="Calibri"/>
              </a:rPr>
              <a:t>h</a:t>
            </a:r>
            <a:r>
              <a:rPr sz="2800" spc="-10" dirty="0">
                <a:latin typeface="Calibri"/>
                <a:cs typeface="Calibri"/>
              </a:rPr>
              <a:t>:</a:t>
            </a:r>
            <a:endParaRPr sz="28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900" dirty="0">
              <a:latin typeface="Times New Roman"/>
              <a:cs typeface="Times New Roman"/>
            </a:endParaRPr>
          </a:p>
          <a:p>
            <a:pPr marL="12700" marR="272415">
              <a:lnSpc>
                <a:spcPct val="100000"/>
              </a:lnSpc>
            </a:pPr>
            <a:r>
              <a:rPr sz="2800" u="heavy" spc="5" dirty="0">
                <a:latin typeface="Calibri"/>
                <a:cs typeface="Calibri"/>
              </a:rPr>
              <a:t>Aqu</a:t>
            </a:r>
            <a:r>
              <a:rPr sz="2800" u="heavy" spc="-35" dirty="0">
                <a:latin typeface="Calibri"/>
                <a:cs typeface="Calibri"/>
              </a:rPr>
              <a:t>a</a:t>
            </a:r>
            <a:r>
              <a:rPr sz="2800" u="heavy" spc="-15" dirty="0">
                <a:latin typeface="Calibri"/>
                <a:cs typeface="Calibri"/>
              </a:rPr>
              <a:t>t</a:t>
            </a:r>
            <a:r>
              <a:rPr sz="2800" u="heavy" spc="-10" dirty="0">
                <a:latin typeface="Calibri"/>
                <a:cs typeface="Calibri"/>
              </a:rPr>
              <a:t>i</a:t>
            </a:r>
            <a:r>
              <a:rPr sz="2800" u="heavy" spc="-15" dirty="0">
                <a:latin typeface="Calibri"/>
                <a:cs typeface="Calibri"/>
              </a:rPr>
              <a:t>c</a:t>
            </a:r>
            <a:r>
              <a:rPr sz="2800" u="heavy" spc="-60" dirty="0">
                <a:latin typeface="Times New Roman"/>
                <a:cs typeface="Times New Roman"/>
              </a:rPr>
              <a:t> </a:t>
            </a:r>
            <a:r>
              <a:rPr sz="2800" u="heavy" spc="-25" dirty="0">
                <a:latin typeface="Calibri"/>
                <a:cs typeface="Calibri"/>
              </a:rPr>
              <a:t>m</a:t>
            </a:r>
            <a:r>
              <a:rPr sz="2800" u="heavy" spc="-5" dirty="0">
                <a:latin typeface="Calibri"/>
                <a:cs typeface="Calibri"/>
              </a:rPr>
              <a:t>a</a:t>
            </a:r>
            <a:r>
              <a:rPr sz="2800" u="heavy" spc="-25" dirty="0">
                <a:latin typeface="Calibri"/>
                <a:cs typeface="Calibri"/>
              </a:rPr>
              <a:t>mm</a:t>
            </a:r>
            <a:r>
              <a:rPr sz="2800" u="heavy" spc="-5" dirty="0">
                <a:latin typeface="Calibri"/>
                <a:cs typeface="Calibri"/>
              </a:rPr>
              <a:t>a</a:t>
            </a:r>
            <a:r>
              <a:rPr sz="2800" u="heavy" spc="-10" dirty="0">
                <a:latin typeface="Calibri"/>
                <a:cs typeface="Calibri"/>
              </a:rPr>
              <a:t>l</a:t>
            </a:r>
            <a:r>
              <a:rPr sz="2800" u="heavy" spc="5" dirty="0">
                <a:latin typeface="Calibri"/>
                <a:cs typeface="Calibri"/>
              </a:rPr>
              <a:t>s</a:t>
            </a:r>
            <a:r>
              <a:rPr sz="2800" spc="-10" dirty="0">
                <a:latin typeface="Calibri"/>
                <a:cs typeface="Calibri"/>
              </a:rPr>
              <a:t>: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b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spc="-50" dirty="0">
                <a:latin typeface="Calibri"/>
                <a:cs typeface="Calibri"/>
              </a:rPr>
              <a:t>a</a:t>
            </a:r>
            <a:r>
              <a:rPr sz="2800" spc="-45" dirty="0">
                <a:latin typeface="Calibri"/>
                <a:cs typeface="Calibri"/>
              </a:rPr>
              <a:t>v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spc="-250" dirty="0">
                <a:latin typeface="Calibri"/>
                <a:cs typeface="Calibri"/>
              </a:rPr>
              <a:t>r</a:t>
            </a:r>
            <a:r>
              <a:rPr sz="2800" spc="-10" dirty="0">
                <a:latin typeface="Calibri"/>
                <a:cs typeface="Calibri"/>
              </a:rPr>
              <a:t>,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</a:t>
            </a:r>
            <a:r>
              <a:rPr sz="2800" spc="-5" dirty="0">
                <a:latin typeface="Calibri"/>
                <a:cs typeface="Calibri"/>
              </a:rPr>
              <a:t>ol</a:t>
            </a:r>
            <a:r>
              <a:rPr sz="2800" dirty="0">
                <a:latin typeface="Calibri"/>
                <a:cs typeface="Calibri"/>
              </a:rPr>
              <a:t>ph</a:t>
            </a:r>
            <a:r>
              <a:rPr sz="2800" spc="-5" dirty="0">
                <a:latin typeface="Calibri"/>
                <a:cs typeface="Calibri"/>
              </a:rPr>
              <a:t>i</a:t>
            </a:r>
            <a:r>
              <a:rPr sz="2800" dirty="0">
                <a:latin typeface="Calibri"/>
                <a:cs typeface="Calibri"/>
              </a:rPr>
              <a:t>n</a:t>
            </a:r>
            <a:r>
              <a:rPr sz="2800" spc="-10" dirty="0">
                <a:latin typeface="Calibri"/>
                <a:cs typeface="Calibri"/>
              </a:rPr>
              <a:t>, </a:t>
            </a:r>
            <a:r>
              <a:rPr sz="2800" spc="-5" dirty="0">
                <a:latin typeface="Calibri"/>
                <a:cs typeface="Calibri"/>
              </a:rPr>
              <a:t>o</a:t>
            </a:r>
            <a:r>
              <a:rPr sz="2800" spc="-50" dirty="0">
                <a:latin typeface="Calibri"/>
                <a:cs typeface="Calibri"/>
              </a:rPr>
              <a:t>t</a:t>
            </a:r>
            <a:r>
              <a:rPr sz="2800" spc="-40" dirty="0">
                <a:latin typeface="Calibri"/>
                <a:cs typeface="Calibri"/>
              </a:rPr>
              <a:t>t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spc="-250" dirty="0">
                <a:latin typeface="Calibri"/>
                <a:cs typeface="Calibri"/>
              </a:rPr>
              <a:t>r</a:t>
            </a:r>
            <a:r>
              <a:rPr sz="2800" spc="-10" dirty="0">
                <a:latin typeface="Calibri"/>
                <a:cs typeface="Calibri"/>
              </a:rPr>
              <a:t>,</a:t>
            </a:r>
            <a:r>
              <a:rPr sz="2800" spc="5" dirty="0">
                <a:latin typeface="Calibri"/>
                <a:cs typeface="Calibri"/>
              </a:rPr>
              <a:t> s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spc="-5" dirty="0">
                <a:latin typeface="Calibri"/>
                <a:cs typeface="Calibri"/>
              </a:rPr>
              <a:t>al</a:t>
            </a:r>
            <a:r>
              <a:rPr sz="2800" spc="-10" dirty="0">
                <a:latin typeface="Calibri"/>
                <a:cs typeface="Calibri"/>
              </a:rPr>
              <a:t>,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w</a:t>
            </a:r>
            <a:r>
              <a:rPr sz="2800" dirty="0">
                <a:latin typeface="Calibri"/>
                <a:cs typeface="Calibri"/>
              </a:rPr>
              <a:t>h</a:t>
            </a:r>
            <a:r>
              <a:rPr sz="2800" spc="-5" dirty="0">
                <a:latin typeface="Calibri"/>
                <a:cs typeface="Calibri"/>
              </a:rPr>
              <a:t>al</a:t>
            </a:r>
            <a:r>
              <a:rPr sz="2800" spc="-15" dirty="0">
                <a:latin typeface="Calibri"/>
                <a:cs typeface="Calibri"/>
              </a:rPr>
              <a:t>e</a:t>
            </a:r>
            <a:endParaRPr sz="28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800" u="heavy" spc="-195" dirty="0">
                <a:latin typeface="Calibri"/>
                <a:cs typeface="Calibri"/>
              </a:rPr>
              <a:t>T</a:t>
            </a:r>
            <a:r>
              <a:rPr sz="2800" u="heavy" spc="-50" dirty="0">
                <a:latin typeface="Calibri"/>
                <a:cs typeface="Calibri"/>
              </a:rPr>
              <a:t>r</a:t>
            </a:r>
            <a:r>
              <a:rPr sz="2800" u="heavy" spc="-25" dirty="0">
                <a:latin typeface="Calibri"/>
                <a:cs typeface="Calibri"/>
              </a:rPr>
              <a:t>ee</a:t>
            </a:r>
            <a:r>
              <a:rPr sz="2800" u="heavy" dirty="0">
                <a:latin typeface="Calibri"/>
                <a:cs typeface="Calibri"/>
              </a:rPr>
              <a:t>s</a:t>
            </a:r>
            <a:r>
              <a:rPr sz="2800" spc="-10" dirty="0">
                <a:latin typeface="Calibri"/>
                <a:cs typeface="Calibri"/>
              </a:rPr>
              <a:t>: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M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dirty="0">
                <a:latin typeface="Calibri"/>
                <a:cs typeface="Calibri"/>
              </a:rPr>
              <a:t>p</a:t>
            </a:r>
            <a:r>
              <a:rPr sz="2800" spc="-5" dirty="0">
                <a:latin typeface="Calibri"/>
                <a:cs typeface="Calibri"/>
              </a:rPr>
              <a:t>l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spc="-10" dirty="0">
                <a:latin typeface="Calibri"/>
                <a:cs typeface="Calibri"/>
              </a:rPr>
              <a:t>,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oa</a:t>
            </a:r>
            <a:r>
              <a:rPr sz="2800" spc="-10" dirty="0">
                <a:latin typeface="Calibri"/>
                <a:cs typeface="Calibri"/>
              </a:rPr>
              <a:t>k,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p</a:t>
            </a:r>
            <a:r>
              <a:rPr sz="2800" spc="-5" dirty="0">
                <a:latin typeface="Calibri"/>
                <a:cs typeface="Calibri"/>
              </a:rPr>
              <a:t>al</a:t>
            </a:r>
            <a:r>
              <a:rPr sz="2800" spc="-15" dirty="0">
                <a:latin typeface="Calibri"/>
                <a:cs typeface="Calibri"/>
              </a:rPr>
              <a:t>m,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p</a:t>
            </a:r>
            <a:r>
              <a:rPr sz="2800" spc="-5" dirty="0">
                <a:latin typeface="Calibri"/>
                <a:cs typeface="Calibri"/>
              </a:rPr>
              <a:t>i</a:t>
            </a:r>
            <a:r>
              <a:rPr sz="2800" dirty="0">
                <a:latin typeface="Calibri"/>
                <a:cs typeface="Calibri"/>
              </a:rPr>
              <a:t>n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spc="-10" dirty="0">
                <a:latin typeface="Calibri"/>
                <a:cs typeface="Calibri"/>
              </a:rPr>
              <a:t>,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w</a:t>
            </a:r>
            <a:r>
              <a:rPr sz="2800" spc="-5" dirty="0">
                <a:latin typeface="Calibri"/>
                <a:cs typeface="Calibri"/>
              </a:rPr>
              <a:t>ill</a:t>
            </a:r>
            <a:r>
              <a:rPr sz="2800" spc="-15" dirty="0">
                <a:latin typeface="Calibri"/>
                <a:cs typeface="Calibri"/>
              </a:rPr>
              <a:t>o</a:t>
            </a:r>
            <a:r>
              <a:rPr sz="2800" spc="-20" dirty="0">
                <a:latin typeface="Calibri"/>
                <a:cs typeface="Calibri"/>
              </a:rPr>
              <a:t>w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F698C99A-97A9-4EDE-96FC-519C5BE37497}"/>
              </a:ext>
            </a:extLst>
          </p:cNvPr>
          <p:cNvSpPr/>
          <p:nvPr/>
        </p:nvSpPr>
        <p:spPr>
          <a:xfrm>
            <a:off x="1168394" y="1247156"/>
            <a:ext cx="4709890" cy="47098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126344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DAA1494F-116C-475C-A6D3-8EFBD536B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33</a:t>
            </a:fld>
            <a:endParaRPr lang="en-US" dirty="0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CF672FB0-6D82-4B13-80B1-30B56B66E05F}"/>
              </a:ext>
            </a:extLst>
          </p:cNvPr>
          <p:cNvSpPr txBox="1">
            <a:spLocks/>
          </p:cNvSpPr>
          <p:nvPr/>
        </p:nvSpPr>
        <p:spPr>
          <a:xfrm>
            <a:off x="497838" y="402714"/>
            <a:ext cx="11196322" cy="634127"/>
          </a:xfrm>
          <a:prstGeom prst="rect">
            <a:avLst/>
          </a:prstGeom>
        </p:spPr>
        <p:txBody>
          <a:bodyPr vert="horz" wrap="square" lIns="0" tIns="48874" rIns="0" bIns="0" rtlCol="0">
            <a:spAutoFit/>
          </a:bodyPr>
          <a:lstStyle>
            <a:lvl1pPr algn="l" defTabSz="914126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799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431800">
              <a:lnSpc>
                <a:spcPct val="100000"/>
              </a:lnSpc>
            </a:pPr>
            <a:r>
              <a:rPr lang="en-US" sz="3800" spc="-30" dirty="0">
                <a:solidFill>
                  <a:schemeClr val="tx1"/>
                </a:solidFill>
              </a:rPr>
              <a:t>Im</a:t>
            </a:r>
            <a:r>
              <a:rPr lang="en-US" sz="3800" spc="-20" dirty="0">
                <a:solidFill>
                  <a:schemeClr val="tx1"/>
                </a:solidFill>
              </a:rPr>
              <a:t>a</a:t>
            </a:r>
            <a:r>
              <a:rPr lang="en-US" sz="3800" dirty="0">
                <a:solidFill>
                  <a:schemeClr val="tx1"/>
                </a:solidFill>
              </a:rPr>
              <a:t>ge</a:t>
            </a:r>
            <a:r>
              <a:rPr lang="en-US" sz="3800" spc="-10" dirty="0">
                <a:solidFill>
                  <a:schemeClr val="tx1"/>
                </a:solidFill>
              </a:rPr>
              <a:t> </a:t>
            </a:r>
            <a:r>
              <a:rPr lang="en-US" sz="3800" spc="-30" dirty="0">
                <a:solidFill>
                  <a:schemeClr val="tx1"/>
                </a:solidFill>
              </a:rPr>
              <a:t>C</a:t>
            </a:r>
            <a:r>
              <a:rPr lang="en-US" sz="3800" spc="-15" dirty="0">
                <a:solidFill>
                  <a:schemeClr val="tx1"/>
                </a:solidFill>
              </a:rPr>
              <a:t>lassifi</a:t>
            </a:r>
            <a:r>
              <a:rPr lang="en-US" sz="3800" spc="-40" dirty="0">
                <a:solidFill>
                  <a:schemeClr val="tx1"/>
                </a:solidFill>
              </a:rPr>
              <a:t>c</a:t>
            </a:r>
            <a:r>
              <a:rPr lang="en-US" sz="3800" spc="-55" dirty="0">
                <a:solidFill>
                  <a:schemeClr val="tx1"/>
                </a:solidFill>
              </a:rPr>
              <a:t>a</a:t>
            </a:r>
            <a:r>
              <a:rPr lang="en-US" sz="3800" spc="-20" dirty="0">
                <a:solidFill>
                  <a:schemeClr val="tx1"/>
                </a:solidFill>
              </a:rPr>
              <a:t>t</a:t>
            </a:r>
            <a:r>
              <a:rPr lang="en-US" sz="3800" spc="-10" dirty="0">
                <a:solidFill>
                  <a:schemeClr val="tx1"/>
                </a:solidFill>
              </a:rPr>
              <a:t>i</a:t>
            </a:r>
            <a:r>
              <a:rPr lang="en-US" sz="3800" dirty="0">
                <a:solidFill>
                  <a:schemeClr val="tx1"/>
                </a:solidFill>
              </a:rPr>
              <a:t>o</a:t>
            </a:r>
            <a:r>
              <a:rPr lang="en-US" sz="3800" spc="-25" dirty="0">
                <a:solidFill>
                  <a:schemeClr val="tx1"/>
                </a:solidFill>
              </a:rPr>
              <a:t>n</a:t>
            </a:r>
            <a:r>
              <a:rPr lang="en-US" sz="3800" spc="-10" dirty="0">
                <a:solidFill>
                  <a:schemeClr val="tx1"/>
                </a:solidFill>
              </a:rPr>
              <a:t> </a:t>
            </a:r>
            <a:r>
              <a:rPr lang="en-US" sz="3800" spc="-30" dirty="0">
                <a:solidFill>
                  <a:schemeClr val="tx1"/>
                </a:solidFill>
              </a:rPr>
              <a:t>D</a:t>
            </a:r>
            <a:r>
              <a:rPr lang="en-US" sz="3800" spc="-55" dirty="0">
                <a:solidFill>
                  <a:schemeClr val="tx1"/>
                </a:solidFill>
              </a:rPr>
              <a:t>a</a:t>
            </a:r>
            <a:r>
              <a:rPr lang="en-US" sz="3800" spc="-75" dirty="0">
                <a:solidFill>
                  <a:schemeClr val="tx1"/>
                </a:solidFill>
              </a:rPr>
              <a:t>t</a:t>
            </a:r>
            <a:r>
              <a:rPr lang="en-US" sz="3800" spc="-20" dirty="0">
                <a:solidFill>
                  <a:schemeClr val="tx1"/>
                </a:solidFill>
              </a:rPr>
              <a:t>aset</a:t>
            </a:r>
            <a:r>
              <a:rPr lang="en-US" sz="3800" spc="-5" dirty="0">
                <a:solidFill>
                  <a:schemeClr val="tx1"/>
                </a:solidFill>
              </a:rPr>
              <a:t>s</a:t>
            </a:r>
            <a:r>
              <a:rPr lang="en-US" sz="3800" spc="20" dirty="0">
                <a:solidFill>
                  <a:schemeClr val="tx1"/>
                </a:solidFill>
                <a:latin typeface="Calibri Light"/>
                <a:cs typeface="Calibri Light"/>
              </a:rPr>
              <a:t>:</a:t>
            </a:r>
            <a:r>
              <a:rPr lang="en-US" sz="3800" spc="15" dirty="0">
                <a:solidFill>
                  <a:schemeClr val="tx1"/>
                </a:solidFill>
                <a:latin typeface="Calibri Light"/>
                <a:cs typeface="Calibri Light"/>
              </a:rPr>
              <a:t> </a:t>
            </a:r>
            <a:r>
              <a:rPr lang="en-US" sz="3800" spc="35" dirty="0">
                <a:solidFill>
                  <a:schemeClr val="tx1"/>
                </a:solidFill>
                <a:latin typeface="Calibri Light"/>
                <a:cs typeface="Calibri Light"/>
              </a:rPr>
              <a:t>Ima</a:t>
            </a:r>
            <a:r>
              <a:rPr lang="en-US" sz="3800" spc="5" dirty="0">
                <a:solidFill>
                  <a:schemeClr val="tx1"/>
                </a:solidFill>
                <a:latin typeface="Calibri Light"/>
                <a:cs typeface="Calibri Light"/>
              </a:rPr>
              <a:t>g</a:t>
            </a:r>
            <a:r>
              <a:rPr lang="en-US" sz="3800" spc="35" dirty="0">
                <a:solidFill>
                  <a:schemeClr val="tx1"/>
                </a:solidFill>
                <a:latin typeface="Calibri Light"/>
                <a:cs typeface="Calibri Light"/>
              </a:rPr>
              <a:t>eN</a:t>
            </a:r>
            <a:r>
              <a:rPr lang="en-US" sz="3800" spc="15" dirty="0">
                <a:solidFill>
                  <a:schemeClr val="tx1"/>
                </a:solidFill>
                <a:latin typeface="Calibri Light"/>
                <a:cs typeface="Calibri Light"/>
              </a:rPr>
              <a:t>e</a:t>
            </a:r>
            <a:r>
              <a:rPr lang="en-US" sz="3800" spc="25" dirty="0">
                <a:solidFill>
                  <a:schemeClr val="tx1"/>
                </a:solidFill>
                <a:latin typeface="Calibri Light"/>
                <a:cs typeface="Calibri Light"/>
              </a:rPr>
              <a:t>t</a:t>
            </a:r>
            <a:endParaRPr lang="en-US" sz="3800" dirty="0">
              <a:solidFill>
                <a:schemeClr val="tx1"/>
              </a:solidFill>
              <a:latin typeface="Calibri Light"/>
              <a:cs typeface="Calibri Light"/>
            </a:endParaRP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9C93D1F5-6F42-4AF7-83FF-D7BB21793F81}"/>
              </a:ext>
            </a:extLst>
          </p:cNvPr>
          <p:cNvSpPr/>
          <p:nvPr/>
        </p:nvSpPr>
        <p:spPr>
          <a:xfrm>
            <a:off x="311209" y="1686388"/>
            <a:ext cx="5697705" cy="39323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BBD51DEB-A76A-4DAF-972F-31F4F9CF4DC3}"/>
              </a:ext>
            </a:extLst>
          </p:cNvPr>
          <p:cNvSpPr txBox="1"/>
          <p:nvPr/>
        </p:nvSpPr>
        <p:spPr>
          <a:xfrm>
            <a:off x="144054" y="5871073"/>
            <a:ext cx="5091430" cy="3600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1200" spc="-5" dirty="0">
                <a:latin typeface="Calibri"/>
                <a:cs typeface="Calibri"/>
              </a:rPr>
              <a:t>D</a:t>
            </a:r>
            <a:r>
              <a:rPr sz="1200" spc="-10" dirty="0">
                <a:latin typeface="Calibri"/>
                <a:cs typeface="Calibri"/>
              </a:rPr>
              <a:t>eng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15" dirty="0">
                <a:latin typeface="Calibri"/>
                <a:cs typeface="Calibri"/>
              </a:rPr>
              <a:t>e</a:t>
            </a:r>
            <a:r>
              <a:rPr sz="1200" spc="-5" dirty="0">
                <a:latin typeface="Calibri"/>
                <a:cs typeface="Calibri"/>
              </a:rPr>
              <a:t>t</a:t>
            </a:r>
            <a:r>
              <a:rPr sz="1200" dirty="0">
                <a:latin typeface="Calibri"/>
                <a:cs typeface="Calibri"/>
              </a:rPr>
              <a:t> a</a:t>
            </a:r>
            <a:r>
              <a:rPr sz="1200" spc="-5" dirty="0">
                <a:latin typeface="Calibri"/>
                <a:cs typeface="Calibri"/>
              </a:rPr>
              <a:t>l,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“</a:t>
            </a:r>
            <a:r>
              <a:rPr sz="1200" spc="-10" dirty="0">
                <a:latin typeface="Calibri"/>
                <a:cs typeface="Calibri"/>
              </a:rPr>
              <a:t>Im</a:t>
            </a:r>
            <a:r>
              <a:rPr sz="1200" dirty="0">
                <a:latin typeface="Calibri"/>
                <a:cs typeface="Calibri"/>
              </a:rPr>
              <a:t>a</a:t>
            </a:r>
            <a:r>
              <a:rPr sz="1200" spc="-25" dirty="0">
                <a:latin typeface="Calibri"/>
                <a:cs typeface="Calibri"/>
              </a:rPr>
              <a:t>g</a:t>
            </a:r>
            <a:r>
              <a:rPr sz="1200" spc="-10" dirty="0">
                <a:latin typeface="Calibri"/>
                <a:cs typeface="Calibri"/>
              </a:rPr>
              <a:t>eNet</a:t>
            </a:r>
            <a:r>
              <a:rPr sz="1200" spc="-5" dirty="0">
                <a:latin typeface="Calibri"/>
                <a:cs typeface="Calibri"/>
              </a:rPr>
              <a:t>: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A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L</a:t>
            </a:r>
            <a:r>
              <a:rPr sz="1200" dirty="0">
                <a:latin typeface="Calibri"/>
                <a:cs typeface="Calibri"/>
              </a:rPr>
              <a:t>a</a:t>
            </a:r>
            <a:r>
              <a:rPr sz="1200" spc="-30" dirty="0">
                <a:latin typeface="Calibri"/>
                <a:cs typeface="Calibri"/>
              </a:rPr>
              <a:t>r</a:t>
            </a:r>
            <a:r>
              <a:rPr sz="1200" spc="-25" dirty="0">
                <a:latin typeface="Calibri"/>
                <a:cs typeface="Calibri"/>
              </a:rPr>
              <a:t>g</a:t>
            </a:r>
            <a:r>
              <a:rPr sz="1200" spc="-10" dirty="0">
                <a:latin typeface="Calibri"/>
                <a:cs typeface="Calibri"/>
              </a:rPr>
              <a:t>e</a:t>
            </a:r>
            <a:r>
              <a:rPr sz="1200" spc="-5" dirty="0">
                <a:latin typeface="Calibri"/>
                <a:cs typeface="Calibri"/>
              </a:rPr>
              <a:t>-Sc</a:t>
            </a:r>
            <a:r>
              <a:rPr sz="1200" dirty="0">
                <a:latin typeface="Calibri"/>
                <a:cs typeface="Calibri"/>
              </a:rPr>
              <a:t>a</a:t>
            </a:r>
            <a:r>
              <a:rPr sz="1200" spc="-5" dirty="0">
                <a:latin typeface="Calibri"/>
                <a:cs typeface="Calibri"/>
              </a:rPr>
              <a:t>l</a:t>
            </a:r>
            <a:r>
              <a:rPr sz="1200" spc="-10" dirty="0">
                <a:latin typeface="Calibri"/>
                <a:cs typeface="Calibri"/>
              </a:rPr>
              <a:t>e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H</a:t>
            </a:r>
            <a:r>
              <a:rPr sz="1200" spc="-5" dirty="0">
                <a:latin typeface="Calibri"/>
                <a:cs typeface="Calibri"/>
              </a:rPr>
              <a:t>i</a:t>
            </a:r>
            <a:r>
              <a:rPr sz="1200" spc="-10" dirty="0">
                <a:latin typeface="Calibri"/>
                <a:cs typeface="Calibri"/>
              </a:rPr>
              <a:t>e</a:t>
            </a:r>
            <a:r>
              <a:rPr sz="1200" spc="-40" dirty="0">
                <a:latin typeface="Calibri"/>
                <a:cs typeface="Calibri"/>
              </a:rPr>
              <a:t>r</a:t>
            </a:r>
            <a:r>
              <a:rPr sz="1200" dirty="0">
                <a:latin typeface="Calibri"/>
                <a:cs typeface="Calibri"/>
              </a:rPr>
              <a:t>a</a:t>
            </a:r>
            <a:r>
              <a:rPr sz="1200" spc="-30" dirty="0">
                <a:latin typeface="Calibri"/>
                <a:cs typeface="Calibri"/>
              </a:rPr>
              <a:t>r</a:t>
            </a:r>
            <a:r>
              <a:rPr sz="1200" dirty="0">
                <a:latin typeface="Calibri"/>
                <a:cs typeface="Calibri"/>
              </a:rPr>
              <a:t>c</a:t>
            </a:r>
            <a:r>
              <a:rPr sz="1200" spc="-10" dirty="0">
                <a:latin typeface="Calibri"/>
                <a:cs typeface="Calibri"/>
              </a:rPr>
              <a:t>h</a:t>
            </a:r>
            <a:r>
              <a:rPr sz="1200" spc="-5" dirty="0">
                <a:latin typeface="Calibri"/>
                <a:cs typeface="Calibri"/>
              </a:rPr>
              <a:t>i</a:t>
            </a:r>
            <a:r>
              <a:rPr sz="1200" spc="-10" dirty="0">
                <a:latin typeface="Calibri"/>
                <a:cs typeface="Calibri"/>
              </a:rPr>
              <a:t>c</a:t>
            </a:r>
            <a:r>
              <a:rPr sz="1200" dirty="0">
                <a:latin typeface="Calibri"/>
                <a:cs typeface="Calibri"/>
              </a:rPr>
              <a:t>al </a:t>
            </a:r>
            <a:r>
              <a:rPr sz="1200" spc="-10" dirty="0">
                <a:latin typeface="Calibri"/>
                <a:cs typeface="Calibri"/>
              </a:rPr>
              <a:t>Im</a:t>
            </a:r>
            <a:r>
              <a:rPr sz="1200" dirty="0">
                <a:latin typeface="Calibri"/>
                <a:cs typeface="Calibri"/>
              </a:rPr>
              <a:t>a</a:t>
            </a:r>
            <a:r>
              <a:rPr sz="1200" spc="-25" dirty="0">
                <a:latin typeface="Calibri"/>
                <a:cs typeface="Calibri"/>
              </a:rPr>
              <a:t>g</a:t>
            </a:r>
            <a:r>
              <a:rPr sz="1200" spc="-10" dirty="0">
                <a:latin typeface="Calibri"/>
                <a:cs typeface="Calibri"/>
              </a:rPr>
              <a:t>e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D</a:t>
            </a:r>
            <a:r>
              <a:rPr sz="1200" spc="-15" dirty="0">
                <a:latin typeface="Calibri"/>
                <a:cs typeface="Calibri"/>
              </a:rPr>
              <a:t>a</a:t>
            </a:r>
            <a:r>
              <a:rPr sz="1200" spc="-25" dirty="0">
                <a:latin typeface="Calibri"/>
                <a:cs typeface="Calibri"/>
              </a:rPr>
              <a:t>t</a:t>
            </a:r>
            <a:r>
              <a:rPr sz="1200" dirty="0">
                <a:latin typeface="Calibri"/>
                <a:cs typeface="Calibri"/>
              </a:rPr>
              <a:t>a</a:t>
            </a:r>
            <a:r>
              <a:rPr sz="1200" spc="-10" dirty="0">
                <a:latin typeface="Calibri"/>
                <a:cs typeface="Calibri"/>
              </a:rPr>
              <a:t>b</a:t>
            </a:r>
            <a:r>
              <a:rPr sz="1200" dirty="0">
                <a:latin typeface="Calibri"/>
                <a:cs typeface="Calibri"/>
              </a:rPr>
              <a:t>a</a:t>
            </a:r>
            <a:r>
              <a:rPr sz="1200" spc="5" dirty="0">
                <a:latin typeface="Calibri"/>
                <a:cs typeface="Calibri"/>
              </a:rPr>
              <a:t>s</a:t>
            </a:r>
            <a:r>
              <a:rPr sz="1200" spc="-10" dirty="0">
                <a:latin typeface="Calibri"/>
                <a:cs typeface="Calibri"/>
              </a:rPr>
              <a:t>e</a:t>
            </a:r>
            <a:r>
              <a:rPr sz="1200" spc="-120" dirty="0">
                <a:latin typeface="Calibri"/>
                <a:cs typeface="Calibri"/>
              </a:rPr>
              <a:t>”</a:t>
            </a:r>
            <a:r>
              <a:rPr sz="1200" spc="-5" dirty="0">
                <a:latin typeface="Calibri"/>
                <a:cs typeface="Calibri"/>
              </a:rPr>
              <a:t>,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C</a:t>
            </a:r>
            <a:r>
              <a:rPr sz="1200" spc="-10" dirty="0">
                <a:latin typeface="Calibri"/>
                <a:cs typeface="Calibri"/>
              </a:rPr>
              <a:t>V</a:t>
            </a:r>
            <a:r>
              <a:rPr sz="1200" spc="-5" dirty="0">
                <a:latin typeface="Calibri"/>
                <a:cs typeface="Calibri"/>
              </a:rPr>
              <a:t>P</a:t>
            </a:r>
            <a:r>
              <a:rPr sz="1200" spc="-10" dirty="0">
                <a:latin typeface="Calibri"/>
                <a:cs typeface="Calibri"/>
              </a:rPr>
              <a:t>R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2009</a:t>
            </a:r>
            <a:r>
              <a:rPr sz="1200" spc="-5" dirty="0">
                <a:latin typeface="Calibri"/>
                <a:cs typeface="Calibri"/>
              </a:rPr>
              <a:t> R</a:t>
            </a:r>
            <a:r>
              <a:rPr sz="1200" spc="-10" dirty="0">
                <a:latin typeface="Calibri"/>
                <a:cs typeface="Calibri"/>
              </a:rPr>
              <a:t>u</a:t>
            </a:r>
            <a:r>
              <a:rPr sz="1200" spc="5" dirty="0">
                <a:latin typeface="Calibri"/>
                <a:cs typeface="Calibri"/>
              </a:rPr>
              <a:t>ss</a:t>
            </a:r>
            <a:r>
              <a:rPr sz="1200" dirty="0">
                <a:latin typeface="Calibri"/>
                <a:cs typeface="Calibri"/>
              </a:rPr>
              <a:t>a</a:t>
            </a:r>
            <a:r>
              <a:rPr sz="1200" spc="-45" dirty="0">
                <a:latin typeface="Calibri"/>
                <a:cs typeface="Calibri"/>
              </a:rPr>
              <a:t>k</a:t>
            </a:r>
            <a:r>
              <a:rPr sz="1200" spc="-5" dirty="0">
                <a:latin typeface="Calibri"/>
                <a:cs typeface="Calibri"/>
              </a:rPr>
              <a:t>o</a:t>
            </a:r>
            <a:r>
              <a:rPr sz="1200" spc="-20" dirty="0">
                <a:latin typeface="Calibri"/>
                <a:cs typeface="Calibri"/>
              </a:rPr>
              <a:t>v</a:t>
            </a:r>
            <a:r>
              <a:rPr sz="1200" spc="5" dirty="0">
                <a:latin typeface="Calibri"/>
                <a:cs typeface="Calibri"/>
              </a:rPr>
              <a:t>s</a:t>
            </a:r>
            <a:r>
              <a:rPr sz="1200" spc="-5" dirty="0">
                <a:latin typeface="Calibri"/>
                <a:cs typeface="Calibri"/>
              </a:rPr>
              <a:t>k</a:t>
            </a:r>
            <a:r>
              <a:rPr sz="1200" spc="-10" dirty="0">
                <a:latin typeface="Calibri"/>
                <a:cs typeface="Calibri"/>
              </a:rPr>
              <a:t>y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spc="-15" dirty="0">
                <a:latin typeface="Calibri"/>
                <a:cs typeface="Calibri"/>
              </a:rPr>
              <a:t>e</a:t>
            </a:r>
            <a:r>
              <a:rPr sz="1200" spc="-5" dirty="0">
                <a:latin typeface="Calibri"/>
                <a:cs typeface="Calibri"/>
              </a:rPr>
              <a:t>t</a:t>
            </a:r>
            <a:r>
              <a:rPr sz="1200" dirty="0">
                <a:latin typeface="Calibri"/>
                <a:cs typeface="Calibri"/>
              </a:rPr>
              <a:t> a</a:t>
            </a:r>
            <a:r>
              <a:rPr sz="1200" spc="-5" dirty="0">
                <a:latin typeface="Calibri"/>
                <a:cs typeface="Calibri"/>
              </a:rPr>
              <a:t>l,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“</a:t>
            </a:r>
            <a:r>
              <a:rPr sz="1200" spc="-10" dirty="0">
                <a:latin typeface="Calibri"/>
                <a:cs typeface="Calibri"/>
              </a:rPr>
              <a:t>Im</a:t>
            </a:r>
            <a:r>
              <a:rPr sz="1200" dirty="0">
                <a:latin typeface="Calibri"/>
                <a:cs typeface="Calibri"/>
              </a:rPr>
              <a:t>a</a:t>
            </a:r>
            <a:r>
              <a:rPr sz="1200" spc="-25" dirty="0">
                <a:latin typeface="Calibri"/>
                <a:cs typeface="Calibri"/>
              </a:rPr>
              <a:t>g</a:t>
            </a:r>
            <a:r>
              <a:rPr sz="1200" spc="-10" dirty="0">
                <a:latin typeface="Calibri"/>
                <a:cs typeface="Calibri"/>
              </a:rPr>
              <a:t>eN</a:t>
            </a:r>
            <a:r>
              <a:rPr sz="1200" spc="-15" dirty="0">
                <a:latin typeface="Calibri"/>
                <a:cs typeface="Calibri"/>
              </a:rPr>
              <a:t>e</a:t>
            </a:r>
            <a:r>
              <a:rPr sz="1200" spc="-5" dirty="0">
                <a:latin typeface="Calibri"/>
                <a:cs typeface="Calibri"/>
              </a:rPr>
              <a:t>t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L</a:t>
            </a:r>
            <a:r>
              <a:rPr sz="1200" dirty="0">
                <a:latin typeface="Calibri"/>
                <a:cs typeface="Calibri"/>
              </a:rPr>
              <a:t>a</a:t>
            </a:r>
            <a:r>
              <a:rPr sz="1200" spc="-30" dirty="0">
                <a:latin typeface="Calibri"/>
                <a:cs typeface="Calibri"/>
              </a:rPr>
              <a:t>r</a:t>
            </a:r>
            <a:r>
              <a:rPr sz="1200" spc="-25" dirty="0">
                <a:latin typeface="Calibri"/>
                <a:cs typeface="Calibri"/>
              </a:rPr>
              <a:t>g</a:t>
            </a:r>
            <a:r>
              <a:rPr sz="1200" spc="-10" dirty="0">
                <a:latin typeface="Calibri"/>
                <a:cs typeface="Calibri"/>
              </a:rPr>
              <a:t>e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S</a:t>
            </a:r>
            <a:r>
              <a:rPr sz="1200" spc="-10" dirty="0">
                <a:latin typeface="Calibri"/>
                <a:cs typeface="Calibri"/>
              </a:rPr>
              <a:t>c</a:t>
            </a:r>
            <a:r>
              <a:rPr sz="1200" dirty="0">
                <a:latin typeface="Calibri"/>
                <a:cs typeface="Calibri"/>
              </a:rPr>
              <a:t>a</a:t>
            </a:r>
            <a:r>
              <a:rPr sz="1200" spc="-5" dirty="0">
                <a:latin typeface="Calibri"/>
                <a:cs typeface="Calibri"/>
              </a:rPr>
              <a:t>l</a:t>
            </a:r>
            <a:r>
              <a:rPr sz="1200" spc="-10" dirty="0">
                <a:latin typeface="Calibri"/>
                <a:cs typeface="Calibri"/>
              </a:rPr>
              <a:t>e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V</a:t>
            </a:r>
            <a:r>
              <a:rPr sz="1200" spc="-5" dirty="0">
                <a:latin typeface="Calibri"/>
                <a:cs typeface="Calibri"/>
              </a:rPr>
              <a:t>i</a:t>
            </a:r>
            <a:r>
              <a:rPr sz="1200" spc="5" dirty="0">
                <a:latin typeface="Calibri"/>
                <a:cs typeface="Calibri"/>
              </a:rPr>
              <a:t>s</a:t>
            </a:r>
            <a:r>
              <a:rPr sz="1200" spc="-10" dirty="0">
                <a:latin typeface="Calibri"/>
                <a:cs typeface="Calibri"/>
              </a:rPr>
              <a:t>u</a:t>
            </a:r>
            <a:r>
              <a:rPr sz="1200" dirty="0">
                <a:latin typeface="Calibri"/>
                <a:cs typeface="Calibri"/>
              </a:rPr>
              <a:t>al </a:t>
            </a:r>
            <a:r>
              <a:rPr sz="1200" spc="-35" dirty="0">
                <a:latin typeface="Calibri"/>
                <a:cs typeface="Calibri"/>
              </a:rPr>
              <a:t>R</a:t>
            </a:r>
            <a:r>
              <a:rPr sz="1200" spc="-10" dirty="0">
                <a:latin typeface="Calibri"/>
                <a:cs typeface="Calibri"/>
              </a:rPr>
              <a:t>ec</a:t>
            </a:r>
            <a:r>
              <a:rPr sz="1200" dirty="0">
                <a:latin typeface="Calibri"/>
                <a:cs typeface="Calibri"/>
              </a:rPr>
              <a:t>o</a:t>
            </a:r>
            <a:r>
              <a:rPr sz="1200" spc="-15" dirty="0">
                <a:latin typeface="Calibri"/>
                <a:cs typeface="Calibri"/>
              </a:rPr>
              <a:t>g</a:t>
            </a:r>
            <a:r>
              <a:rPr sz="1200" spc="-10" dirty="0">
                <a:latin typeface="Calibri"/>
                <a:cs typeface="Calibri"/>
              </a:rPr>
              <a:t>n</a:t>
            </a:r>
            <a:r>
              <a:rPr sz="1200" spc="-5" dirty="0">
                <a:latin typeface="Calibri"/>
                <a:cs typeface="Calibri"/>
              </a:rPr>
              <a:t>i</a:t>
            </a:r>
            <a:r>
              <a:rPr sz="1200" spc="-10" dirty="0">
                <a:latin typeface="Calibri"/>
                <a:cs typeface="Calibri"/>
              </a:rPr>
              <a:t>t</a:t>
            </a:r>
            <a:r>
              <a:rPr sz="1200" spc="-5" dirty="0">
                <a:latin typeface="Calibri"/>
                <a:cs typeface="Calibri"/>
              </a:rPr>
              <a:t>i</a:t>
            </a:r>
            <a:r>
              <a:rPr sz="1200" dirty="0">
                <a:latin typeface="Calibri"/>
                <a:cs typeface="Calibri"/>
              </a:rPr>
              <a:t>on</a:t>
            </a:r>
            <a:r>
              <a:rPr sz="1200" spc="-5" dirty="0">
                <a:latin typeface="Calibri"/>
                <a:cs typeface="Calibri"/>
              </a:rPr>
              <a:t> C</a:t>
            </a:r>
            <a:r>
              <a:rPr sz="1200" spc="-10" dirty="0">
                <a:latin typeface="Calibri"/>
                <a:cs typeface="Calibri"/>
              </a:rPr>
              <a:t>h</a:t>
            </a:r>
            <a:r>
              <a:rPr sz="1200" dirty="0">
                <a:latin typeface="Calibri"/>
                <a:cs typeface="Calibri"/>
              </a:rPr>
              <a:t>a</a:t>
            </a:r>
            <a:r>
              <a:rPr sz="1200" spc="-5" dirty="0">
                <a:latin typeface="Calibri"/>
                <a:cs typeface="Calibri"/>
              </a:rPr>
              <a:t>ll</a:t>
            </a:r>
            <a:r>
              <a:rPr sz="1200" spc="-10" dirty="0">
                <a:latin typeface="Calibri"/>
                <a:cs typeface="Calibri"/>
              </a:rPr>
              <a:t>en</a:t>
            </a:r>
            <a:r>
              <a:rPr sz="1200" spc="-25" dirty="0">
                <a:latin typeface="Calibri"/>
                <a:cs typeface="Calibri"/>
              </a:rPr>
              <a:t>g</a:t>
            </a:r>
            <a:r>
              <a:rPr sz="1200" spc="-10" dirty="0">
                <a:latin typeface="Calibri"/>
                <a:cs typeface="Calibri"/>
              </a:rPr>
              <a:t>e</a:t>
            </a:r>
            <a:r>
              <a:rPr sz="1200" spc="-120" dirty="0">
                <a:latin typeface="Calibri"/>
                <a:cs typeface="Calibri"/>
              </a:rPr>
              <a:t>”</a:t>
            </a:r>
            <a:r>
              <a:rPr sz="1200" spc="-5" dirty="0">
                <a:latin typeface="Calibri"/>
                <a:cs typeface="Calibri"/>
              </a:rPr>
              <a:t>,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I</a:t>
            </a:r>
            <a:r>
              <a:rPr sz="1200" spc="-5" dirty="0">
                <a:latin typeface="Calibri"/>
                <a:cs typeface="Calibri"/>
              </a:rPr>
              <a:t>JC</a:t>
            </a:r>
            <a:r>
              <a:rPr sz="1200" dirty="0">
                <a:latin typeface="Calibri"/>
                <a:cs typeface="Calibri"/>
              </a:rPr>
              <a:t>V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2015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9959F9A6-C9A0-48BA-910C-A88ACC5D781B}"/>
              </a:ext>
            </a:extLst>
          </p:cNvPr>
          <p:cNvSpPr txBox="1">
            <a:spLocks/>
          </p:cNvSpPr>
          <p:nvPr/>
        </p:nvSpPr>
        <p:spPr>
          <a:xfrm>
            <a:off x="374791" y="1228436"/>
            <a:ext cx="11442417" cy="31488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91413" indent="-91413" algn="l" defTabSz="914126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99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3933" indent="-182825" algn="l" defTabSz="914126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799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758" indent="-182825" algn="l" defTabSz="914126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583" indent="-182825" algn="l" defTabSz="914126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408" indent="-182825" algn="l" defTabSz="914126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099670" indent="-228531" algn="l" defTabSz="914126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610" indent="-228531" algn="l" defTabSz="914126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550" indent="-228531" algn="l" defTabSz="914126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490" indent="-228531" algn="l" defTabSz="914126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55640">
              <a:lnSpc>
                <a:spcPct val="100000"/>
              </a:lnSpc>
            </a:pPr>
            <a:r>
              <a:rPr lang="en-US" b="1" spc="-10" dirty="0">
                <a:solidFill>
                  <a:schemeClr val="tx1"/>
                </a:solidFill>
                <a:latin typeface="Calibri"/>
                <a:cs typeface="Calibri"/>
              </a:rPr>
              <a:t>100</a:t>
            </a:r>
            <a:r>
              <a:rPr lang="en-US" b="1" spc="-15" dirty="0">
                <a:solidFill>
                  <a:schemeClr val="tx1"/>
                </a:solidFill>
                <a:latin typeface="Calibri"/>
                <a:cs typeface="Calibri"/>
              </a:rPr>
              <a:t>0</a:t>
            </a:r>
            <a:r>
              <a:rPr lang="en-US" b="1" spc="1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c</a:t>
            </a:r>
            <a:r>
              <a:rPr lang="en-US" spc="-5" dirty="0">
                <a:solidFill>
                  <a:schemeClr val="tx1"/>
                </a:solidFill>
              </a:rPr>
              <a:t>la</a:t>
            </a:r>
            <a:r>
              <a:rPr lang="en-US" spc="5" dirty="0">
                <a:solidFill>
                  <a:schemeClr val="tx1"/>
                </a:solidFill>
              </a:rPr>
              <a:t>ss</a:t>
            </a:r>
            <a:r>
              <a:rPr lang="en-US" spc="-25" dirty="0">
                <a:solidFill>
                  <a:schemeClr val="tx1"/>
                </a:solidFill>
              </a:rPr>
              <a:t>e</a:t>
            </a:r>
            <a:r>
              <a:rPr lang="en-US" dirty="0">
                <a:solidFill>
                  <a:schemeClr val="tx1"/>
                </a:solidFill>
              </a:rPr>
              <a:t>s</a:t>
            </a:r>
          </a:p>
          <a:p>
            <a:pPr marL="5742940">
              <a:lnSpc>
                <a:spcPct val="100000"/>
              </a:lnSpc>
              <a:spcBef>
                <a:spcPts val="5"/>
              </a:spcBef>
            </a:pPr>
            <a:endParaRPr lang="en-US" sz="2900" dirty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marL="5755640" marR="5080">
              <a:lnSpc>
                <a:spcPct val="100000"/>
              </a:lnSpc>
            </a:pPr>
            <a:r>
              <a:rPr lang="en-US" b="1" spc="-10" dirty="0">
                <a:solidFill>
                  <a:schemeClr val="tx1"/>
                </a:solidFill>
                <a:latin typeface="Calibri"/>
                <a:cs typeface="Calibri"/>
              </a:rPr>
              <a:t>~1.3</a:t>
            </a:r>
            <a:r>
              <a:rPr lang="en-US" b="1" spc="-25" dirty="0">
                <a:solidFill>
                  <a:schemeClr val="tx1"/>
                </a:solidFill>
                <a:latin typeface="Calibri"/>
                <a:cs typeface="Calibri"/>
              </a:rPr>
              <a:t>M</a:t>
            </a:r>
            <a:r>
              <a:rPr lang="en-US" b="1" spc="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lang="en-US" spc="-15" dirty="0">
                <a:solidFill>
                  <a:schemeClr val="tx1"/>
                </a:solidFill>
              </a:rPr>
              <a:t>t</a:t>
            </a:r>
            <a:r>
              <a:rPr lang="en-US" spc="-70" dirty="0">
                <a:solidFill>
                  <a:schemeClr val="tx1"/>
                </a:solidFill>
              </a:rPr>
              <a:t>r</a:t>
            </a:r>
            <a:r>
              <a:rPr lang="en-US" spc="-5" dirty="0">
                <a:solidFill>
                  <a:schemeClr val="tx1"/>
                </a:solidFill>
              </a:rPr>
              <a:t>ai</a:t>
            </a:r>
            <a:r>
              <a:rPr lang="en-US" dirty="0">
                <a:solidFill>
                  <a:schemeClr val="tx1"/>
                </a:solidFill>
              </a:rPr>
              <a:t>n</a:t>
            </a:r>
            <a:r>
              <a:rPr lang="en-US" spc="-5" dirty="0">
                <a:solidFill>
                  <a:schemeClr val="tx1"/>
                </a:solidFill>
              </a:rPr>
              <a:t>i</a:t>
            </a:r>
            <a:r>
              <a:rPr lang="en-US" dirty="0">
                <a:solidFill>
                  <a:schemeClr val="tx1"/>
                </a:solidFill>
              </a:rPr>
              <a:t>n</a:t>
            </a:r>
            <a:r>
              <a:rPr lang="en-US" spc="-15" dirty="0">
                <a:solidFill>
                  <a:schemeClr val="tx1"/>
                </a:solidFill>
              </a:rPr>
              <a:t>g</a:t>
            </a:r>
            <a:r>
              <a:rPr lang="en-US" spc="-5" dirty="0">
                <a:solidFill>
                  <a:schemeClr val="tx1"/>
                </a:solidFill>
              </a:rPr>
              <a:t> i</a:t>
            </a:r>
            <a:r>
              <a:rPr lang="en-US" spc="-25" dirty="0">
                <a:solidFill>
                  <a:schemeClr val="tx1"/>
                </a:solidFill>
              </a:rPr>
              <a:t>m</a:t>
            </a:r>
            <a:r>
              <a:rPr lang="en-US" spc="-20" dirty="0">
                <a:solidFill>
                  <a:schemeClr val="tx1"/>
                </a:solidFill>
              </a:rPr>
              <a:t>a</a:t>
            </a:r>
            <a:r>
              <a:rPr lang="en-US" spc="-45" dirty="0">
                <a:solidFill>
                  <a:schemeClr val="tx1"/>
                </a:solidFill>
              </a:rPr>
              <a:t>g</a:t>
            </a:r>
            <a:r>
              <a:rPr lang="en-US" spc="-20" dirty="0">
                <a:solidFill>
                  <a:schemeClr val="tx1"/>
                </a:solidFill>
              </a:rPr>
              <a:t>e</a:t>
            </a:r>
            <a:r>
              <a:rPr lang="en-US" dirty="0">
                <a:solidFill>
                  <a:schemeClr val="tx1"/>
                </a:solidFill>
              </a:rPr>
              <a:t>s</a:t>
            </a:r>
            <a:r>
              <a:rPr lang="en-US" spc="5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(</a:t>
            </a:r>
            <a:r>
              <a:rPr lang="en-US" spc="5" dirty="0">
                <a:solidFill>
                  <a:schemeClr val="tx1"/>
                </a:solidFill>
              </a:rPr>
              <a:t>~</a:t>
            </a:r>
            <a:r>
              <a:rPr lang="en-US" spc="-10" dirty="0">
                <a:solidFill>
                  <a:schemeClr val="tx1"/>
                </a:solidFill>
              </a:rPr>
              <a:t>1</a:t>
            </a:r>
            <a:r>
              <a:rPr lang="en-US" spc="5" dirty="0">
                <a:solidFill>
                  <a:schemeClr val="tx1"/>
                </a:solidFill>
              </a:rPr>
              <a:t>.</a:t>
            </a:r>
            <a:r>
              <a:rPr lang="en-US" spc="-10" dirty="0">
                <a:solidFill>
                  <a:schemeClr val="tx1"/>
                </a:solidFill>
              </a:rPr>
              <a:t>3</a:t>
            </a:r>
            <a:r>
              <a:rPr lang="en-US" spc="-15" dirty="0">
                <a:solidFill>
                  <a:schemeClr val="tx1"/>
                </a:solidFill>
              </a:rPr>
              <a:t>K</a:t>
            </a:r>
            <a:r>
              <a:rPr lang="en-US" dirty="0">
                <a:solidFill>
                  <a:schemeClr val="tx1"/>
                </a:solidFill>
              </a:rPr>
              <a:t> p</a:t>
            </a:r>
            <a:r>
              <a:rPr lang="en-US" spc="-20" dirty="0">
                <a:solidFill>
                  <a:schemeClr val="tx1"/>
                </a:solidFill>
              </a:rPr>
              <a:t>e</a:t>
            </a:r>
            <a:r>
              <a:rPr lang="en-US" spc="-10" dirty="0">
                <a:solidFill>
                  <a:schemeClr val="tx1"/>
                </a:solidFill>
              </a:rPr>
              <a:t>r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spc="-15" dirty="0">
                <a:solidFill>
                  <a:schemeClr val="tx1"/>
                </a:solidFill>
              </a:rPr>
              <a:t>c</a:t>
            </a:r>
            <a:r>
              <a:rPr lang="en-US" spc="-5" dirty="0">
                <a:solidFill>
                  <a:schemeClr val="tx1"/>
                </a:solidFill>
              </a:rPr>
              <a:t>la</a:t>
            </a:r>
            <a:r>
              <a:rPr lang="en-US" dirty="0">
                <a:solidFill>
                  <a:schemeClr val="tx1"/>
                </a:solidFill>
              </a:rPr>
              <a:t>ss) </a:t>
            </a:r>
            <a:r>
              <a:rPr lang="en-US" b="1" spc="-10" dirty="0">
                <a:solidFill>
                  <a:schemeClr val="tx1"/>
                </a:solidFill>
                <a:latin typeface="Calibri"/>
                <a:cs typeface="Calibri"/>
              </a:rPr>
              <a:t>50</a:t>
            </a:r>
            <a:r>
              <a:rPr lang="en-US" b="1" spc="-20" dirty="0">
                <a:solidFill>
                  <a:schemeClr val="tx1"/>
                </a:solidFill>
                <a:latin typeface="Calibri"/>
                <a:cs typeface="Calibri"/>
              </a:rPr>
              <a:t>K</a:t>
            </a:r>
            <a:r>
              <a:rPr lang="en-US" b="1" spc="1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lang="en-US" spc="-60" dirty="0">
                <a:solidFill>
                  <a:schemeClr val="tx1"/>
                </a:solidFill>
              </a:rPr>
              <a:t>v</a:t>
            </a:r>
            <a:r>
              <a:rPr lang="en-US" spc="-20" dirty="0">
                <a:solidFill>
                  <a:schemeClr val="tx1"/>
                </a:solidFill>
              </a:rPr>
              <a:t>a</a:t>
            </a:r>
            <a:r>
              <a:rPr lang="en-US" spc="-5" dirty="0">
                <a:solidFill>
                  <a:schemeClr val="tx1"/>
                </a:solidFill>
              </a:rPr>
              <a:t>li</a:t>
            </a:r>
            <a:r>
              <a:rPr lang="en-US" dirty="0">
                <a:solidFill>
                  <a:schemeClr val="tx1"/>
                </a:solidFill>
              </a:rPr>
              <a:t>d</a:t>
            </a:r>
            <a:r>
              <a:rPr lang="en-US" spc="-30" dirty="0">
                <a:solidFill>
                  <a:schemeClr val="tx1"/>
                </a:solidFill>
              </a:rPr>
              <a:t>a</a:t>
            </a:r>
            <a:r>
              <a:rPr lang="en-US" spc="-10" dirty="0">
                <a:solidFill>
                  <a:schemeClr val="tx1"/>
                </a:solidFill>
              </a:rPr>
              <a:t>t</a:t>
            </a:r>
            <a:r>
              <a:rPr lang="en-US" spc="-5" dirty="0">
                <a:solidFill>
                  <a:schemeClr val="tx1"/>
                </a:solidFill>
              </a:rPr>
              <a:t>io</a:t>
            </a:r>
            <a:r>
              <a:rPr lang="en-US" dirty="0">
                <a:solidFill>
                  <a:schemeClr val="tx1"/>
                </a:solidFill>
              </a:rPr>
              <a:t>n</a:t>
            </a:r>
            <a:r>
              <a:rPr lang="en-US" spc="10" dirty="0">
                <a:solidFill>
                  <a:schemeClr val="tx1"/>
                </a:solidFill>
              </a:rPr>
              <a:t> </a:t>
            </a:r>
            <a:r>
              <a:rPr lang="en-US" spc="-5" dirty="0">
                <a:solidFill>
                  <a:schemeClr val="tx1"/>
                </a:solidFill>
              </a:rPr>
              <a:t>i</a:t>
            </a:r>
            <a:r>
              <a:rPr lang="en-US" spc="-25" dirty="0">
                <a:solidFill>
                  <a:schemeClr val="tx1"/>
                </a:solidFill>
              </a:rPr>
              <a:t>m</a:t>
            </a:r>
            <a:r>
              <a:rPr lang="en-US" spc="-5" dirty="0">
                <a:solidFill>
                  <a:schemeClr val="tx1"/>
                </a:solidFill>
              </a:rPr>
              <a:t>a</a:t>
            </a:r>
            <a:r>
              <a:rPr lang="en-US" spc="-45" dirty="0">
                <a:solidFill>
                  <a:schemeClr val="tx1"/>
                </a:solidFill>
              </a:rPr>
              <a:t>g</a:t>
            </a:r>
            <a:r>
              <a:rPr lang="en-US" spc="-20" dirty="0">
                <a:solidFill>
                  <a:schemeClr val="tx1"/>
                </a:solidFill>
              </a:rPr>
              <a:t>e</a:t>
            </a:r>
            <a:r>
              <a:rPr lang="en-US" dirty="0">
                <a:solidFill>
                  <a:schemeClr val="tx1"/>
                </a:solidFill>
              </a:rPr>
              <a:t>s</a:t>
            </a:r>
            <a:r>
              <a:rPr lang="en-US" spc="10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(</a:t>
            </a:r>
            <a:r>
              <a:rPr lang="en-US" spc="-10" dirty="0">
                <a:solidFill>
                  <a:schemeClr val="tx1"/>
                </a:solidFill>
              </a:rPr>
              <a:t>5</a:t>
            </a:r>
            <a:r>
              <a:rPr lang="en-US" spc="-15" dirty="0">
                <a:solidFill>
                  <a:schemeClr val="tx1"/>
                </a:solidFill>
              </a:rPr>
              <a:t>0</a:t>
            </a:r>
            <a:r>
              <a:rPr lang="en-US" spc="10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p</a:t>
            </a:r>
            <a:r>
              <a:rPr lang="en-US" spc="-20" dirty="0">
                <a:solidFill>
                  <a:schemeClr val="tx1"/>
                </a:solidFill>
              </a:rPr>
              <a:t>e</a:t>
            </a:r>
            <a:r>
              <a:rPr lang="en-US" spc="-10" dirty="0">
                <a:solidFill>
                  <a:schemeClr val="tx1"/>
                </a:solidFill>
              </a:rPr>
              <a:t>r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spc="-15" dirty="0">
                <a:solidFill>
                  <a:schemeClr val="tx1"/>
                </a:solidFill>
              </a:rPr>
              <a:t>c</a:t>
            </a:r>
            <a:r>
              <a:rPr lang="en-US" spc="-5" dirty="0">
                <a:solidFill>
                  <a:schemeClr val="tx1"/>
                </a:solidFill>
              </a:rPr>
              <a:t>la</a:t>
            </a:r>
            <a:r>
              <a:rPr lang="en-US" spc="5" dirty="0">
                <a:solidFill>
                  <a:schemeClr val="tx1"/>
                </a:solidFill>
              </a:rPr>
              <a:t>ss</a:t>
            </a:r>
            <a:r>
              <a:rPr lang="en-US" dirty="0">
                <a:solidFill>
                  <a:schemeClr val="tx1"/>
                </a:solidFill>
              </a:rPr>
              <a:t>) </a:t>
            </a:r>
            <a:r>
              <a:rPr lang="en-US" b="1" spc="-10" dirty="0">
                <a:solidFill>
                  <a:schemeClr val="tx1"/>
                </a:solidFill>
                <a:latin typeface="Calibri"/>
                <a:cs typeface="Calibri"/>
              </a:rPr>
              <a:t>100</a:t>
            </a:r>
            <a:r>
              <a:rPr lang="en-US" b="1" spc="-20" dirty="0">
                <a:solidFill>
                  <a:schemeClr val="tx1"/>
                </a:solidFill>
                <a:latin typeface="Calibri"/>
                <a:cs typeface="Calibri"/>
              </a:rPr>
              <a:t>K</a:t>
            </a:r>
            <a:r>
              <a:rPr lang="en-US" b="1" spc="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lang="en-US" spc="-40" dirty="0">
                <a:solidFill>
                  <a:schemeClr val="tx1"/>
                </a:solidFill>
              </a:rPr>
              <a:t>t</a:t>
            </a:r>
            <a:r>
              <a:rPr lang="en-US" spc="-20" dirty="0">
                <a:solidFill>
                  <a:schemeClr val="tx1"/>
                </a:solidFill>
              </a:rPr>
              <a:t>e</a:t>
            </a:r>
            <a:r>
              <a:rPr lang="en-US" spc="-30" dirty="0">
                <a:solidFill>
                  <a:schemeClr val="tx1"/>
                </a:solidFill>
              </a:rPr>
              <a:t>s</a:t>
            </a:r>
            <a:r>
              <a:rPr lang="en-US" spc="-10" dirty="0">
                <a:solidFill>
                  <a:schemeClr val="tx1"/>
                </a:solidFill>
              </a:rPr>
              <a:t>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spc="-5" dirty="0">
                <a:solidFill>
                  <a:schemeClr val="tx1"/>
                </a:solidFill>
              </a:rPr>
              <a:t>i</a:t>
            </a:r>
            <a:r>
              <a:rPr lang="en-US" spc="-25" dirty="0">
                <a:solidFill>
                  <a:schemeClr val="tx1"/>
                </a:solidFill>
              </a:rPr>
              <a:t>m</a:t>
            </a:r>
            <a:r>
              <a:rPr lang="en-US" spc="-5" dirty="0">
                <a:solidFill>
                  <a:schemeClr val="tx1"/>
                </a:solidFill>
              </a:rPr>
              <a:t>a</a:t>
            </a:r>
            <a:r>
              <a:rPr lang="en-US" spc="-45" dirty="0">
                <a:solidFill>
                  <a:schemeClr val="tx1"/>
                </a:solidFill>
              </a:rPr>
              <a:t>g</a:t>
            </a:r>
            <a:r>
              <a:rPr lang="en-US" spc="-20" dirty="0">
                <a:solidFill>
                  <a:schemeClr val="tx1"/>
                </a:solidFill>
              </a:rPr>
              <a:t>e</a:t>
            </a:r>
            <a:r>
              <a:rPr lang="en-US" dirty="0">
                <a:solidFill>
                  <a:schemeClr val="tx1"/>
                </a:solidFill>
              </a:rPr>
              <a:t>s</a:t>
            </a:r>
            <a:r>
              <a:rPr lang="en-US" spc="5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(</a:t>
            </a:r>
            <a:r>
              <a:rPr lang="en-US" spc="-10" dirty="0">
                <a:solidFill>
                  <a:schemeClr val="tx1"/>
                </a:solidFill>
              </a:rPr>
              <a:t>10</a:t>
            </a:r>
            <a:r>
              <a:rPr lang="en-US" spc="-15" dirty="0">
                <a:solidFill>
                  <a:schemeClr val="tx1"/>
                </a:solidFill>
              </a:rPr>
              <a:t>0</a:t>
            </a:r>
            <a:r>
              <a:rPr lang="en-US" spc="10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p</a:t>
            </a:r>
            <a:r>
              <a:rPr lang="en-US" spc="-20" dirty="0">
                <a:solidFill>
                  <a:schemeClr val="tx1"/>
                </a:solidFill>
              </a:rPr>
              <a:t>e</a:t>
            </a:r>
            <a:r>
              <a:rPr lang="en-US" spc="-10" dirty="0">
                <a:solidFill>
                  <a:schemeClr val="tx1"/>
                </a:solidFill>
              </a:rPr>
              <a:t>r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spc="-15" dirty="0">
                <a:solidFill>
                  <a:schemeClr val="tx1"/>
                </a:solidFill>
              </a:rPr>
              <a:t>c</a:t>
            </a:r>
            <a:r>
              <a:rPr lang="en-US" spc="-5" dirty="0">
                <a:solidFill>
                  <a:schemeClr val="tx1"/>
                </a:solidFill>
              </a:rPr>
              <a:t>la</a:t>
            </a:r>
            <a:r>
              <a:rPr lang="en-US" dirty="0">
                <a:solidFill>
                  <a:schemeClr val="tx1"/>
                </a:solidFill>
              </a:rPr>
              <a:t>ss)</a:t>
            </a:r>
          </a:p>
          <a:p>
            <a:pPr marL="5742940">
              <a:lnSpc>
                <a:spcPct val="100000"/>
              </a:lnSpc>
              <a:spcBef>
                <a:spcPts val="5"/>
              </a:spcBef>
            </a:pPr>
            <a:endParaRPr lang="en-US" sz="2900" dirty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marL="5755640" marR="320040">
              <a:lnSpc>
                <a:spcPct val="100000"/>
              </a:lnSpc>
            </a:pPr>
            <a:r>
              <a:rPr lang="en-US" spc="-70" dirty="0">
                <a:solidFill>
                  <a:schemeClr val="tx1"/>
                </a:solidFill>
              </a:rPr>
              <a:t>P</a:t>
            </a:r>
            <a:r>
              <a:rPr lang="en-US" spc="-20" dirty="0">
                <a:solidFill>
                  <a:schemeClr val="tx1"/>
                </a:solidFill>
              </a:rPr>
              <a:t>er</a:t>
            </a:r>
            <a:r>
              <a:rPr lang="en-US" spc="-60" dirty="0">
                <a:solidFill>
                  <a:schemeClr val="tx1"/>
                </a:solidFill>
              </a:rPr>
              <a:t>f</a:t>
            </a:r>
            <a:r>
              <a:rPr lang="en-US" spc="-5" dirty="0">
                <a:solidFill>
                  <a:schemeClr val="tx1"/>
                </a:solidFill>
              </a:rPr>
              <a:t>o</a:t>
            </a:r>
            <a:r>
              <a:rPr lang="en-US" spc="-15" dirty="0">
                <a:solidFill>
                  <a:schemeClr val="tx1"/>
                </a:solidFill>
              </a:rPr>
              <a:t>r</a:t>
            </a:r>
            <a:r>
              <a:rPr lang="en-US" spc="-25" dirty="0">
                <a:solidFill>
                  <a:schemeClr val="tx1"/>
                </a:solidFill>
              </a:rPr>
              <a:t>m</a:t>
            </a:r>
            <a:r>
              <a:rPr lang="en-US" spc="-5" dirty="0">
                <a:solidFill>
                  <a:schemeClr val="tx1"/>
                </a:solidFill>
              </a:rPr>
              <a:t>a</a:t>
            </a:r>
            <a:r>
              <a:rPr lang="en-US" dirty="0">
                <a:solidFill>
                  <a:schemeClr val="tx1"/>
                </a:solidFill>
              </a:rPr>
              <a:t>n</a:t>
            </a:r>
            <a:r>
              <a:rPr lang="en-US" spc="-15" dirty="0">
                <a:solidFill>
                  <a:schemeClr val="tx1"/>
                </a:solidFill>
              </a:rPr>
              <a:t>ce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spc="-25" dirty="0">
                <a:solidFill>
                  <a:schemeClr val="tx1"/>
                </a:solidFill>
              </a:rPr>
              <a:t>m</a:t>
            </a:r>
            <a:r>
              <a:rPr lang="en-US" spc="-35" dirty="0">
                <a:solidFill>
                  <a:schemeClr val="tx1"/>
                </a:solidFill>
              </a:rPr>
              <a:t>e</a:t>
            </a:r>
            <a:r>
              <a:rPr lang="en-US" spc="-15" dirty="0">
                <a:solidFill>
                  <a:schemeClr val="tx1"/>
                </a:solidFill>
              </a:rPr>
              <a:t>tr</a:t>
            </a:r>
            <a:r>
              <a:rPr lang="en-US" spc="-5" dirty="0">
                <a:solidFill>
                  <a:schemeClr val="tx1"/>
                </a:solidFill>
              </a:rPr>
              <a:t>i</a:t>
            </a:r>
            <a:r>
              <a:rPr lang="en-US" spc="-10" dirty="0">
                <a:solidFill>
                  <a:schemeClr val="tx1"/>
                </a:solidFill>
              </a:rPr>
              <a:t>c: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b="1" spc="-254" dirty="0">
                <a:solidFill>
                  <a:schemeClr val="tx1"/>
                </a:solidFill>
                <a:latin typeface="Calibri"/>
                <a:cs typeface="Calibri"/>
              </a:rPr>
              <a:t>T</a:t>
            </a:r>
            <a:r>
              <a:rPr lang="en-US" b="1" spc="-25" dirty="0">
                <a:solidFill>
                  <a:schemeClr val="tx1"/>
                </a:solidFill>
                <a:latin typeface="Calibri"/>
                <a:cs typeface="Calibri"/>
              </a:rPr>
              <a:t>o</a:t>
            </a:r>
            <a:r>
              <a:rPr lang="en-US" b="1" spc="-15" dirty="0">
                <a:solidFill>
                  <a:schemeClr val="tx1"/>
                </a:solidFill>
                <a:latin typeface="Calibri"/>
                <a:cs typeface="Calibri"/>
              </a:rPr>
              <a:t>p</a:t>
            </a:r>
            <a:r>
              <a:rPr lang="en-US" b="1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lang="en-US" b="1" spc="-15" dirty="0">
                <a:solidFill>
                  <a:schemeClr val="tx1"/>
                </a:solidFill>
                <a:latin typeface="Calibri"/>
                <a:cs typeface="Calibri"/>
              </a:rPr>
              <a:t>5</a:t>
            </a:r>
            <a:r>
              <a:rPr lang="en-US" b="1" spc="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lang="en-US" b="1" spc="-10" dirty="0">
                <a:solidFill>
                  <a:schemeClr val="tx1"/>
                </a:solidFill>
                <a:latin typeface="Calibri"/>
                <a:cs typeface="Calibri"/>
              </a:rPr>
              <a:t>a</a:t>
            </a:r>
            <a:r>
              <a:rPr lang="en-US" b="1" dirty="0">
                <a:solidFill>
                  <a:schemeClr val="tx1"/>
                </a:solidFill>
                <a:latin typeface="Calibri"/>
                <a:cs typeface="Calibri"/>
              </a:rPr>
              <a:t>cc</a:t>
            </a:r>
            <a:r>
              <a:rPr lang="en-US" b="1" spc="-20" dirty="0">
                <a:solidFill>
                  <a:schemeClr val="tx1"/>
                </a:solidFill>
                <a:latin typeface="Calibri"/>
                <a:cs typeface="Calibri"/>
              </a:rPr>
              <a:t>u</a:t>
            </a:r>
            <a:r>
              <a:rPr lang="en-US" b="1" spc="-55" dirty="0">
                <a:solidFill>
                  <a:schemeClr val="tx1"/>
                </a:solidFill>
                <a:latin typeface="Calibri"/>
                <a:cs typeface="Calibri"/>
              </a:rPr>
              <a:t>r</a:t>
            </a:r>
            <a:r>
              <a:rPr lang="en-US" b="1" spc="-10" dirty="0">
                <a:solidFill>
                  <a:schemeClr val="tx1"/>
                </a:solidFill>
                <a:latin typeface="Calibri"/>
                <a:cs typeface="Calibri"/>
              </a:rPr>
              <a:t>a</a:t>
            </a:r>
            <a:r>
              <a:rPr lang="en-US" b="1" dirty="0">
                <a:solidFill>
                  <a:schemeClr val="tx1"/>
                </a:solidFill>
                <a:latin typeface="Calibri"/>
                <a:cs typeface="Calibri"/>
              </a:rPr>
              <a:t>c</a:t>
            </a:r>
            <a:r>
              <a:rPr lang="en-US" b="1" spc="-15" dirty="0">
                <a:solidFill>
                  <a:schemeClr val="tx1"/>
                </a:solidFill>
                <a:latin typeface="Calibri"/>
                <a:cs typeface="Calibri"/>
              </a:rPr>
              <a:t>y</a:t>
            </a:r>
            <a:r>
              <a:rPr lang="en-US" b="1" spc="-1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lang="en-US" spc="5" dirty="0">
                <a:solidFill>
                  <a:schemeClr val="tx1"/>
                </a:solidFill>
              </a:rPr>
              <a:t>A</a:t>
            </a:r>
            <a:r>
              <a:rPr lang="en-US" spc="-10" dirty="0">
                <a:solidFill>
                  <a:schemeClr val="tx1"/>
                </a:solidFill>
              </a:rPr>
              <a:t>l</a:t>
            </a:r>
            <a:r>
              <a:rPr lang="en-US" spc="-40" dirty="0">
                <a:solidFill>
                  <a:schemeClr val="tx1"/>
                </a:solidFill>
              </a:rPr>
              <a:t>g</a:t>
            </a:r>
            <a:r>
              <a:rPr lang="en-US" spc="-5" dirty="0">
                <a:solidFill>
                  <a:schemeClr val="tx1"/>
                </a:solidFill>
              </a:rPr>
              <a:t>o</a:t>
            </a:r>
            <a:r>
              <a:rPr lang="en-US" spc="-15" dirty="0">
                <a:solidFill>
                  <a:schemeClr val="tx1"/>
                </a:solidFill>
              </a:rPr>
              <a:t>r</a:t>
            </a:r>
            <a:r>
              <a:rPr lang="en-US" spc="-10" dirty="0">
                <a:solidFill>
                  <a:schemeClr val="tx1"/>
                </a:solidFill>
              </a:rPr>
              <a:t>i</a:t>
            </a:r>
            <a:r>
              <a:rPr lang="en-US" spc="-15" dirty="0">
                <a:solidFill>
                  <a:schemeClr val="tx1"/>
                </a:solidFill>
              </a:rPr>
              <a:t>t</a:t>
            </a:r>
            <a:r>
              <a:rPr lang="en-US" dirty="0">
                <a:solidFill>
                  <a:schemeClr val="tx1"/>
                </a:solidFill>
              </a:rPr>
              <a:t>hm</a:t>
            </a:r>
            <a:r>
              <a:rPr lang="en-US" spc="5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p</a:t>
            </a:r>
            <a:r>
              <a:rPr lang="en-US" spc="-40" dirty="0">
                <a:solidFill>
                  <a:schemeClr val="tx1"/>
                </a:solidFill>
              </a:rPr>
              <a:t>r</a:t>
            </a:r>
            <a:r>
              <a:rPr lang="en-US" spc="-25" dirty="0">
                <a:solidFill>
                  <a:schemeClr val="tx1"/>
                </a:solidFill>
              </a:rPr>
              <a:t>e</a:t>
            </a:r>
            <a:r>
              <a:rPr lang="en-US" dirty="0">
                <a:solidFill>
                  <a:schemeClr val="tx1"/>
                </a:solidFill>
              </a:rPr>
              <a:t>d</a:t>
            </a:r>
            <a:r>
              <a:rPr lang="en-US" spc="-10" dirty="0">
                <a:solidFill>
                  <a:schemeClr val="tx1"/>
                </a:solidFill>
              </a:rPr>
              <a:t>i</a:t>
            </a:r>
            <a:r>
              <a:rPr lang="en-US" spc="-15" dirty="0">
                <a:solidFill>
                  <a:schemeClr val="tx1"/>
                </a:solidFill>
              </a:rPr>
              <a:t>ct</a:t>
            </a:r>
            <a:r>
              <a:rPr lang="en-US" dirty="0">
                <a:solidFill>
                  <a:schemeClr val="tx1"/>
                </a:solidFill>
              </a:rPr>
              <a:t>s</a:t>
            </a:r>
            <a:r>
              <a:rPr lang="en-US" spc="10" dirty="0">
                <a:solidFill>
                  <a:schemeClr val="tx1"/>
                </a:solidFill>
              </a:rPr>
              <a:t> </a:t>
            </a:r>
            <a:r>
              <a:rPr lang="en-US" spc="-15" dirty="0">
                <a:solidFill>
                  <a:schemeClr val="tx1"/>
                </a:solidFill>
              </a:rPr>
              <a:t>5</a:t>
            </a:r>
            <a:r>
              <a:rPr lang="en-US" spc="10" dirty="0">
                <a:solidFill>
                  <a:schemeClr val="tx1"/>
                </a:solidFill>
              </a:rPr>
              <a:t> </a:t>
            </a:r>
            <a:r>
              <a:rPr lang="en-US" spc="-10" dirty="0">
                <a:solidFill>
                  <a:schemeClr val="tx1"/>
                </a:solidFill>
              </a:rPr>
              <a:t>l</a:t>
            </a:r>
            <a:r>
              <a:rPr lang="en-US" spc="-5" dirty="0">
                <a:solidFill>
                  <a:schemeClr val="tx1"/>
                </a:solidFill>
              </a:rPr>
              <a:t>a</a:t>
            </a:r>
            <a:r>
              <a:rPr lang="en-US" spc="-15" dirty="0">
                <a:solidFill>
                  <a:schemeClr val="tx1"/>
                </a:solidFill>
              </a:rPr>
              <a:t>b</a:t>
            </a:r>
            <a:r>
              <a:rPr lang="en-US" spc="-25" dirty="0">
                <a:solidFill>
                  <a:schemeClr val="tx1"/>
                </a:solidFill>
              </a:rPr>
              <a:t>e</a:t>
            </a:r>
            <a:r>
              <a:rPr lang="en-US" spc="-10" dirty="0">
                <a:solidFill>
                  <a:schemeClr val="tx1"/>
                </a:solidFill>
              </a:rPr>
              <a:t>l</a:t>
            </a:r>
            <a:r>
              <a:rPr lang="en-US" dirty="0">
                <a:solidFill>
                  <a:schemeClr val="tx1"/>
                </a:solidFill>
              </a:rPr>
              <a:t>s</a:t>
            </a:r>
            <a:r>
              <a:rPr lang="en-US" spc="10" dirty="0">
                <a:solidFill>
                  <a:schemeClr val="tx1"/>
                </a:solidFill>
              </a:rPr>
              <a:t> </a:t>
            </a:r>
            <a:r>
              <a:rPr lang="en-US" spc="-65" dirty="0">
                <a:solidFill>
                  <a:schemeClr val="tx1"/>
                </a:solidFill>
              </a:rPr>
              <a:t>f</a:t>
            </a:r>
            <a:r>
              <a:rPr lang="en-US" spc="-5" dirty="0">
                <a:solidFill>
                  <a:schemeClr val="tx1"/>
                </a:solidFill>
              </a:rPr>
              <a:t>o</a:t>
            </a:r>
            <a:r>
              <a:rPr lang="en-US" spc="-10" dirty="0">
                <a:solidFill>
                  <a:schemeClr val="tx1"/>
                </a:solidFill>
              </a:rPr>
              <a:t>r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spc="-25" dirty="0">
                <a:solidFill>
                  <a:schemeClr val="tx1"/>
                </a:solidFill>
              </a:rPr>
              <a:t>e</a:t>
            </a:r>
            <a:r>
              <a:rPr lang="en-US" spc="-5" dirty="0">
                <a:solidFill>
                  <a:schemeClr val="tx1"/>
                </a:solidFill>
              </a:rPr>
              <a:t>a</a:t>
            </a:r>
            <a:r>
              <a:rPr lang="en-US" dirty="0">
                <a:solidFill>
                  <a:schemeClr val="tx1"/>
                </a:solidFill>
              </a:rPr>
              <a:t>ch </a:t>
            </a:r>
            <a:r>
              <a:rPr lang="en-US" spc="-5" dirty="0">
                <a:solidFill>
                  <a:schemeClr val="tx1"/>
                </a:solidFill>
              </a:rPr>
              <a:t>im</a:t>
            </a:r>
            <a:r>
              <a:rPr lang="en-US" spc="-20" dirty="0">
                <a:solidFill>
                  <a:schemeClr val="tx1"/>
                </a:solidFill>
              </a:rPr>
              <a:t>a</a:t>
            </a:r>
            <a:r>
              <a:rPr lang="en-US" spc="-45" dirty="0">
                <a:solidFill>
                  <a:schemeClr val="tx1"/>
                </a:solidFill>
              </a:rPr>
              <a:t>g</a:t>
            </a:r>
            <a:r>
              <a:rPr lang="en-US" spc="-25" dirty="0">
                <a:solidFill>
                  <a:schemeClr val="tx1"/>
                </a:solidFill>
              </a:rPr>
              <a:t>e</a:t>
            </a:r>
            <a:r>
              <a:rPr lang="en-US" spc="-10" dirty="0">
                <a:solidFill>
                  <a:schemeClr val="tx1"/>
                </a:solidFill>
              </a:rPr>
              <a:t>;</a:t>
            </a:r>
            <a:r>
              <a:rPr lang="en-US" spc="5" dirty="0">
                <a:solidFill>
                  <a:schemeClr val="tx1"/>
                </a:solidFill>
              </a:rPr>
              <a:t> </a:t>
            </a:r>
            <a:r>
              <a:rPr lang="en-US" spc="-5" dirty="0">
                <a:solidFill>
                  <a:schemeClr val="tx1"/>
                </a:solidFill>
              </a:rPr>
              <a:t>o</a:t>
            </a:r>
            <a:r>
              <a:rPr lang="en-US" dirty="0">
                <a:solidFill>
                  <a:schemeClr val="tx1"/>
                </a:solidFill>
              </a:rPr>
              <a:t>n</a:t>
            </a:r>
            <a:r>
              <a:rPr lang="en-US" spc="-15" dirty="0">
                <a:solidFill>
                  <a:schemeClr val="tx1"/>
                </a:solidFill>
              </a:rPr>
              <a:t>e</a:t>
            </a:r>
            <a:r>
              <a:rPr lang="en-US" spc="-5" dirty="0">
                <a:solidFill>
                  <a:schemeClr val="tx1"/>
                </a:solidFill>
              </a:rPr>
              <a:t> o</a:t>
            </a:r>
            <a:r>
              <a:rPr lang="en-US" dirty="0">
                <a:solidFill>
                  <a:schemeClr val="tx1"/>
                </a:solidFill>
              </a:rPr>
              <a:t>f </a:t>
            </a:r>
            <a:r>
              <a:rPr lang="en-US" spc="-15" dirty="0">
                <a:solidFill>
                  <a:schemeClr val="tx1"/>
                </a:solidFill>
              </a:rPr>
              <a:t>t</a:t>
            </a:r>
            <a:r>
              <a:rPr lang="en-US" dirty="0">
                <a:solidFill>
                  <a:schemeClr val="tx1"/>
                </a:solidFill>
              </a:rPr>
              <a:t>h</a:t>
            </a:r>
            <a:r>
              <a:rPr lang="en-US" spc="-25" dirty="0">
                <a:solidFill>
                  <a:schemeClr val="tx1"/>
                </a:solidFill>
              </a:rPr>
              <a:t>em</a:t>
            </a:r>
            <a:r>
              <a:rPr lang="en-US" dirty="0">
                <a:solidFill>
                  <a:schemeClr val="tx1"/>
                </a:solidFill>
              </a:rPr>
              <a:t> n</a:t>
            </a:r>
            <a:r>
              <a:rPr lang="en-US" spc="-25" dirty="0">
                <a:solidFill>
                  <a:schemeClr val="tx1"/>
                </a:solidFill>
              </a:rPr>
              <a:t>ee</a:t>
            </a:r>
            <a:r>
              <a:rPr lang="en-US" dirty="0">
                <a:solidFill>
                  <a:schemeClr val="tx1"/>
                </a:solidFill>
              </a:rPr>
              <a:t>ds</a:t>
            </a:r>
            <a:r>
              <a:rPr lang="en-US" spc="5" dirty="0">
                <a:solidFill>
                  <a:schemeClr val="tx1"/>
                </a:solidFill>
              </a:rPr>
              <a:t> </a:t>
            </a:r>
            <a:r>
              <a:rPr lang="en-US" spc="-40" dirty="0">
                <a:solidFill>
                  <a:schemeClr val="tx1"/>
                </a:solidFill>
              </a:rPr>
              <a:t>t</a:t>
            </a:r>
            <a:r>
              <a:rPr lang="en-US" dirty="0">
                <a:solidFill>
                  <a:schemeClr val="tx1"/>
                </a:solidFill>
              </a:rPr>
              <a:t>o b</a:t>
            </a:r>
            <a:r>
              <a:rPr lang="en-US" spc="-15" dirty="0">
                <a:solidFill>
                  <a:schemeClr val="tx1"/>
                </a:solidFill>
              </a:rPr>
              <a:t>e</a:t>
            </a:r>
            <a:r>
              <a:rPr lang="en-US" spc="-5" dirty="0">
                <a:solidFill>
                  <a:schemeClr val="tx1"/>
                </a:solidFill>
              </a:rPr>
              <a:t> </a:t>
            </a:r>
            <a:r>
              <a:rPr lang="en-US" spc="-10" dirty="0">
                <a:solidFill>
                  <a:schemeClr val="tx1"/>
                </a:solidFill>
              </a:rPr>
              <a:t>r</a:t>
            </a:r>
            <a:r>
              <a:rPr lang="en-US" spc="-5" dirty="0">
                <a:solidFill>
                  <a:schemeClr val="tx1"/>
                </a:solidFill>
              </a:rPr>
              <a:t>i</a:t>
            </a:r>
            <a:r>
              <a:rPr lang="en-US" spc="-10" dirty="0">
                <a:solidFill>
                  <a:schemeClr val="tx1"/>
                </a:solidFill>
              </a:rPr>
              <a:t>g</a:t>
            </a:r>
            <a:r>
              <a:rPr lang="en-US" spc="-25" dirty="0">
                <a:solidFill>
                  <a:schemeClr val="tx1"/>
                </a:solidFill>
              </a:rPr>
              <a:t>h</a:t>
            </a:r>
            <a:r>
              <a:rPr lang="en-US" spc="-10" dirty="0">
                <a:solidFill>
                  <a:schemeClr val="tx1"/>
                </a:solidFill>
              </a:rPr>
              <a:t>t</a:t>
            </a:r>
          </a:p>
        </p:txBody>
      </p:sp>
    </p:spTree>
    <p:extLst>
      <p:ext uri="{BB962C8B-B14F-4D97-AF65-F5344CB8AC3E}">
        <p14:creationId xmlns:p14="http://schemas.microsoft.com/office/powerpoint/2010/main" val="19342001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DAA1494F-116C-475C-A6D3-8EFBD536B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34</a:t>
            </a:fld>
            <a:endParaRPr lang="en-US" dirty="0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CF672FB0-6D82-4B13-80B1-30B56B66E05F}"/>
              </a:ext>
            </a:extLst>
          </p:cNvPr>
          <p:cNvSpPr txBox="1">
            <a:spLocks/>
          </p:cNvSpPr>
          <p:nvPr/>
        </p:nvSpPr>
        <p:spPr>
          <a:xfrm>
            <a:off x="497838" y="402714"/>
            <a:ext cx="11196322" cy="634127"/>
          </a:xfrm>
          <a:prstGeom prst="rect">
            <a:avLst/>
          </a:prstGeom>
        </p:spPr>
        <p:txBody>
          <a:bodyPr vert="horz" wrap="square" lIns="0" tIns="48874" rIns="0" bIns="0" rtlCol="0">
            <a:spAutoFit/>
          </a:bodyPr>
          <a:lstStyle>
            <a:lvl1pPr algn="l" defTabSz="914126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799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431800">
              <a:lnSpc>
                <a:spcPct val="100000"/>
              </a:lnSpc>
            </a:pPr>
            <a:r>
              <a:rPr lang="en-US" sz="3800" spc="-30" dirty="0">
                <a:solidFill>
                  <a:schemeClr val="tx1"/>
                </a:solidFill>
              </a:rPr>
              <a:t>Im</a:t>
            </a:r>
            <a:r>
              <a:rPr lang="en-US" sz="3800" spc="-20" dirty="0">
                <a:solidFill>
                  <a:schemeClr val="tx1"/>
                </a:solidFill>
              </a:rPr>
              <a:t>a</a:t>
            </a:r>
            <a:r>
              <a:rPr lang="en-US" sz="3800" dirty="0">
                <a:solidFill>
                  <a:schemeClr val="tx1"/>
                </a:solidFill>
              </a:rPr>
              <a:t>ge</a:t>
            </a:r>
            <a:r>
              <a:rPr lang="en-US" sz="3800" spc="-10" dirty="0">
                <a:solidFill>
                  <a:schemeClr val="tx1"/>
                </a:solidFill>
              </a:rPr>
              <a:t> </a:t>
            </a:r>
            <a:r>
              <a:rPr lang="en-US" sz="3800" spc="-30" dirty="0">
                <a:solidFill>
                  <a:schemeClr val="tx1"/>
                </a:solidFill>
              </a:rPr>
              <a:t>C</a:t>
            </a:r>
            <a:r>
              <a:rPr lang="en-US" sz="3800" spc="-15" dirty="0">
                <a:solidFill>
                  <a:schemeClr val="tx1"/>
                </a:solidFill>
              </a:rPr>
              <a:t>lassifi</a:t>
            </a:r>
            <a:r>
              <a:rPr lang="en-US" sz="3800" spc="-40" dirty="0">
                <a:solidFill>
                  <a:schemeClr val="tx1"/>
                </a:solidFill>
              </a:rPr>
              <a:t>c</a:t>
            </a:r>
            <a:r>
              <a:rPr lang="en-US" sz="3800" spc="-55" dirty="0">
                <a:solidFill>
                  <a:schemeClr val="tx1"/>
                </a:solidFill>
              </a:rPr>
              <a:t>a</a:t>
            </a:r>
            <a:r>
              <a:rPr lang="en-US" sz="3800" spc="-20" dirty="0">
                <a:solidFill>
                  <a:schemeClr val="tx1"/>
                </a:solidFill>
              </a:rPr>
              <a:t>t</a:t>
            </a:r>
            <a:r>
              <a:rPr lang="en-US" sz="3800" spc="-10" dirty="0">
                <a:solidFill>
                  <a:schemeClr val="tx1"/>
                </a:solidFill>
              </a:rPr>
              <a:t>i</a:t>
            </a:r>
            <a:r>
              <a:rPr lang="en-US" sz="3800" dirty="0">
                <a:solidFill>
                  <a:schemeClr val="tx1"/>
                </a:solidFill>
              </a:rPr>
              <a:t>o</a:t>
            </a:r>
            <a:r>
              <a:rPr lang="en-US" sz="3800" spc="-25" dirty="0">
                <a:solidFill>
                  <a:schemeClr val="tx1"/>
                </a:solidFill>
              </a:rPr>
              <a:t>n</a:t>
            </a:r>
            <a:r>
              <a:rPr lang="en-US" sz="3800" spc="-10" dirty="0">
                <a:solidFill>
                  <a:schemeClr val="tx1"/>
                </a:solidFill>
              </a:rPr>
              <a:t> </a:t>
            </a:r>
            <a:r>
              <a:rPr lang="en-US" sz="3800" spc="-30" dirty="0">
                <a:solidFill>
                  <a:schemeClr val="tx1"/>
                </a:solidFill>
              </a:rPr>
              <a:t>D</a:t>
            </a:r>
            <a:r>
              <a:rPr lang="en-US" sz="3800" spc="-55" dirty="0">
                <a:solidFill>
                  <a:schemeClr val="tx1"/>
                </a:solidFill>
              </a:rPr>
              <a:t>a</a:t>
            </a:r>
            <a:r>
              <a:rPr lang="en-US" sz="3800" spc="-75" dirty="0">
                <a:solidFill>
                  <a:schemeClr val="tx1"/>
                </a:solidFill>
              </a:rPr>
              <a:t>t</a:t>
            </a:r>
            <a:r>
              <a:rPr lang="en-US" sz="3800" spc="-20" dirty="0">
                <a:solidFill>
                  <a:schemeClr val="tx1"/>
                </a:solidFill>
              </a:rPr>
              <a:t>aset</a:t>
            </a:r>
            <a:r>
              <a:rPr lang="en-US" sz="3800" spc="-5" dirty="0">
                <a:solidFill>
                  <a:schemeClr val="tx1"/>
                </a:solidFill>
              </a:rPr>
              <a:t>s</a:t>
            </a:r>
            <a:r>
              <a:rPr lang="en-US" sz="3800" spc="20" dirty="0">
                <a:solidFill>
                  <a:schemeClr val="tx1"/>
                </a:solidFill>
                <a:latin typeface="Calibri Light"/>
                <a:cs typeface="Calibri Light"/>
              </a:rPr>
              <a:t>:</a:t>
            </a:r>
            <a:r>
              <a:rPr lang="en-US" sz="3800" spc="15" dirty="0">
                <a:solidFill>
                  <a:schemeClr val="tx1"/>
                </a:solidFill>
                <a:latin typeface="Calibri Light"/>
                <a:cs typeface="Calibri Light"/>
              </a:rPr>
              <a:t> </a:t>
            </a:r>
            <a:r>
              <a:rPr lang="en-US" sz="3800" spc="35" dirty="0">
                <a:solidFill>
                  <a:schemeClr val="tx1"/>
                </a:solidFill>
                <a:latin typeface="Calibri Light"/>
                <a:cs typeface="Calibri Light"/>
              </a:rPr>
              <a:t>Ima</a:t>
            </a:r>
            <a:r>
              <a:rPr lang="en-US" sz="3800" spc="5" dirty="0">
                <a:solidFill>
                  <a:schemeClr val="tx1"/>
                </a:solidFill>
                <a:latin typeface="Calibri Light"/>
                <a:cs typeface="Calibri Light"/>
              </a:rPr>
              <a:t>g</a:t>
            </a:r>
            <a:r>
              <a:rPr lang="en-US" sz="3800" spc="35" dirty="0">
                <a:solidFill>
                  <a:schemeClr val="tx1"/>
                </a:solidFill>
                <a:latin typeface="Calibri Light"/>
                <a:cs typeface="Calibri Light"/>
              </a:rPr>
              <a:t>eN</a:t>
            </a:r>
            <a:r>
              <a:rPr lang="en-US" sz="3800" spc="15" dirty="0">
                <a:solidFill>
                  <a:schemeClr val="tx1"/>
                </a:solidFill>
                <a:latin typeface="Calibri Light"/>
                <a:cs typeface="Calibri Light"/>
              </a:rPr>
              <a:t>e</a:t>
            </a:r>
            <a:r>
              <a:rPr lang="en-US" sz="3800" spc="25" dirty="0">
                <a:solidFill>
                  <a:schemeClr val="tx1"/>
                </a:solidFill>
                <a:latin typeface="Calibri Light"/>
                <a:cs typeface="Calibri Light"/>
              </a:rPr>
              <a:t>t</a:t>
            </a:r>
            <a:endParaRPr lang="en-US" sz="3800" dirty="0">
              <a:solidFill>
                <a:schemeClr val="tx1"/>
              </a:solidFill>
              <a:latin typeface="Calibri Light"/>
              <a:cs typeface="Calibri Light"/>
            </a:endParaRPr>
          </a:p>
        </p:txBody>
      </p:sp>
      <p:sp>
        <p:nvSpPr>
          <p:cNvPr id="7" name="object 3">
            <a:extLst>
              <a:ext uri="{FF2B5EF4-FFF2-40B4-BE49-F238E27FC236}">
                <a16:creationId xmlns:a16="http://schemas.microsoft.com/office/drawing/2014/main" id="{1DDC3809-D79E-471B-AF20-F48AD4BAF8BF}"/>
              </a:ext>
            </a:extLst>
          </p:cNvPr>
          <p:cNvSpPr txBox="1">
            <a:spLocks/>
          </p:cNvSpPr>
          <p:nvPr/>
        </p:nvSpPr>
        <p:spPr>
          <a:xfrm>
            <a:off x="374791" y="1228436"/>
            <a:ext cx="11442417" cy="413356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91413" indent="-91413" algn="l" defTabSz="914126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99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3933" indent="-182825" algn="l" defTabSz="914126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799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758" indent="-182825" algn="l" defTabSz="914126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583" indent="-182825" algn="l" defTabSz="914126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408" indent="-182825" algn="l" defTabSz="914126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099670" indent="-228531" algn="l" defTabSz="914126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610" indent="-228531" algn="l" defTabSz="914126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550" indent="-228531" algn="l" defTabSz="914126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490" indent="-228531" algn="l" defTabSz="914126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55640">
              <a:lnSpc>
                <a:spcPct val="100000"/>
              </a:lnSpc>
            </a:pPr>
            <a:r>
              <a:rPr lang="en-US" b="1" spc="-10" dirty="0">
                <a:solidFill>
                  <a:schemeClr val="tx1"/>
                </a:solidFill>
                <a:latin typeface="Calibri"/>
                <a:cs typeface="Calibri"/>
              </a:rPr>
              <a:t>100</a:t>
            </a:r>
            <a:r>
              <a:rPr lang="en-US" b="1" spc="-15" dirty="0">
                <a:solidFill>
                  <a:schemeClr val="tx1"/>
                </a:solidFill>
                <a:latin typeface="Calibri"/>
                <a:cs typeface="Calibri"/>
              </a:rPr>
              <a:t>0</a:t>
            </a:r>
            <a:r>
              <a:rPr lang="en-US" b="1" spc="1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c</a:t>
            </a:r>
            <a:r>
              <a:rPr lang="en-US" spc="-5" dirty="0">
                <a:solidFill>
                  <a:schemeClr val="tx1"/>
                </a:solidFill>
              </a:rPr>
              <a:t>la</a:t>
            </a:r>
            <a:r>
              <a:rPr lang="en-US" spc="5" dirty="0">
                <a:solidFill>
                  <a:schemeClr val="tx1"/>
                </a:solidFill>
              </a:rPr>
              <a:t>ss</a:t>
            </a:r>
            <a:r>
              <a:rPr lang="en-US" spc="-25" dirty="0">
                <a:solidFill>
                  <a:schemeClr val="tx1"/>
                </a:solidFill>
              </a:rPr>
              <a:t>e</a:t>
            </a:r>
            <a:r>
              <a:rPr lang="en-US" dirty="0">
                <a:solidFill>
                  <a:schemeClr val="tx1"/>
                </a:solidFill>
              </a:rPr>
              <a:t>s</a:t>
            </a:r>
          </a:p>
          <a:p>
            <a:pPr marL="5742940">
              <a:lnSpc>
                <a:spcPct val="100000"/>
              </a:lnSpc>
              <a:spcBef>
                <a:spcPts val="5"/>
              </a:spcBef>
            </a:pPr>
            <a:endParaRPr lang="en-US" sz="2900" dirty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marL="5755640" marR="5080">
              <a:lnSpc>
                <a:spcPct val="100000"/>
              </a:lnSpc>
            </a:pPr>
            <a:r>
              <a:rPr lang="en-US" b="1" spc="-10" dirty="0">
                <a:solidFill>
                  <a:schemeClr val="tx1"/>
                </a:solidFill>
                <a:latin typeface="Calibri"/>
                <a:cs typeface="Calibri"/>
              </a:rPr>
              <a:t>~1.3</a:t>
            </a:r>
            <a:r>
              <a:rPr lang="en-US" b="1" spc="-25" dirty="0">
                <a:solidFill>
                  <a:schemeClr val="tx1"/>
                </a:solidFill>
                <a:latin typeface="Calibri"/>
                <a:cs typeface="Calibri"/>
              </a:rPr>
              <a:t>M</a:t>
            </a:r>
            <a:r>
              <a:rPr lang="en-US" b="1" spc="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lang="en-US" spc="-15" dirty="0">
                <a:solidFill>
                  <a:schemeClr val="tx1"/>
                </a:solidFill>
              </a:rPr>
              <a:t>t</a:t>
            </a:r>
            <a:r>
              <a:rPr lang="en-US" spc="-70" dirty="0">
                <a:solidFill>
                  <a:schemeClr val="tx1"/>
                </a:solidFill>
              </a:rPr>
              <a:t>r</a:t>
            </a:r>
            <a:r>
              <a:rPr lang="en-US" spc="-5" dirty="0">
                <a:solidFill>
                  <a:schemeClr val="tx1"/>
                </a:solidFill>
              </a:rPr>
              <a:t>ai</a:t>
            </a:r>
            <a:r>
              <a:rPr lang="en-US" dirty="0">
                <a:solidFill>
                  <a:schemeClr val="tx1"/>
                </a:solidFill>
              </a:rPr>
              <a:t>n</a:t>
            </a:r>
            <a:r>
              <a:rPr lang="en-US" spc="-5" dirty="0">
                <a:solidFill>
                  <a:schemeClr val="tx1"/>
                </a:solidFill>
              </a:rPr>
              <a:t>i</a:t>
            </a:r>
            <a:r>
              <a:rPr lang="en-US" dirty="0">
                <a:solidFill>
                  <a:schemeClr val="tx1"/>
                </a:solidFill>
              </a:rPr>
              <a:t>n</a:t>
            </a:r>
            <a:r>
              <a:rPr lang="en-US" spc="-15" dirty="0">
                <a:solidFill>
                  <a:schemeClr val="tx1"/>
                </a:solidFill>
              </a:rPr>
              <a:t>g</a:t>
            </a:r>
            <a:r>
              <a:rPr lang="en-US" spc="-5" dirty="0">
                <a:solidFill>
                  <a:schemeClr val="tx1"/>
                </a:solidFill>
              </a:rPr>
              <a:t> i</a:t>
            </a:r>
            <a:r>
              <a:rPr lang="en-US" spc="-25" dirty="0">
                <a:solidFill>
                  <a:schemeClr val="tx1"/>
                </a:solidFill>
              </a:rPr>
              <a:t>m</a:t>
            </a:r>
            <a:r>
              <a:rPr lang="en-US" spc="-20" dirty="0">
                <a:solidFill>
                  <a:schemeClr val="tx1"/>
                </a:solidFill>
              </a:rPr>
              <a:t>a</a:t>
            </a:r>
            <a:r>
              <a:rPr lang="en-US" spc="-45" dirty="0">
                <a:solidFill>
                  <a:schemeClr val="tx1"/>
                </a:solidFill>
              </a:rPr>
              <a:t>g</a:t>
            </a:r>
            <a:r>
              <a:rPr lang="en-US" spc="-20" dirty="0">
                <a:solidFill>
                  <a:schemeClr val="tx1"/>
                </a:solidFill>
              </a:rPr>
              <a:t>e</a:t>
            </a:r>
            <a:r>
              <a:rPr lang="en-US" dirty="0">
                <a:solidFill>
                  <a:schemeClr val="tx1"/>
                </a:solidFill>
              </a:rPr>
              <a:t>s</a:t>
            </a:r>
            <a:r>
              <a:rPr lang="en-US" spc="5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(</a:t>
            </a:r>
            <a:r>
              <a:rPr lang="en-US" spc="5" dirty="0">
                <a:solidFill>
                  <a:schemeClr val="tx1"/>
                </a:solidFill>
              </a:rPr>
              <a:t>~</a:t>
            </a:r>
            <a:r>
              <a:rPr lang="en-US" spc="-10" dirty="0">
                <a:solidFill>
                  <a:schemeClr val="tx1"/>
                </a:solidFill>
              </a:rPr>
              <a:t>1</a:t>
            </a:r>
            <a:r>
              <a:rPr lang="en-US" spc="5" dirty="0">
                <a:solidFill>
                  <a:schemeClr val="tx1"/>
                </a:solidFill>
              </a:rPr>
              <a:t>.</a:t>
            </a:r>
            <a:r>
              <a:rPr lang="en-US" spc="-10" dirty="0">
                <a:solidFill>
                  <a:schemeClr val="tx1"/>
                </a:solidFill>
              </a:rPr>
              <a:t>3</a:t>
            </a:r>
            <a:r>
              <a:rPr lang="en-US" spc="-15" dirty="0">
                <a:solidFill>
                  <a:schemeClr val="tx1"/>
                </a:solidFill>
              </a:rPr>
              <a:t>K</a:t>
            </a:r>
            <a:r>
              <a:rPr lang="en-US" dirty="0">
                <a:solidFill>
                  <a:schemeClr val="tx1"/>
                </a:solidFill>
              </a:rPr>
              <a:t> p</a:t>
            </a:r>
            <a:r>
              <a:rPr lang="en-US" spc="-20" dirty="0">
                <a:solidFill>
                  <a:schemeClr val="tx1"/>
                </a:solidFill>
              </a:rPr>
              <a:t>e</a:t>
            </a:r>
            <a:r>
              <a:rPr lang="en-US" spc="-10" dirty="0">
                <a:solidFill>
                  <a:schemeClr val="tx1"/>
                </a:solidFill>
              </a:rPr>
              <a:t>r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spc="-15" dirty="0">
                <a:solidFill>
                  <a:schemeClr val="tx1"/>
                </a:solidFill>
              </a:rPr>
              <a:t>c</a:t>
            </a:r>
            <a:r>
              <a:rPr lang="en-US" spc="-5" dirty="0">
                <a:solidFill>
                  <a:schemeClr val="tx1"/>
                </a:solidFill>
              </a:rPr>
              <a:t>la</a:t>
            </a:r>
            <a:r>
              <a:rPr lang="en-US" dirty="0">
                <a:solidFill>
                  <a:schemeClr val="tx1"/>
                </a:solidFill>
              </a:rPr>
              <a:t>ss) </a:t>
            </a:r>
            <a:r>
              <a:rPr lang="en-US" b="1" spc="-10" dirty="0">
                <a:solidFill>
                  <a:schemeClr val="tx1"/>
                </a:solidFill>
                <a:latin typeface="Calibri"/>
                <a:cs typeface="Calibri"/>
              </a:rPr>
              <a:t>50</a:t>
            </a:r>
            <a:r>
              <a:rPr lang="en-US" b="1" spc="-20" dirty="0">
                <a:solidFill>
                  <a:schemeClr val="tx1"/>
                </a:solidFill>
                <a:latin typeface="Calibri"/>
                <a:cs typeface="Calibri"/>
              </a:rPr>
              <a:t>K</a:t>
            </a:r>
            <a:r>
              <a:rPr lang="en-US" b="1" spc="1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lang="en-US" spc="-60" dirty="0">
                <a:solidFill>
                  <a:schemeClr val="tx1"/>
                </a:solidFill>
              </a:rPr>
              <a:t>v</a:t>
            </a:r>
            <a:r>
              <a:rPr lang="en-US" spc="-20" dirty="0">
                <a:solidFill>
                  <a:schemeClr val="tx1"/>
                </a:solidFill>
              </a:rPr>
              <a:t>a</a:t>
            </a:r>
            <a:r>
              <a:rPr lang="en-US" spc="-5" dirty="0">
                <a:solidFill>
                  <a:schemeClr val="tx1"/>
                </a:solidFill>
              </a:rPr>
              <a:t>li</a:t>
            </a:r>
            <a:r>
              <a:rPr lang="en-US" dirty="0">
                <a:solidFill>
                  <a:schemeClr val="tx1"/>
                </a:solidFill>
              </a:rPr>
              <a:t>d</a:t>
            </a:r>
            <a:r>
              <a:rPr lang="en-US" spc="-30" dirty="0">
                <a:solidFill>
                  <a:schemeClr val="tx1"/>
                </a:solidFill>
              </a:rPr>
              <a:t>a</a:t>
            </a:r>
            <a:r>
              <a:rPr lang="en-US" spc="-10" dirty="0">
                <a:solidFill>
                  <a:schemeClr val="tx1"/>
                </a:solidFill>
              </a:rPr>
              <a:t>t</a:t>
            </a:r>
            <a:r>
              <a:rPr lang="en-US" spc="-5" dirty="0">
                <a:solidFill>
                  <a:schemeClr val="tx1"/>
                </a:solidFill>
              </a:rPr>
              <a:t>io</a:t>
            </a:r>
            <a:r>
              <a:rPr lang="en-US" dirty="0">
                <a:solidFill>
                  <a:schemeClr val="tx1"/>
                </a:solidFill>
              </a:rPr>
              <a:t>n</a:t>
            </a:r>
            <a:r>
              <a:rPr lang="en-US" spc="10" dirty="0">
                <a:solidFill>
                  <a:schemeClr val="tx1"/>
                </a:solidFill>
              </a:rPr>
              <a:t> </a:t>
            </a:r>
            <a:r>
              <a:rPr lang="en-US" spc="-5" dirty="0">
                <a:solidFill>
                  <a:schemeClr val="tx1"/>
                </a:solidFill>
              </a:rPr>
              <a:t>i</a:t>
            </a:r>
            <a:r>
              <a:rPr lang="en-US" spc="-25" dirty="0">
                <a:solidFill>
                  <a:schemeClr val="tx1"/>
                </a:solidFill>
              </a:rPr>
              <a:t>m</a:t>
            </a:r>
            <a:r>
              <a:rPr lang="en-US" spc="-5" dirty="0">
                <a:solidFill>
                  <a:schemeClr val="tx1"/>
                </a:solidFill>
              </a:rPr>
              <a:t>a</a:t>
            </a:r>
            <a:r>
              <a:rPr lang="en-US" spc="-45" dirty="0">
                <a:solidFill>
                  <a:schemeClr val="tx1"/>
                </a:solidFill>
              </a:rPr>
              <a:t>g</a:t>
            </a:r>
            <a:r>
              <a:rPr lang="en-US" spc="-20" dirty="0">
                <a:solidFill>
                  <a:schemeClr val="tx1"/>
                </a:solidFill>
              </a:rPr>
              <a:t>e</a:t>
            </a:r>
            <a:r>
              <a:rPr lang="en-US" dirty="0">
                <a:solidFill>
                  <a:schemeClr val="tx1"/>
                </a:solidFill>
              </a:rPr>
              <a:t>s</a:t>
            </a:r>
            <a:r>
              <a:rPr lang="en-US" spc="10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(</a:t>
            </a:r>
            <a:r>
              <a:rPr lang="en-US" spc="-10" dirty="0">
                <a:solidFill>
                  <a:schemeClr val="tx1"/>
                </a:solidFill>
              </a:rPr>
              <a:t>5</a:t>
            </a:r>
            <a:r>
              <a:rPr lang="en-US" spc="-15" dirty="0">
                <a:solidFill>
                  <a:schemeClr val="tx1"/>
                </a:solidFill>
              </a:rPr>
              <a:t>0</a:t>
            </a:r>
            <a:r>
              <a:rPr lang="en-US" spc="10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p</a:t>
            </a:r>
            <a:r>
              <a:rPr lang="en-US" spc="-20" dirty="0">
                <a:solidFill>
                  <a:schemeClr val="tx1"/>
                </a:solidFill>
              </a:rPr>
              <a:t>e</a:t>
            </a:r>
            <a:r>
              <a:rPr lang="en-US" spc="-10" dirty="0">
                <a:solidFill>
                  <a:schemeClr val="tx1"/>
                </a:solidFill>
              </a:rPr>
              <a:t>r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spc="-15" dirty="0">
                <a:solidFill>
                  <a:schemeClr val="tx1"/>
                </a:solidFill>
              </a:rPr>
              <a:t>c</a:t>
            </a:r>
            <a:r>
              <a:rPr lang="en-US" spc="-5" dirty="0">
                <a:solidFill>
                  <a:schemeClr val="tx1"/>
                </a:solidFill>
              </a:rPr>
              <a:t>la</a:t>
            </a:r>
            <a:r>
              <a:rPr lang="en-US" spc="5" dirty="0">
                <a:solidFill>
                  <a:schemeClr val="tx1"/>
                </a:solidFill>
              </a:rPr>
              <a:t>ss</a:t>
            </a:r>
            <a:r>
              <a:rPr lang="en-US" dirty="0">
                <a:solidFill>
                  <a:schemeClr val="tx1"/>
                </a:solidFill>
              </a:rPr>
              <a:t>) </a:t>
            </a:r>
            <a:r>
              <a:rPr lang="en-US" b="1" spc="-10" dirty="0">
                <a:solidFill>
                  <a:schemeClr val="tx1"/>
                </a:solidFill>
                <a:latin typeface="Calibri"/>
                <a:cs typeface="Calibri"/>
              </a:rPr>
              <a:t>100</a:t>
            </a:r>
            <a:r>
              <a:rPr lang="en-US" b="1" spc="-20" dirty="0">
                <a:solidFill>
                  <a:schemeClr val="tx1"/>
                </a:solidFill>
                <a:latin typeface="Calibri"/>
                <a:cs typeface="Calibri"/>
              </a:rPr>
              <a:t>K</a:t>
            </a:r>
            <a:r>
              <a:rPr lang="en-US" b="1" spc="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lang="en-US" spc="-40" dirty="0">
                <a:solidFill>
                  <a:schemeClr val="tx1"/>
                </a:solidFill>
              </a:rPr>
              <a:t>t</a:t>
            </a:r>
            <a:r>
              <a:rPr lang="en-US" spc="-20" dirty="0">
                <a:solidFill>
                  <a:schemeClr val="tx1"/>
                </a:solidFill>
              </a:rPr>
              <a:t>e</a:t>
            </a:r>
            <a:r>
              <a:rPr lang="en-US" spc="-30" dirty="0">
                <a:solidFill>
                  <a:schemeClr val="tx1"/>
                </a:solidFill>
              </a:rPr>
              <a:t>s</a:t>
            </a:r>
            <a:r>
              <a:rPr lang="en-US" spc="-10" dirty="0">
                <a:solidFill>
                  <a:schemeClr val="tx1"/>
                </a:solidFill>
              </a:rPr>
              <a:t>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spc="-5" dirty="0">
                <a:solidFill>
                  <a:schemeClr val="tx1"/>
                </a:solidFill>
              </a:rPr>
              <a:t>i</a:t>
            </a:r>
            <a:r>
              <a:rPr lang="en-US" spc="-25" dirty="0">
                <a:solidFill>
                  <a:schemeClr val="tx1"/>
                </a:solidFill>
              </a:rPr>
              <a:t>m</a:t>
            </a:r>
            <a:r>
              <a:rPr lang="en-US" spc="-5" dirty="0">
                <a:solidFill>
                  <a:schemeClr val="tx1"/>
                </a:solidFill>
              </a:rPr>
              <a:t>a</a:t>
            </a:r>
            <a:r>
              <a:rPr lang="en-US" spc="-45" dirty="0">
                <a:solidFill>
                  <a:schemeClr val="tx1"/>
                </a:solidFill>
              </a:rPr>
              <a:t>g</a:t>
            </a:r>
            <a:r>
              <a:rPr lang="en-US" spc="-20" dirty="0">
                <a:solidFill>
                  <a:schemeClr val="tx1"/>
                </a:solidFill>
              </a:rPr>
              <a:t>e</a:t>
            </a:r>
            <a:r>
              <a:rPr lang="en-US" dirty="0">
                <a:solidFill>
                  <a:schemeClr val="tx1"/>
                </a:solidFill>
              </a:rPr>
              <a:t>s</a:t>
            </a:r>
            <a:r>
              <a:rPr lang="en-US" spc="5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(</a:t>
            </a:r>
            <a:r>
              <a:rPr lang="en-US" spc="-10" dirty="0">
                <a:solidFill>
                  <a:schemeClr val="tx1"/>
                </a:solidFill>
              </a:rPr>
              <a:t>10</a:t>
            </a:r>
            <a:r>
              <a:rPr lang="en-US" spc="-15" dirty="0">
                <a:solidFill>
                  <a:schemeClr val="tx1"/>
                </a:solidFill>
              </a:rPr>
              <a:t>0</a:t>
            </a:r>
            <a:r>
              <a:rPr lang="en-US" spc="10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p</a:t>
            </a:r>
            <a:r>
              <a:rPr lang="en-US" spc="-20" dirty="0">
                <a:solidFill>
                  <a:schemeClr val="tx1"/>
                </a:solidFill>
              </a:rPr>
              <a:t>e</a:t>
            </a:r>
            <a:r>
              <a:rPr lang="en-US" spc="-10" dirty="0">
                <a:solidFill>
                  <a:schemeClr val="tx1"/>
                </a:solidFill>
              </a:rPr>
              <a:t>r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spc="-15" dirty="0">
                <a:solidFill>
                  <a:schemeClr val="tx1"/>
                </a:solidFill>
              </a:rPr>
              <a:t>c</a:t>
            </a:r>
            <a:r>
              <a:rPr lang="en-US" spc="-5" dirty="0">
                <a:solidFill>
                  <a:schemeClr val="tx1"/>
                </a:solidFill>
              </a:rPr>
              <a:t>la</a:t>
            </a:r>
            <a:r>
              <a:rPr lang="en-US" dirty="0">
                <a:solidFill>
                  <a:schemeClr val="tx1"/>
                </a:solidFill>
              </a:rPr>
              <a:t>ss)</a:t>
            </a:r>
          </a:p>
          <a:p>
            <a:pPr marL="6669405">
              <a:lnSpc>
                <a:spcPct val="100000"/>
              </a:lnSpc>
              <a:spcBef>
                <a:spcPts val="5"/>
              </a:spcBef>
            </a:pPr>
            <a:r>
              <a:rPr lang="en-US" spc="-40" dirty="0">
                <a:solidFill>
                  <a:schemeClr val="tx1"/>
                </a:solidFill>
              </a:rPr>
              <a:t>t</a:t>
            </a:r>
            <a:r>
              <a:rPr lang="en-US" spc="-20" dirty="0">
                <a:solidFill>
                  <a:schemeClr val="tx1"/>
                </a:solidFill>
              </a:rPr>
              <a:t>e</a:t>
            </a:r>
            <a:r>
              <a:rPr lang="en-US" spc="-30" dirty="0">
                <a:solidFill>
                  <a:schemeClr val="tx1"/>
                </a:solidFill>
              </a:rPr>
              <a:t>s</a:t>
            </a:r>
            <a:r>
              <a:rPr lang="en-US" spc="-10" dirty="0">
                <a:solidFill>
                  <a:schemeClr val="tx1"/>
                </a:solidFill>
              </a:rPr>
              <a:t>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spc="-5" dirty="0">
                <a:solidFill>
                  <a:schemeClr val="tx1"/>
                </a:solidFill>
              </a:rPr>
              <a:t>la</a:t>
            </a:r>
            <a:r>
              <a:rPr lang="en-US" dirty="0">
                <a:solidFill>
                  <a:schemeClr val="tx1"/>
                </a:solidFill>
              </a:rPr>
              <a:t>b</a:t>
            </a:r>
            <a:r>
              <a:rPr lang="en-US" spc="-20" dirty="0">
                <a:solidFill>
                  <a:schemeClr val="tx1"/>
                </a:solidFill>
              </a:rPr>
              <a:t>e</a:t>
            </a:r>
            <a:r>
              <a:rPr lang="en-US" spc="-5" dirty="0">
                <a:solidFill>
                  <a:schemeClr val="tx1"/>
                </a:solidFill>
              </a:rPr>
              <a:t>l</a:t>
            </a:r>
            <a:r>
              <a:rPr lang="en-US" dirty="0">
                <a:solidFill>
                  <a:schemeClr val="tx1"/>
                </a:solidFill>
              </a:rPr>
              <a:t>s</a:t>
            </a:r>
            <a:r>
              <a:rPr lang="en-US" spc="5" dirty="0">
                <a:solidFill>
                  <a:schemeClr val="tx1"/>
                </a:solidFill>
              </a:rPr>
              <a:t> </a:t>
            </a:r>
            <a:r>
              <a:rPr lang="en-US" spc="-5" dirty="0">
                <a:solidFill>
                  <a:schemeClr val="tx1"/>
                </a:solidFill>
              </a:rPr>
              <a:t>a</a:t>
            </a:r>
            <a:r>
              <a:rPr lang="en-US" spc="-50" dirty="0">
                <a:solidFill>
                  <a:schemeClr val="tx1"/>
                </a:solidFill>
              </a:rPr>
              <a:t>r</a:t>
            </a:r>
            <a:r>
              <a:rPr lang="en-US" spc="-15" dirty="0">
                <a:solidFill>
                  <a:schemeClr val="tx1"/>
                </a:solidFill>
              </a:rPr>
              <a:t>e</a:t>
            </a:r>
            <a:r>
              <a:rPr lang="en-US" dirty="0">
                <a:solidFill>
                  <a:schemeClr val="tx1"/>
                </a:solidFill>
              </a:rPr>
              <a:t> s</a:t>
            </a:r>
            <a:r>
              <a:rPr lang="en-US" spc="-20" dirty="0">
                <a:solidFill>
                  <a:schemeClr val="tx1"/>
                </a:solidFill>
              </a:rPr>
              <a:t>e</a:t>
            </a:r>
            <a:r>
              <a:rPr lang="en-US" spc="-15" dirty="0">
                <a:solidFill>
                  <a:schemeClr val="tx1"/>
                </a:solidFill>
              </a:rPr>
              <a:t>c</a:t>
            </a:r>
            <a:r>
              <a:rPr lang="en-US" spc="-50" dirty="0">
                <a:solidFill>
                  <a:schemeClr val="tx1"/>
                </a:solidFill>
              </a:rPr>
              <a:t>r</a:t>
            </a:r>
            <a:r>
              <a:rPr lang="en-US" spc="-35" dirty="0">
                <a:solidFill>
                  <a:schemeClr val="tx1"/>
                </a:solidFill>
              </a:rPr>
              <a:t>e</a:t>
            </a:r>
            <a:r>
              <a:rPr lang="en-US" spc="-15" dirty="0">
                <a:solidFill>
                  <a:schemeClr val="tx1"/>
                </a:solidFill>
              </a:rPr>
              <a:t>t</a:t>
            </a:r>
            <a:r>
              <a:rPr lang="en-US" spc="-10" dirty="0">
                <a:solidFill>
                  <a:schemeClr val="tx1"/>
                </a:solidFill>
              </a:rPr>
              <a:t>!</a:t>
            </a:r>
          </a:p>
          <a:p>
            <a:pPr marL="5742940">
              <a:lnSpc>
                <a:spcPct val="100000"/>
              </a:lnSpc>
              <a:spcBef>
                <a:spcPts val="5"/>
              </a:spcBef>
            </a:pPr>
            <a:endParaRPr lang="en-US" sz="2900" dirty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marL="5755640" marR="202565">
              <a:lnSpc>
                <a:spcPct val="100000"/>
              </a:lnSpc>
            </a:pPr>
            <a:r>
              <a:rPr lang="en-US" spc="-20" dirty="0">
                <a:solidFill>
                  <a:schemeClr val="tx1"/>
                </a:solidFill>
              </a:rPr>
              <a:t>I</a:t>
            </a:r>
            <a:r>
              <a:rPr lang="en-US" spc="-25" dirty="0">
                <a:solidFill>
                  <a:schemeClr val="tx1"/>
                </a:solidFill>
              </a:rPr>
              <a:t>m</a:t>
            </a:r>
            <a:r>
              <a:rPr lang="en-US" spc="-5" dirty="0">
                <a:solidFill>
                  <a:schemeClr val="tx1"/>
                </a:solidFill>
              </a:rPr>
              <a:t>a</a:t>
            </a:r>
            <a:r>
              <a:rPr lang="en-US" spc="-45" dirty="0">
                <a:solidFill>
                  <a:schemeClr val="tx1"/>
                </a:solidFill>
              </a:rPr>
              <a:t>g</a:t>
            </a:r>
            <a:r>
              <a:rPr lang="en-US" spc="-25" dirty="0">
                <a:solidFill>
                  <a:schemeClr val="tx1"/>
                </a:solidFill>
              </a:rPr>
              <a:t>e</a:t>
            </a:r>
            <a:r>
              <a:rPr lang="en-US" dirty="0">
                <a:solidFill>
                  <a:schemeClr val="tx1"/>
                </a:solidFill>
              </a:rPr>
              <a:t>s</a:t>
            </a:r>
            <a:r>
              <a:rPr lang="en-US" spc="5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h</a:t>
            </a:r>
            <a:r>
              <a:rPr lang="en-US" spc="-50" dirty="0">
                <a:solidFill>
                  <a:schemeClr val="tx1"/>
                </a:solidFill>
              </a:rPr>
              <a:t>a</a:t>
            </a:r>
            <a:r>
              <a:rPr lang="en-US" spc="-45" dirty="0">
                <a:solidFill>
                  <a:schemeClr val="tx1"/>
                </a:solidFill>
              </a:rPr>
              <a:t>v</a:t>
            </a:r>
            <a:r>
              <a:rPr lang="en-US" spc="-15" dirty="0">
                <a:solidFill>
                  <a:schemeClr val="tx1"/>
                </a:solidFill>
              </a:rPr>
              <a:t>e</a:t>
            </a:r>
            <a:r>
              <a:rPr lang="en-US" spc="-5" dirty="0">
                <a:solidFill>
                  <a:schemeClr val="tx1"/>
                </a:solidFill>
              </a:rPr>
              <a:t> </a:t>
            </a:r>
            <a:r>
              <a:rPr lang="en-US" spc="-60" dirty="0">
                <a:solidFill>
                  <a:schemeClr val="tx1"/>
                </a:solidFill>
              </a:rPr>
              <a:t>v</a:t>
            </a:r>
            <a:r>
              <a:rPr lang="en-US" spc="-5" dirty="0">
                <a:solidFill>
                  <a:schemeClr val="tx1"/>
                </a:solidFill>
              </a:rPr>
              <a:t>a</a:t>
            </a:r>
            <a:r>
              <a:rPr lang="en-US" spc="-15" dirty="0">
                <a:solidFill>
                  <a:schemeClr val="tx1"/>
                </a:solidFill>
              </a:rPr>
              <a:t>r</a:t>
            </a:r>
            <a:r>
              <a:rPr lang="en-US" spc="-5" dirty="0">
                <a:solidFill>
                  <a:schemeClr val="tx1"/>
                </a:solidFill>
              </a:rPr>
              <a:t>ia</a:t>
            </a:r>
            <a:r>
              <a:rPr lang="en-US" dirty="0">
                <a:solidFill>
                  <a:schemeClr val="tx1"/>
                </a:solidFill>
              </a:rPr>
              <a:t>b</a:t>
            </a:r>
            <a:r>
              <a:rPr lang="en-US" spc="-5" dirty="0">
                <a:solidFill>
                  <a:schemeClr val="tx1"/>
                </a:solidFill>
              </a:rPr>
              <a:t>l</a:t>
            </a:r>
            <a:r>
              <a:rPr lang="en-US" spc="-15" dirty="0">
                <a:solidFill>
                  <a:schemeClr val="tx1"/>
                </a:solidFill>
              </a:rPr>
              <a:t>e</a:t>
            </a:r>
            <a:r>
              <a:rPr lang="en-US" spc="-5" dirty="0">
                <a:solidFill>
                  <a:schemeClr val="tx1"/>
                </a:solidFill>
              </a:rPr>
              <a:t> </a:t>
            </a:r>
            <a:r>
              <a:rPr lang="en-US" spc="5" dirty="0">
                <a:solidFill>
                  <a:schemeClr val="tx1"/>
                </a:solidFill>
              </a:rPr>
              <a:t>s</a:t>
            </a:r>
            <a:r>
              <a:rPr lang="en-US" spc="-5" dirty="0">
                <a:solidFill>
                  <a:schemeClr val="tx1"/>
                </a:solidFill>
              </a:rPr>
              <a:t>i</a:t>
            </a:r>
            <a:r>
              <a:rPr lang="en-US" spc="-70" dirty="0">
                <a:solidFill>
                  <a:schemeClr val="tx1"/>
                </a:solidFill>
              </a:rPr>
              <a:t>z</a:t>
            </a:r>
            <a:r>
              <a:rPr lang="en-US" spc="-25" dirty="0">
                <a:solidFill>
                  <a:schemeClr val="tx1"/>
                </a:solidFill>
              </a:rPr>
              <a:t>e</a:t>
            </a:r>
            <a:r>
              <a:rPr lang="en-US" spc="-10" dirty="0">
                <a:solidFill>
                  <a:schemeClr val="tx1"/>
                </a:solidFill>
              </a:rPr>
              <a:t>,</a:t>
            </a:r>
            <a:r>
              <a:rPr lang="en-US" spc="5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bu</a:t>
            </a:r>
            <a:r>
              <a:rPr lang="en-US" spc="-10" dirty="0">
                <a:solidFill>
                  <a:schemeClr val="tx1"/>
                </a:solidFill>
              </a:rPr>
              <a:t>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spc="-5" dirty="0">
                <a:solidFill>
                  <a:schemeClr val="tx1"/>
                </a:solidFill>
              </a:rPr>
              <a:t>of</a:t>
            </a:r>
            <a:r>
              <a:rPr lang="en-US" spc="-40" dirty="0">
                <a:solidFill>
                  <a:schemeClr val="tx1"/>
                </a:solidFill>
              </a:rPr>
              <a:t>t</a:t>
            </a:r>
            <a:r>
              <a:rPr lang="en-US" spc="-25" dirty="0">
                <a:solidFill>
                  <a:schemeClr val="tx1"/>
                </a:solidFill>
              </a:rPr>
              <a:t>e</a:t>
            </a:r>
            <a:r>
              <a:rPr lang="en-US" dirty="0">
                <a:solidFill>
                  <a:schemeClr val="tx1"/>
                </a:solidFill>
              </a:rPr>
              <a:t>n </a:t>
            </a:r>
            <a:r>
              <a:rPr lang="en-US" spc="-50" dirty="0">
                <a:solidFill>
                  <a:schemeClr val="tx1"/>
                </a:solidFill>
              </a:rPr>
              <a:t>r</a:t>
            </a:r>
            <a:r>
              <a:rPr lang="en-US" spc="-25" dirty="0">
                <a:solidFill>
                  <a:schemeClr val="tx1"/>
                </a:solidFill>
              </a:rPr>
              <a:t>e</a:t>
            </a:r>
            <a:r>
              <a:rPr lang="en-US" spc="5" dirty="0">
                <a:solidFill>
                  <a:schemeClr val="tx1"/>
                </a:solidFill>
              </a:rPr>
              <a:t>s</a:t>
            </a:r>
            <a:r>
              <a:rPr lang="en-US" spc="-5" dirty="0">
                <a:solidFill>
                  <a:schemeClr val="tx1"/>
                </a:solidFill>
              </a:rPr>
              <a:t>i</a:t>
            </a:r>
            <a:r>
              <a:rPr lang="en-US" spc="-70" dirty="0">
                <a:solidFill>
                  <a:schemeClr val="tx1"/>
                </a:solidFill>
              </a:rPr>
              <a:t>z</a:t>
            </a:r>
            <a:r>
              <a:rPr lang="en-US" spc="-25" dirty="0">
                <a:solidFill>
                  <a:schemeClr val="tx1"/>
                </a:solidFill>
              </a:rPr>
              <a:t>e</a:t>
            </a:r>
            <a:r>
              <a:rPr lang="en-US" dirty="0">
                <a:solidFill>
                  <a:schemeClr val="tx1"/>
                </a:solidFill>
              </a:rPr>
              <a:t>d</a:t>
            </a:r>
            <a:r>
              <a:rPr lang="en-US" spc="10" dirty="0">
                <a:solidFill>
                  <a:schemeClr val="tx1"/>
                </a:solidFill>
              </a:rPr>
              <a:t> </a:t>
            </a:r>
            <a:r>
              <a:rPr lang="en-US" spc="-35" dirty="0">
                <a:solidFill>
                  <a:schemeClr val="tx1"/>
                </a:solidFill>
              </a:rPr>
              <a:t>t</a:t>
            </a:r>
            <a:r>
              <a:rPr lang="en-US" dirty="0">
                <a:solidFill>
                  <a:schemeClr val="tx1"/>
                </a:solidFill>
              </a:rPr>
              <a:t>o</a:t>
            </a:r>
            <a:r>
              <a:rPr lang="en-US" spc="-5" dirty="0">
                <a:solidFill>
                  <a:schemeClr val="tx1"/>
                </a:solidFill>
              </a:rPr>
              <a:t> </a:t>
            </a:r>
            <a:r>
              <a:rPr lang="en-US" b="1" spc="-10" dirty="0">
                <a:solidFill>
                  <a:schemeClr val="tx1"/>
                </a:solidFill>
                <a:latin typeface="Calibri"/>
                <a:cs typeface="Calibri"/>
              </a:rPr>
              <a:t>256</a:t>
            </a:r>
            <a:r>
              <a:rPr lang="en-US" b="1" spc="-15" dirty="0">
                <a:solidFill>
                  <a:schemeClr val="tx1"/>
                </a:solidFill>
                <a:latin typeface="Calibri"/>
                <a:cs typeface="Calibri"/>
              </a:rPr>
              <a:t>x</a:t>
            </a:r>
            <a:r>
              <a:rPr lang="en-US" b="1" spc="-10" dirty="0">
                <a:solidFill>
                  <a:schemeClr val="tx1"/>
                </a:solidFill>
                <a:latin typeface="Calibri"/>
                <a:cs typeface="Calibri"/>
              </a:rPr>
              <a:t>25</a:t>
            </a:r>
            <a:r>
              <a:rPr lang="en-US" b="1" spc="-15" dirty="0">
                <a:solidFill>
                  <a:schemeClr val="tx1"/>
                </a:solidFill>
                <a:latin typeface="Calibri"/>
                <a:cs typeface="Calibri"/>
              </a:rPr>
              <a:t>6</a:t>
            </a:r>
            <a:r>
              <a:rPr lang="en-US" b="1" spc="1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lang="en-US" spc="-65" dirty="0">
                <a:solidFill>
                  <a:schemeClr val="tx1"/>
                </a:solidFill>
              </a:rPr>
              <a:t>f</a:t>
            </a:r>
            <a:r>
              <a:rPr lang="en-US" spc="-5" dirty="0">
                <a:solidFill>
                  <a:schemeClr val="tx1"/>
                </a:solidFill>
              </a:rPr>
              <a:t>o</a:t>
            </a:r>
            <a:r>
              <a:rPr lang="en-US" spc="-10" dirty="0">
                <a:solidFill>
                  <a:schemeClr val="tx1"/>
                </a:solidFill>
              </a:rPr>
              <a:t>r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spc="-15" dirty="0">
                <a:solidFill>
                  <a:schemeClr val="tx1"/>
                </a:solidFill>
              </a:rPr>
              <a:t>t</a:t>
            </a:r>
            <a:r>
              <a:rPr lang="en-US" spc="-70" dirty="0">
                <a:solidFill>
                  <a:schemeClr val="tx1"/>
                </a:solidFill>
              </a:rPr>
              <a:t>r</a:t>
            </a:r>
            <a:r>
              <a:rPr lang="en-US" spc="-5" dirty="0">
                <a:solidFill>
                  <a:schemeClr val="tx1"/>
                </a:solidFill>
              </a:rPr>
              <a:t>a</a:t>
            </a:r>
            <a:r>
              <a:rPr lang="en-US" spc="-10" dirty="0">
                <a:solidFill>
                  <a:schemeClr val="tx1"/>
                </a:solidFill>
              </a:rPr>
              <a:t>i</a:t>
            </a:r>
            <a:r>
              <a:rPr lang="en-US" dirty="0">
                <a:solidFill>
                  <a:schemeClr val="tx1"/>
                </a:solidFill>
              </a:rPr>
              <a:t>n</a:t>
            </a:r>
            <a:r>
              <a:rPr lang="en-US" spc="-10" dirty="0">
                <a:solidFill>
                  <a:schemeClr val="tx1"/>
                </a:solidFill>
              </a:rPr>
              <a:t>i</a:t>
            </a:r>
            <a:r>
              <a:rPr lang="en-US" dirty="0">
                <a:solidFill>
                  <a:schemeClr val="tx1"/>
                </a:solidFill>
              </a:rPr>
              <a:t>n</a:t>
            </a:r>
            <a:r>
              <a:rPr lang="en-US" spc="-15" dirty="0">
                <a:solidFill>
                  <a:schemeClr val="tx1"/>
                </a:solidFill>
              </a:rPr>
              <a:t>g</a:t>
            </a:r>
          </a:p>
          <a:p>
            <a:pPr marL="5742940">
              <a:lnSpc>
                <a:spcPct val="100000"/>
              </a:lnSpc>
              <a:spcBef>
                <a:spcPts val="38"/>
              </a:spcBef>
            </a:pPr>
            <a:endParaRPr lang="en-US" sz="2900" dirty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marL="5755640">
              <a:lnSpc>
                <a:spcPct val="100000"/>
              </a:lnSpc>
            </a:pPr>
            <a:r>
              <a:rPr lang="en-US" spc="-5" dirty="0">
                <a:solidFill>
                  <a:schemeClr val="tx1"/>
                </a:solidFill>
              </a:rPr>
              <a:t>T</a:t>
            </a:r>
            <a:r>
              <a:rPr lang="en-US" dirty="0">
                <a:solidFill>
                  <a:schemeClr val="tx1"/>
                </a:solidFill>
              </a:rPr>
              <a:t>h</a:t>
            </a:r>
            <a:r>
              <a:rPr lang="en-US" spc="-25" dirty="0">
                <a:solidFill>
                  <a:schemeClr val="tx1"/>
                </a:solidFill>
              </a:rPr>
              <a:t>e</a:t>
            </a:r>
            <a:r>
              <a:rPr lang="en-US" spc="-50" dirty="0">
                <a:solidFill>
                  <a:schemeClr val="tx1"/>
                </a:solidFill>
              </a:rPr>
              <a:t>r</a:t>
            </a:r>
            <a:r>
              <a:rPr lang="en-US" spc="-15" dirty="0">
                <a:solidFill>
                  <a:schemeClr val="tx1"/>
                </a:solidFill>
              </a:rPr>
              <a:t>e</a:t>
            </a:r>
            <a:r>
              <a:rPr lang="en-US" spc="-5" dirty="0">
                <a:solidFill>
                  <a:schemeClr val="tx1"/>
                </a:solidFill>
              </a:rPr>
              <a:t> </a:t>
            </a:r>
            <a:r>
              <a:rPr lang="en-US" spc="-10" dirty="0">
                <a:solidFill>
                  <a:schemeClr val="tx1"/>
                </a:solidFill>
              </a:rPr>
              <a:t>i</a:t>
            </a:r>
            <a:r>
              <a:rPr lang="en-US" dirty="0">
                <a:solidFill>
                  <a:schemeClr val="tx1"/>
                </a:solidFill>
              </a:rPr>
              <a:t>s</a:t>
            </a:r>
            <a:r>
              <a:rPr lang="en-US" spc="5" dirty="0">
                <a:solidFill>
                  <a:schemeClr val="tx1"/>
                </a:solidFill>
              </a:rPr>
              <a:t> </a:t>
            </a:r>
            <a:r>
              <a:rPr lang="en-US" spc="-5" dirty="0">
                <a:solidFill>
                  <a:schemeClr val="tx1"/>
                </a:solidFill>
              </a:rPr>
              <a:t>a</a:t>
            </a:r>
            <a:r>
              <a:rPr lang="en-US" spc="-10" dirty="0">
                <a:solidFill>
                  <a:schemeClr val="tx1"/>
                </a:solidFill>
              </a:rPr>
              <a:t>l</a:t>
            </a:r>
            <a:r>
              <a:rPr lang="en-US" dirty="0">
                <a:solidFill>
                  <a:schemeClr val="tx1"/>
                </a:solidFill>
              </a:rPr>
              <a:t>so a </a:t>
            </a:r>
            <a:r>
              <a:rPr lang="en-US" spc="-10" dirty="0">
                <a:solidFill>
                  <a:schemeClr val="tx1"/>
                </a:solidFill>
              </a:rPr>
              <a:t>22</a:t>
            </a:r>
            <a:r>
              <a:rPr lang="en-US" spc="-15" dirty="0">
                <a:solidFill>
                  <a:schemeClr val="tx1"/>
                </a:solidFill>
              </a:rPr>
              <a:t>k</a:t>
            </a:r>
            <a:r>
              <a:rPr lang="en-US" spc="5" dirty="0">
                <a:solidFill>
                  <a:schemeClr val="tx1"/>
                </a:solidFill>
              </a:rPr>
              <a:t> </a:t>
            </a:r>
            <a:r>
              <a:rPr lang="en-US" spc="-40" dirty="0">
                <a:solidFill>
                  <a:schemeClr val="tx1"/>
                </a:solidFill>
              </a:rPr>
              <a:t>c</a:t>
            </a:r>
            <a:r>
              <a:rPr lang="en-US" spc="-30" dirty="0">
                <a:solidFill>
                  <a:schemeClr val="tx1"/>
                </a:solidFill>
              </a:rPr>
              <a:t>a</a:t>
            </a:r>
            <a:r>
              <a:rPr lang="en-US" spc="-40" dirty="0">
                <a:solidFill>
                  <a:schemeClr val="tx1"/>
                </a:solidFill>
              </a:rPr>
              <a:t>t</a:t>
            </a:r>
            <a:r>
              <a:rPr lang="en-US" spc="-25" dirty="0">
                <a:solidFill>
                  <a:schemeClr val="tx1"/>
                </a:solidFill>
              </a:rPr>
              <a:t>e</a:t>
            </a:r>
            <a:r>
              <a:rPr lang="en-US" spc="-40" dirty="0">
                <a:solidFill>
                  <a:schemeClr val="tx1"/>
                </a:solidFill>
              </a:rPr>
              <a:t>g</a:t>
            </a:r>
            <a:r>
              <a:rPr lang="en-US" spc="-20" dirty="0">
                <a:solidFill>
                  <a:schemeClr val="tx1"/>
                </a:solidFill>
              </a:rPr>
              <a:t>o</a:t>
            </a:r>
            <a:r>
              <a:rPr lang="en-US" dirty="0">
                <a:solidFill>
                  <a:schemeClr val="tx1"/>
                </a:solidFill>
              </a:rPr>
              <a:t>r</a:t>
            </a:r>
            <a:r>
              <a:rPr lang="en-US" spc="-15" dirty="0">
                <a:solidFill>
                  <a:schemeClr val="tx1"/>
                </a:solidFill>
              </a:rPr>
              <a:t>y</a:t>
            </a:r>
            <a:r>
              <a:rPr lang="en-US" spc="-5" dirty="0">
                <a:solidFill>
                  <a:schemeClr val="tx1"/>
                </a:solidFill>
              </a:rPr>
              <a:t> </a:t>
            </a:r>
            <a:r>
              <a:rPr lang="en-US" spc="-45" dirty="0">
                <a:solidFill>
                  <a:schemeClr val="tx1"/>
                </a:solidFill>
              </a:rPr>
              <a:t>v</a:t>
            </a:r>
            <a:r>
              <a:rPr lang="en-US" spc="-25" dirty="0">
                <a:solidFill>
                  <a:schemeClr val="tx1"/>
                </a:solidFill>
              </a:rPr>
              <a:t>e</a:t>
            </a:r>
            <a:r>
              <a:rPr lang="en-US" spc="-60" dirty="0">
                <a:solidFill>
                  <a:schemeClr val="tx1"/>
                </a:solidFill>
              </a:rPr>
              <a:t>r</a:t>
            </a:r>
            <a:r>
              <a:rPr lang="en-US" dirty="0">
                <a:solidFill>
                  <a:schemeClr val="tx1"/>
                </a:solidFill>
              </a:rPr>
              <a:t>s</a:t>
            </a:r>
            <a:r>
              <a:rPr lang="en-US" spc="-10" dirty="0">
                <a:solidFill>
                  <a:schemeClr val="tx1"/>
                </a:solidFill>
              </a:rPr>
              <a:t>i</a:t>
            </a:r>
            <a:r>
              <a:rPr lang="en-US" spc="-5" dirty="0">
                <a:solidFill>
                  <a:schemeClr val="tx1"/>
                </a:solidFill>
              </a:rPr>
              <a:t>o</a:t>
            </a:r>
            <a:r>
              <a:rPr lang="en-US" dirty="0">
                <a:solidFill>
                  <a:schemeClr val="tx1"/>
                </a:solidFill>
              </a:rPr>
              <a:t>n</a:t>
            </a:r>
            <a:r>
              <a:rPr lang="en-US" spc="5" dirty="0">
                <a:solidFill>
                  <a:schemeClr val="tx1"/>
                </a:solidFill>
              </a:rPr>
              <a:t> </a:t>
            </a:r>
            <a:r>
              <a:rPr lang="en-US" spc="-5" dirty="0">
                <a:solidFill>
                  <a:schemeClr val="tx1"/>
                </a:solidFill>
              </a:rPr>
              <a:t>of</a:t>
            </a:r>
          </a:p>
        </p:txBody>
      </p:sp>
      <p:sp>
        <p:nvSpPr>
          <p:cNvPr id="8" name="object 4">
            <a:extLst>
              <a:ext uri="{FF2B5EF4-FFF2-40B4-BE49-F238E27FC236}">
                <a16:creationId xmlns:a16="http://schemas.microsoft.com/office/drawing/2014/main" id="{12036E67-37E6-4263-84BE-A9381339948D}"/>
              </a:ext>
            </a:extLst>
          </p:cNvPr>
          <p:cNvSpPr/>
          <p:nvPr/>
        </p:nvSpPr>
        <p:spPr>
          <a:xfrm>
            <a:off x="311209" y="1686388"/>
            <a:ext cx="5697705" cy="39323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id="{7A3ED821-F5F4-4D80-B4BF-4150CD315154}"/>
              </a:ext>
            </a:extLst>
          </p:cNvPr>
          <p:cNvSpPr txBox="1"/>
          <p:nvPr/>
        </p:nvSpPr>
        <p:spPr>
          <a:xfrm>
            <a:off x="144054" y="5871073"/>
            <a:ext cx="5091430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1200" spc="-5" dirty="0">
                <a:latin typeface="Calibri"/>
                <a:cs typeface="Calibri"/>
              </a:rPr>
              <a:t>D</a:t>
            </a:r>
            <a:r>
              <a:rPr sz="1200" spc="-10" dirty="0">
                <a:latin typeface="Calibri"/>
                <a:cs typeface="Calibri"/>
              </a:rPr>
              <a:t>eng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15" dirty="0">
                <a:latin typeface="Calibri"/>
                <a:cs typeface="Calibri"/>
              </a:rPr>
              <a:t>e</a:t>
            </a:r>
            <a:r>
              <a:rPr sz="1200" spc="-5" dirty="0">
                <a:latin typeface="Calibri"/>
                <a:cs typeface="Calibri"/>
              </a:rPr>
              <a:t>t</a:t>
            </a:r>
            <a:r>
              <a:rPr sz="1200" dirty="0">
                <a:latin typeface="Calibri"/>
                <a:cs typeface="Calibri"/>
              </a:rPr>
              <a:t> a</a:t>
            </a:r>
            <a:r>
              <a:rPr sz="1200" spc="-5" dirty="0">
                <a:latin typeface="Calibri"/>
                <a:cs typeface="Calibri"/>
              </a:rPr>
              <a:t>l,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“</a:t>
            </a:r>
            <a:r>
              <a:rPr sz="1200" spc="-10" dirty="0">
                <a:latin typeface="Calibri"/>
                <a:cs typeface="Calibri"/>
              </a:rPr>
              <a:t>Im</a:t>
            </a:r>
            <a:r>
              <a:rPr sz="1200" dirty="0">
                <a:latin typeface="Calibri"/>
                <a:cs typeface="Calibri"/>
              </a:rPr>
              <a:t>a</a:t>
            </a:r>
            <a:r>
              <a:rPr sz="1200" spc="-25" dirty="0">
                <a:latin typeface="Calibri"/>
                <a:cs typeface="Calibri"/>
              </a:rPr>
              <a:t>g</a:t>
            </a:r>
            <a:r>
              <a:rPr sz="1200" spc="-10" dirty="0">
                <a:latin typeface="Calibri"/>
                <a:cs typeface="Calibri"/>
              </a:rPr>
              <a:t>eNet</a:t>
            </a:r>
            <a:r>
              <a:rPr sz="1200" spc="-5" dirty="0">
                <a:latin typeface="Calibri"/>
                <a:cs typeface="Calibri"/>
              </a:rPr>
              <a:t>: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A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L</a:t>
            </a:r>
            <a:r>
              <a:rPr sz="1200" dirty="0">
                <a:latin typeface="Calibri"/>
                <a:cs typeface="Calibri"/>
              </a:rPr>
              <a:t>a</a:t>
            </a:r>
            <a:r>
              <a:rPr sz="1200" spc="-30" dirty="0">
                <a:latin typeface="Calibri"/>
                <a:cs typeface="Calibri"/>
              </a:rPr>
              <a:t>r</a:t>
            </a:r>
            <a:r>
              <a:rPr sz="1200" spc="-25" dirty="0">
                <a:latin typeface="Calibri"/>
                <a:cs typeface="Calibri"/>
              </a:rPr>
              <a:t>g</a:t>
            </a:r>
            <a:r>
              <a:rPr sz="1200" spc="-10" dirty="0">
                <a:latin typeface="Calibri"/>
                <a:cs typeface="Calibri"/>
              </a:rPr>
              <a:t>e</a:t>
            </a:r>
            <a:r>
              <a:rPr sz="1200" spc="-5" dirty="0">
                <a:latin typeface="Calibri"/>
                <a:cs typeface="Calibri"/>
              </a:rPr>
              <a:t>-Sc</a:t>
            </a:r>
            <a:r>
              <a:rPr sz="1200" dirty="0">
                <a:latin typeface="Calibri"/>
                <a:cs typeface="Calibri"/>
              </a:rPr>
              <a:t>a</a:t>
            </a:r>
            <a:r>
              <a:rPr sz="1200" spc="-5" dirty="0">
                <a:latin typeface="Calibri"/>
                <a:cs typeface="Calibri"/>
              </a:rPr>
              <a:t>l</a:t>
            </a:r>
            <a:r>
              <a:rPr sz="1200" spc="-10" dirty="0">
                <a:latin typeface="Calibri"/>
                <a:cs typeface="Calibri"/>
              </a:rPr>
              <a:t>e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H</a:t>
            </a:r>
            <a:r>
              <a:rPr sz="1200" spc="-5" dirty="0">
                <a:latin typeface="Calibri"/>
                <a:cs typeface="Calibri"/>
              </a:rPr>
              <a:t>i</a:t>
            </a:r>
            <a:r>
              <a:rPr sz="1200" spc="-10" dirty="0">
                <a:latin typeface="Calibri"/>
                <a:cs typeface="Calibri"/>
              </a:rPr>
              <a:t>e</a:t>
            </a:r>
            <a:r>
              <a:rPr sz="1200" spc="-40" dirty="0">
                <a:latin typeface="Calibri"/>
                <a:cs typeface="Calibri"/>
              </a:rPr>
              <a:t>r</a:t>
            </a:r>
            <a:r>
              <a:rPr sz="1200" dirty="0">
                <a:latin typeface="Calibri"/>
                <a:cs typeface="Calibri"/>
              </a:rPr>
              <a:t>a</a:t>
            </a:r>
            <a:r>
              <a:rPr sz="1200" spc="-30" dirty="0">
                <a:latin typeface="Calibri"/>
                <a:cs typeface="Calibri"/>
              </a:rPr>
              <a:t>r</a:t>
            </a:r>
            <a:r>
              <a:rPr sz="1200" dirty="0">
                <a:latin typeface="Calibri"/>
                <a:cs typeface="Calibri"/>
              </a:rPr>
              <a:t>c</a:t>
            </a:r>
            <a:r>
              <a:rPr sz="1200" spc="-10" dirty="0">
                <a:latin typeface="Calibri"/>
                <a:cs typeface="Calibri"/>
              </a:rPr>
              <a:t>h</a:t>
            </a:r>
            <a:r>
              <a:rPr sz="1200" spc="-5" dirty="0">
                <a:latin typeface="Calibri"/>
                <a:cs typeface="Calibri"/>
              </a:rPr>
              <a:t>i</a:t>
            </a:r>
            <a:r>
              <a:rPr sz="1200" spc="-10" dirty="0">
                <a:latin typeface="Calibri"/>
                <a:cs typeface="Calibri"/>
              </a:rPr>
              <a:t>c</a:t>
            </a:r>
            <a:r>
              <a:rPr sz="1200" dirty="0">
                <a:latin typeface="Calibri"/>
                <a:cs typeface="Calibri"/>
              </a:rPr>
              <a:t>al </a:t>
            </a:r>
            <a:r>
              <a:rPr sz="1200" spc="-10" dirty="0">
                <a:latin typeface="Calibri"/>
                <a:cs typeface="Calibri"/>
              </a:rPr>
              <a:t>Im</a:t>
            </a:r>
            <a:r>
              <a:rPr sz="1200" dirty="0">
                <a:latin typeface="Calibri"/>
                <a:cs typeface="Calibri"/>
              </a:rPr>
              <a:t>a</a:t>
            </a:r>
            <a:r>
              <a:rPr sz="1200" spc="-25" dirty="0">
                <a:latin typeface="Calibri"/>
                <a:cs typeface="Calibri"/>
              </a:rPr>
              <a:t>g</a:t>
            </a:r>
            <a:r>
              <a:rPr sz="1200" spc="-10" dirty="0">
                <a:latin typeface="Calibri"/>
                <a:cs typeface="Calibri"/>
              </a:rPr>
              <a:t>e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D</a:t>
            </a:r>
            <a:r>
              <a:rPr sz="1200" spc="-15" dirty="0">
                <a:latin typeface="Calibri"/>
                <a:cs typeface="Calibri"/>
              </a:rPr>
              <a:t>a</a:t>
            </a:r>
            <a:r>
              <a:rPr sz="1200" spc="-25" dirty="0">
                <a:latin typeface="Calibri"/>
                <a:cs typeface="Calibri"/>
              </a:rPr>
              <a:t>t</a:t>
            </a:r>
            <a:r>
              <a:rPr sz="1200" dirty="0">
                <a:latin typeface="Calibri"/>
                <a:cs typeface="Calibri"/>
              </a:rPr>
              <a:t>a</a:t>
            </a:r>
            <a:r>
              <a:rPr sz="1200" spc="-10" dirty="0">
                <a:latin typeface="Calibri"/>
                <a:cs typeface="Calibri"/>
              </a:rPr>
              <a:t>b</a:t>
            </a:r>
            <a:r>
              <a:rPr sz="1200" dirty="0">
                <a:latin typeface="Calibri"/>
                <a:cs typeface="Calibri"/>
              </a:rPr>
              <a:t>a</a:t>
            </a:r>
            <a:r>
              <a:rPr sz="1200" spc="5" dirty="0">
                <a:latin typeface="Calibri"/>
                <a:cs typeface="Calibri"/>
              </a:rPr>
              <a:t>s</a:t>
            </a:r>
            <a:r>
              <a:rPr sz="1200" spc="-10" dirty="0">
                <a:latin typeface="Calibri"/>
                <a:cs typeface="Calibri"/>
              </a:rPr>
              <a:t>e</a:t>
            </a:r>
            <a:r>
              <a:rPr sz="1200" spc="-120" dirty="0">
                <a:latin typeface="Calibri"/>
                <a:cs typeface="Calibri"/>
              </a:rPr>
              <a:t>”</a:t>
            </a:r>
            <a:r>
              <a:rPr sz="1200" spc="-5" dirty="0">
                <a:latin typeface="Calibri"/>
                <a:cs typeface="Calibri"/>
              </a:rPr>
              <a:t>,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C</a:t>
            </a:r>
            <a:r>
              <a:rPr sz="1200" spc="-10" dirty="0">
                <a:latin typeface="Calibri"/>
                <a:cs typeface="Calibri"/>
              </a:rPr>
              <a:t>V</a:t>
            </a:r>
            <a:r>
              <a:rPr sz="1200" spc="-5" dirty="0">
                <a:latin typeface="Calibri"/>
                <a:cs typeface="Calibri"/>
              </a:rPr>
              <a:t>P</a:t>
            </a:r>
            <a:r>
              <a:rPr sz="1200" spc="-10" dirty="0">
                <a:latin typeface="Calibri"/>
                <a:cs typeface="Calibri"/>
              </a:rPr>
              <a:t>R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2009</a:t>
            </a:r>
            <a:r>
              <a:rPr sz="1200" spc="-5" dirty="0">
                <a:latin typeface="Calibri"/>
                <a:cs typeface="Calibri"/>
              </a:rPr>
              <a:t> R</a:t>
            </a:r>
            <a:r>
              <a:rPr sz="1200" spc="-10" dirty="0">
                <a:latin typeface="Calibri"/>
                <a:cs typeface="Calibri"/>
              </a:rPr>
              <a:t>u</a:t>
            </a:r>
            <a:r>
              <a:rPr sz="1200" spc="5" dirty="0">
                <a:latin typeface="Calibri"/>
                <a:cs typeface="Calibri"/>
              </a:rPr>
              <a:t>ss</a:t>
            </a:r>
            <a:r>
              <a:rPr sz="1200" dirty="0">
                <a:latin typeface="Calibri"/>
                <a:cs typeface="Calibri"/>
              </a:rPr>
              <a:t>a</a:t>
            </a:r>
            <a:r>
              <a:rPr sz="1200" spc="-45" dirty="0">
                <a:latin typeface="Calibri"/>
                <a:cs typeface="Calibri"/>
              </a:rPr>
              <a:t>k</a:t>
            </a:r>
            <a:r>
              <a:rPr sz="1200" spc="-5" dirty="0">
                <a:latin typeface="Calibri"/>
                <a:cs typeface="Calibri"/>
              </a:rPr>
              <a:t>o</a:t>
            </a:r>
            <a:r>
              <a:rPr sz="1200" spc="-20" dirty="0">
                <a:latin typeface="Calibri"/>
                <a:cs typeface="Calibri"/>
              </a:rPr>
              <a:t>v</a:t>
            </a:r>
            <a:r>
              <a:rPr sz="1200" spc="5" dirty="0">
                <a:latin typeface="Calibri"/>
                <a:cs typeface="Calibri"/>
              </a:rPr>
              <a:t>s</a:t>
            </a:r>
            <a:r>
              <a:rPr sz="1200" spc="-5" dirty="0">
                <a:latin typeface="Calibri"/>
                <a:cs typeface="Calibri"/>
              </a:rPr>
              <a:t>k</a:t>
            </a:r>
            <a:r>
              <a:rPr sz="1200" spc="-10" dirty="0">
                <a:latin typeface="Calibri"/>
                <a:cs typeface="Calibri"/>
              </a:rPr>
              <a:t>y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spc="-15" dirty="0">
                <a:latin typeface="Calibri"/>
                <a:cs typeface="Calibri"/>
              </a:rPr>
              <a:t>e</a:t>
            </a:r>
            <a:r>
              <a:rPr sz="1200" spc="-5" dirty="0">
                <a:latin typeface="Calibri"/>
                <a:cs typeface="Calibri"/>
              </a:rPr>
              <a:t>t</a:t>
            </a:r>
            <a:r>
              <a:rPr sz="1200" dirty="0">
                <a:latin typeface="Calibri"/>
                <a:cs typeface="Calibri"/>
              </a:rPr>
              <a:t> a</a:t>
            </a:r>
            <a:r>
              <a:rPr sz="1200" spc="-5" dirty="0">
                <a:latin typeface="Calibri"/>
                <a:cs typeface="Calibri"/>
              </a:rPr>
              <a:t>l,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“</a:t>
            </a:r>
            <a:r>
              <a:rPr sz="1200" spc="-10" dirty="0">
                <a:latin typeface="Calibri"/>
                <a:cs typeface="Calibri"/>
              </a:rPr>
              <a:t>Im</a:t>
            </a:r>
            <a:r>
              <a:rPr sz="1200" dirty="0">
                <a:latin typeface="Calibri"/>
                <a:cs typeface="Calibri"/>
              </a:rPr>
              <a:t>a</a:t>
            </a:r>
            <a:r>
              <a:rPr sz="1200" spc="-25" dirty="0">
                <a:latin typeface="Calibri"/>
                <a:cs typeface="Calibri"/>
              </a:rPr>
              <a:t>g</a:t>
            </a:r>
            <a:r>
              <a:rPr sz="1200" spc="-10" dirty="0">
                <a:latin typeface="Calibri"/>
                <a:cs typeface="Calibri"/>
              </a:rPr>
              <a:t>eN</a:t>
            </a:r>
            <a:r>
              <a:rPr sz="1200" spc="-15" dirty="0">
                <a:latin typeface="Calibri"/>
                <a:cs typeface="Calibri"/>
              </a:rPr>
              <a:t>e</a:t>
            </a:r>
            <a:r>
              <a:rPr sz="1200" spc="-5" dirty="0">
                <a:latin typeface="Calibri"/>
                <a:cs typeface="Calibri"/>
              </a:rPr>
              <a:t>t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L</a:t>
            </a:r>
            <a:r>
              <a:rPr sz="1200" dirty="0">
                <a:latin typeface="Calibri"/>
                <a:cs typeface="Calibri"/>
              </a:rPr>
              <a:t>a</a:t>
            </a:r>
            <a:r>
              <a:rPr sz="1200" spc="-30" dirty="0">
                <a:latin typeface="Calibri"/>
                <a:cs typeface="Calibri"/>
              </a:rPr>
              <a:t>r</a:t>
            </a:r>
            <a:r>
              <a:rPr sz="1200" spc="-25" dirty="0">
                <a:latin typeface="Calibri"/>
                <a:cs typeface="Calibri"/>
              </a:rPr>
              <a:t>g</a:t>
            </a:r>
            <a:r>
              <a:rPr sz="1200" spc="-10" dirty="0">
                <a:latin typeface="Calibri"/>
                <a:cs typeface="Calibri"/>
              </a:rPr>
              <a:t>e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S</a:t>
            </a:r>
            <a:r>
              <a:rPr sz="1200" spc="-10" dirty="0">
                <a:latin typeface="Calibri"/>
                <a:cs typeface="Calibri"/>
              </a:rPr>
              <a:t>c</a:t>
            </a:r>
            <a:r>
              <a:rPr sz="1200" dirty="0">
                <a:latin typeface="Calibri"/>
                <a:cs typeface="Calibri"/>
              </a:rPr>
              <a:t>a</a:t>
            </a:r>
            <a:r>
              <a:rPr sz="1200" spc="-5" dirty="0">
                <a:latin typeface="Calibri"/>
                <a:cs typeface="Calibri"/>
              </a:rPr>
              <a:t>l</a:t>
            </a:r>
            <a:r>
              <a:rPr sz="1200" spc="-10" dirty="0">
                <a:latin typeface="Calibri"/>
                <a:cs typeface="Calibri"/>
              </a:rPr>
              <a:t>e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V</a:t>
            </a:r>
            <a:r>
              <a:rPr sz="1200" spc="-5" dirty="0">
                <a:latin typeface="Calibri"/>
                <a:cs typeface="Calibri"/>
              </a:rPr>
              <a:t>i</a:t>
            </a:r>
            <a:r>
              <a:rPr sz="1200" spc="5" dirty="0">
                <a:latin typeface="Calibri"/>
                <a:cs typeface="Calibri"/>
              </a:rPr>
              <a:t>s</a:t>
            </a:r>
            <a:r>
              <a:rPr sz="1200" spc="-10" dirty="0">
                <a:latin typeface="Calibri"/>
                <a:cs typeface="Calibri"/>
              </a:rPr>
              <a:t>u</a:t>
            </a:r>
            <a:r>
              <a:rPr sz="1200" dirty="0">
                <a:latin typeface="Calibri"/>
                <a:cs typeface="Calibri"/>
              </a:rPr>
              <a:t>al </a:t>
            </a:r>
            <a:r>
              <a:rPr sz="1200" spc="-35" dirty="0">
                <a:latin typeface="Calibri"/>
                <a:cs typeface="Calibri"/>
              </a:rPr>
              <a:t>R</a:t>
            </a:r>
            <a:r>
              <a:rPr sz="1200" spc="-10" dirty="0">
                <a:latin typeface="Calibri"/>
                <a:cs typeface="Calibri"/>
              </a:rPr>
              <a:t>ec</a:t>
            </a:r>
            <a:r>
              <a:rPr sz="1200" dirty="0">
                <a:latin typeface="Calibri"/>
                <a:cs typeface="Calibri"/>
              </a:rPr>
              <a:t>o</a:t>
            </a:r>
            <a:r>
              <a:rPr sz="1200" spc="-15" dirty="0">
                <a:latin typeface="Calibri"/>
                <a:cs typeface="Calibri"/>
              </a:rPr>
              <a:t>g</a:t>
            </a:r>
            <a:r>
              <a:rPr sz="1200" spc="-10" dirty="0">
                <a:latin typeface="Calibri"/>
                <a:cs typeface="Calibri"/>
              </a:rPr>
              <a:t>n</a:t>
            </a:r>
            <a:r>
              <a:rPr sz="1200" spc="-5" dirty="0">
                <a:latin typeface="Calibri"/>
                <a:cs typeface="Calibri"/>
              </a:rPr>
              <a:t>i</a:t>
            </a:r>
            <a:r>
              <a:rPr sz="1200" spc="-10" dirty="0">
                <a:latin typeface="Calibri"/>
                <a:cs typeface="Calibri"/>
              </a:rPr>
              <a:t>t</a:t>
            </a:r>
            <a:r>
              <a:rPr sz="1200" spc="-5" dirty="0">
                <a:latin typeface="Calibri"/>
                <a:cs typeface="Calibri"/>
              </a:rPr>
              <a:t>i</a:t>
            </a:r>
            <a:r>
              <a:rPr sz="1200" dirty="0">
                <a:latin typeface="Calibri"/>
                <a:cs typeface="Calibri"/>
              </a:rPr>
              <a:t>on</a:t>
            </a:r>
            <a:r>
              <a:rPr sz="1200" spc="-5" dirty="0">
                <a:latin typeface="Calibri"/>
                <a:cs typeface="Calibri"/>
              </a:rPr>
              <a:t> C</a:t>
            </a:r>
            <a:r>
              <a:rPr sz="1200" spc="-10" dirty="0">
                <a:latin typeface="Calibri"/>
                <a:cs typeface="Calibri"/>
              </a:rPr>
              <a:t>h</a:t>
            </a:r>
            <a:r>
              <a:rPr sz="1200" dirty="0">
                <a:latin typeface="Calibri"/>
                <a:cs typeface="Calibri"/>
              </a:rPr>
              <a:t>a</a:t>
            </a:r>
            <a:r>
              <a:rPr sz="1200" spc="-5" dirty="0">
                <a:latin typeface="Calibri"/>
                <a:cs typeface="Calibri"/>
              </a:rPr>
              <a:t>ll</a:t>
            </a:r>
            <a:r>
              <a:rPr sz="1200" spc="-10" dirty="0">
                <a:latin typeface="Calibri"/>
                <a:cs typeface="Calibri"/>
              </a:rPr>
              <a:t>en</a:t>
            </a:r>
            <a:r>
              <a:rPr sz="1200" spc="-25" dirty="0">
                <a:latin typeface="Calibri"/>
                <a:cs typeface="Calibri"/>
              </a:rPr>
              <a:t>g</a:t>
            </a:r>
            <a:r>
              <a:rPr sz="1200" spc="-10" dirty="0">
                <a:latin typeface="Calibri"/>
                <a:cs typeface="Calibri"/>
              </a:rPr>
              <a:t>e</a:t>
            </a:r>
            <a:r>
              <a:rPr sz="1200" spc="-120" dirty="0">
                <a:latin typeface="Calibri"/>
                <a:cs typeface="Calibri"/>
              </a:rPr>
              <a:t>”</a:t>
            </a:r>
            <a:r>
              <a:rPr sz="1200" spc="-5" dirty="0">
                <a:latin typeface="Calibri"/>
                <a:cs typeface="Calibri"/>
              </a:rPr>
              <a:t>,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I</a:t>
            </a:r>
            <a:r>
              <a:rPr sz="1200" spc="-5" dirty="0">
                <a:latin typeface="Calibri"/>
                <a:cs typeface="Calibri"/>
              </a:rPr>
              <a:t>JC</a:t>
            </a:r>
            <a:r>
              <a:rPr sz="1200" dirty="0">
                <a:latin typeface="Calibri"/>
                <a:cs typeface="Calibri"/>
              </a:rPr>
              <a:t>V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2015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0" name="object 6">
            <a:extLst>
              <a:ext uri="{FF2B5EF4-FFF2-40B4-BE49-F238E27FC236}">
                <a16:creationId xmlns:a16="http://schemas.microsoft.com/office/drawing/2014/main" id="{87B99857-B8FD-49A6-B27E-384EC7413922}"/>
              </a:ext>
            </a:extLst>
          </p:cNvPr>
          <p:cNvSpPr txBox="1"/>
          <p:nvPr/>
        </p:nvSpPr>
        <p:spPr>
          <a:xfrm>
            <a:off x="6127404" y="5362003"/>
            <a:ext cx="5085080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20" dirty="0">
                <a:latin typeface="Calibri"/>
                <a:cs typeface="Calibri"/>
              </a:rPr>
              <a:t>I</a:t>
            </a:r>
            <a:r>
              <a:rPr sz="2000" spc="-25" dirty="0">
                <a:latin typeface="Calibri"/>
                <a:cs typeface="Calibri"/>
              </a:rPr>
              <a:t>m</a:t>
            </a:r>
            <a:r>
              <a:rPr sz="2000" spc="-5" dirty="0">
                <a:latin typeface="Calibri"/>
                <a:cs typeface="Calibri"/>
              </a:rPr>
              <a:t>a</a:t>
            </a:r>
            <a:r>
              <a:rPr sz="2000" spc="-45" dirty="0">
                <a:latin typeface="Calibri"/>
                <a:cs typeface="Calibri"/>
              </a:rPr>
              <a:t>g</a:t>
            </a:r>
            <a:r>
              <a:rPr sz="2000" spc="-25" dirty="0">
                <a:latin typeface="Calibri"/>
                <a:cs typeface="Calibri"/>
              </a:rPr>
              <a:t>e</a:t>
            </a:r>
            <a:r>
              <a:rPr sz="2000" spc="-15" dirty="0">
                <a:latin typeface="Calibri"/>
                <a:cs typeface="Calibri"/>
              </a:rPr>
              <a:t>N</a:t>
            </a:r>
            <a:r>
              <a:rPr sz="2000" spc="-35" dirty="0">
                <a:latin typeface="Calibri"/>
                <a:cs typeface="Calibri"/>
              </a:rPr>
              <a:t>e</a:t>
            </a:r>
            <a:r>
              <a:rPr sz="2000" spc="-15" dirty="0">
                <a:latin typeface="Calibri"/>
                <a:cs typeface="Calibri"/>
              </a:rPr>
              <a:t>t</a:t>
            </a:r>
            <a:r>
              <a:rPr sz="2000" spc="-10" dirty="0">
                <a:latin typeface="Calibri"/>
                <a:cs typeface="Calibri"/>
              </a:rPr>
              <a:t>,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bu</a:t>
            </a:r>
            <a:r>
              <a:rPr sz="2000" spc="-10" dirty="0">
                <a:latin typeface="Calibri"/>
                <a:cs typeface="Calibri"/>
              </a:rPr>
              <a:t>t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l</a:t>
            </a:r>
            <a:r>
              <a:rPr sz="2000" spc="-25" dirty="0">
                <a:latin typeface="Calibri"/>
                <a:cs typeface="Calibri"/>
              </a:rPr>
              <a:t>e</a:t>
            </a:r>
            <a:r>
              <a:rPr sz="2000" spc="5" dirty="0">
                <a:latin typeface="Calibri"/>
                <a:cs typeface="Calibri"/>
              </a:rPr>
              <a:t>s</a:t>
            </a:r>
            <a:r>
              <a:rPr sz="2000" dirty="0">
                <a:latin typeface="Calibri"/>
                <a:cs typeface="Calibri"/>
              </a:rPr>
              <a:t>s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35" dirty="0">
                <a:latin typeface="Calibri"/>
                <a:cs typeface="Calibri"/>
              </a:rPr>
              <a:t>c</a:t>
            </a:r>
            <a:r>
              <a:rPr sz="2000" spc="-5" dirty="0">
                <a:latin typeface="Calibri"/>
                <a:cs typeface="Calibri"/>
              </a:rPr>
              <a:t>o</a:t>
            </a:r>
            <a:r>
              <a:rPr sz="2000" spc="-25" dirty="0">
                <a:latin typeface="Calibri"/>
                <a:cs typeface="Calibri"/>
              </a:rPr>
              <a:t>mm</a:t>
            </a:r>
            <a:r>
              <a:rPr sz="2000" spc="-5" dirty="0">
                <a:latin typeface="Calibri"/>
                <a:cs typeface="Calibri"/>
              </a:rPr>
              <a:t>o</a:t>
            </a:r>
            <a:r>
              <a:rPr sz="2000" dirty="0">
                <a:latin typeface="Calibri"/>
                <a:cs typeface="Calibri"/>
              </a:rPr>
              <a:t>n</a:t>
            </a:r>
            <a:r>
              <a:rPr sz="2000" spc="-5" dirty="0">
                <a:latin typeface="Calibri"/>
                <a:cs typeface="Calibri"/>
              </a:rPr>
              <a:t>l</a:t>
            </a:r>
            <a:r>
              <a:rPr sz="2000" spc="-15" dirty="0">
                <a:latin typeface="Calibri"/>
                <a:cs typeface="Calibri"/>
              </a:rPr>
              <a:t>y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u</a:t>
            </a:r>
            <a:r>
              <a:rPr sz="2000" spc="5" dirty="0">
                <a:latin typeface="Calibri"/>
                <a:cs typeface="Calibri"/>
              </a:rPr>
              <a:t>s</a:t>
            </a:r>
            <a:r>
              <a:rPr sz="2000" spc="-25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17272345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9F13CE48-2D26-4FE9-B7F4-A64A4215EA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35</a:t>
            </a:fld>
            <a:endParaRPr lang="en-US" dirty="0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2173F1A0-3E0E-4B8D-AF84-095772368005}"/>
              </a:ext>
            </a:extLst>
          </p:cNvPr>
          <p:cNvSpPr txBox="1">
            <a:spLocks/>
          </p:cNvSpPr>
          <p:nvPr/>
        </p:nvSpPr>
        <p:spPr>
          <a:xfrm>
            <a:off x="497838" y="402714"/>
            <a:ext cx="11196322" cy="584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algn="l" defTabSz="914126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799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431800">
              <a:lnSpc>
                <a:spcPct val="100000"/>
              </a:lnSpc>
            </a:pPr>
            <a:r>
              <a:rPr lang="fr-FR" sz="3800" spc="-30" dirty="0">
                <a:solidFill>
                  <a:schemeClr val="tx1"/>
                </a:solidFill>
              </a:rPr>
              <a:t>Im</a:t>
            </a:r>
            <a:r>
              <a:rPr lang="fr-FR" sz="3800" spc="-20" dirty="0">
                <a:solidFill>
                  <a:schemeClr val="tx1"/>
                </a:solidFill>
              </a:rPr>
              <a:t>a</a:t>
            </a:r>
            <a:r>
              <a:rPr lang="fr-FR" sz="3800" dirty="0">
                <a:solidFill>
                  <a:schemeClr val="tx1"/>
                </a:solidFill>
              </a:rPr>
              <a:t>ge</a:t>
            </a:r>
            <a:r>
              <a:rPr lang="fr-FR" sz="3800" spc="-10" dirty="0">
                <a:solidFill>
                  <a:schemeClr val="tx1"/>
                </a:solidFill>
              </a:rPr>
              <a:t> </a:t>
            </a:r>
            <a:r>
              <a:rPr lang="fr-FR" sz="3800" spc="-30" dirty="0">
                <a:solidFill>
                  <a:schemeClr val="tx1"/>
                </a:solidFill>
              </a:rPr>
              <a:t>C</a:t>
            </a:r>
            <a:r>
              <a:rPr lang="fr-FR" sz="3800" spc="-15" dirty="0">
                <a:solidFill>
                  <a:schemeClr val="tx1"/>
                </a:solidFill>
              </a:rPr>
              <a:t>lassifi</a:t>
            </a:r>
            <a:r>
              <a:rPr lang="fr-FR" sz="3800" spc="-40" dirty="0">
                <a:solidFill>
                  <a:schemeClr val="tx1"/>
                </a:solidFill>
              </a:rPr>
              <a:t>c</a:t>
            </a:r>
            <a:r>
              <a:rPr lang="fr-FR" sz="3800" spc="-55" dirty="0">
                <a:solidFill>
                  <a:schemeClr val="tx1"/>
                </a:solidFill>
              </a:rPr>
              <a:t>a</a:t>
            </a:r>
            <a:r>
              <a:rPr lang="fr-FR" sz="3800" spc="-20" dirty="0">
                <a:solidFill>
                  <a:schemeClr val="tx1"/>
                </a:solidFill>
              </a:rPr>
              <a:t>t</a:t>
            </a:r>
            <a:r>
              <a:rPr lang="fr-FR" sz="3800" spc="-10" dirty="0">
                <a:solidFill>
                  <a:schemeClr val="tx1"/>
                </a:solidFill>
              </a:rPr>
              <a:t>i</a:t>
            </a:r>
            <a:r>
              <a:rPr lang="fr-FR" sz="3800" dirty="0">
                <a:solidFill>
                  <a:schemeClr val="tx1"/>
                </a:solidFill>
              </a:rPr>
              <a:t>o</a:t>
            </a:r>
            <a:r>
              <a:rPr lang="fr-FR" sz="3800" spc="-25" dirty="0">
                <a:solidFill>
                  <a:schemeClr val="tx1"/>
                </a:solidFill>
              </a:rPr>
              <a:t>n</a:t>
            </a:r>
            <a:r>
              <a:rPr lang="fr-FR" sz="3800" spc="-10" dirty="0">
                <a:solidFill>
                  <a:schemeClr val="tx1"/>
                </a:solidFill>
              </a:rPr>
              <a:t> </a:t>
            </a:r>
            <a:r>
              <a:rPr lang="fr-FR" sz="3800" spc="-30" dirty="0">
                <a:solidFill>
                  <a:schemeClr val="tx1"/>
                </a:solidFill>
              </a:rPr>
              <a:t>D</a:t>
            </a:r>
            <a:r>
              <a:rPr lang="fr-FR" sz="3800" spc="-55" dirty="0">
                <a:solidFill>
                  <a:schemeClr val="tx1"/>
                </a:solidFill>
              </a:rPr>
              <a:t>a</a:t>
            </a:r>
            <a:r>
              <a:rPr lang="fr-FR" sz="3800" spc="-75" dirty="0">
                <a:solidFill>
                  <a:schemeClr val="tx1"/>
                </a:solidFill>
              </a:rPr>
              <a:t>t</a:t>
            </a:r>
            <a:r>
              <a:rPr lang="fr-FR" sz="3800" spc="-20" dirty="0">
                <a:solidFill>
                  <a:schemeClr val="tx1"/>
                </a:solidFill>
              </a:rPr>
              <a:t>aset</a:t>
            </a:r>
            <a:r>
              <a:rPr lang="fr-FR" sz="3800" spc="-15" dirty="0">
                <a:solidFill>
                  <a:schemeClr val="tx1"/>
                </a:solidFill>
              </a:rPr>
              <a:t>s:</a:t>
            </a:r>
            <a:r>
              <a:rPr lang="fr-FR" sz="3800" spc="10" dirty="0">
                <a:solidFill>
                  <a:schemeClr val="tx1"/>
                </a:solidFill>
              </a:rPr>
              <a:t> </a:t>
            </a:r>
            <a:r>
              <a:rPr lang="fr-FR" sz="3800" spc="35" dirty="0">
                <a:solidFill>
                  <a:schemeClr val="tx1"/>
                </a:solidFill>
                <a:latin typeface="Calibri Light"/>
                <a:cs typeface="Calibri Light"/>
              </a:rPr>
              <a:t>MIT</a:t>
            </a:r>
            <a:r>
              <a:rPr lang="fr-FR" sz="3800" spc="20" dirty="0">
                <a:solidFill>
                  <a:schemeClr val="tx1"/>
                </a:solidFill>
                <a:latin typeface="Calibri Light"/>
                <a:cs typeface="Calibri Light"/>
              </a:rPr>
              <a:t> </a:t>
            </a:r>
            <a:r>
              <a:rPr lang="fr-FR" sz="3800" spc="40" dirty="0">
                <a:solidFill>
                  <a:schemeClr val="tx1"/>
                </a:solidFill>
                <a:latin typeface="Calibri Light"/>
                <a:cs typeface="Calibri Light"/>
              </a:rPr>
              <a:t>P</a:t>
            </a:r>
            <a:r>
              <a:rPr lang="fr-FR" sz="3800" spc="25" dirty="0">
                <a:solidFill>
                  <a:schemeClr val="tx1"/>
                </a:solidFill>
                <a:latin typeface="Calibri Light"/>
                <a:cs typeface="Calibri Light"/>
              </a:rPr>
              <a:t>la</a:t>
            </a:r>
            <a:r>
              <a:rPr lang="fr-FR" sz="3800" spc="30" dirty="0">
                <a:solidFill>
                  <a:schemeClr val="tx1"/>
                </a:solidFill>
                <a:latin typeface="Calibri Light"/>
                <a:cs typeface="Calibri Light"/>
              </a:rPr>
              <a:t>ces</a:t>
            </a:r>
            <a:endParaRPr lang="fr-FR" sz="3800" dirty="0">
              <a:solidFill>
                <a:schemeClr val="tx1"/>
              </a:solidFill>
              <a:latin typeface="Calibri Light"/>
              <a:cs typeface="Calibri Light"/>
            </a:endParaRP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E86D8EAB-23A9-40AE-85C6-8E3F53785387}"/>
              </a:ext>
            </a:extLst>
          </p:cNvPr>
          <p:cNvSpPr/>
          <p:nvPr/>
        </p:nvSpPr>
        <p:spPr>
          <a:xfrm>
            <a:off x="195942" y="1434537"/>
            <a:ext cx="6204856" cy="42594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ADEDAEA1-C746-460B-A93B-C796860919B1}"/>
              </a:ext>
            </a:extLst>
          </p:cNvPr>
          <p:cNvSpPr txBox="1"/>
          <p:nvPr/>
        </p:nvSpPr>
        <p:spPr>
          <a:xfrm>
            <a:off x="394426" y="5991530"/>
            <a:ext cx="525335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dirty="0">
                <a:latin typeface="Calibri"/>
                <a:cs typeface="Calibri"/>
              </a:rPr>
              <a:t>Z</a:t>
            </a:r>
            <a:r>
              <a:rPr sz="1200" spc="-10" dirty="0">
                <a:latin typeface="Calibri"/>
                <a:cs typeface="Calibri"/>
              </a:rPr>
              <a:t>h</a:t>
            </a:r>
            <a:r>
              <a:rPr sz="1200" dirty="0">
                <a:latin typeface="Calibri"/>
                <a:cs typeface="Calibri"/>
              </a:rPr>
              <a:t>ou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spc="-15" dirty="0">
                <a:latin typeface="Calibri"/>
                <a:cs typeface="Calibri"/>
              </a:rPr>
              <a:t>e</a:t>
            </a:r>
            <a:r>
              <a:rPr sz="1200" spc="-5" dirty="0">
                <a:latin typeface="Calibri"/>
                <a:cs typeface="Calibri"/>
              </a:rPr>
              <a:t>t</a:t>
            </a:r>
            <a:r>
              <a:rPr sz="1200" dirty="0">
                <a:latin typeface="Calibri"/>
                <a:cs typeface="Calibri"/>
              </a:rPr>
              <a:t> a</a:t>
            </a:r>
            <a:r>
              <a:rPr sz="1200" spc="-5" dirty="0">
                <a:latin typeface="Calibri"/>
                <a:cs typeface="Calibri"/>
              </a:rPr>
              <a:t>l,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“Pl</a:t>
            </a:r>
            <a:r>
              <a:rPr sz="1200" dirty="0">
                <a:latin typeface="Calibri"/>
                <a:cs typeface="Calibri"/>
              </a:rPr>
              <a:t>ac</a:t>
            </a:r>
            <a:r>
              <a:rPr sz="1200" spc="-10" dirty="0">
                <a:latin typeface="Calibri"/>
                <a:cs typeface="Calibri"/>
              </a:rPr>
              <a:t>e</a:t>
            </a:r>
            <a:r>
              <a:rPr sz="1200" spc="5" dirty="0">
                <a:latin typeface="Calibri"/>
                <a:cs typeface="Calibri"/>
              </a:rPr>
              <a:t>s</a:t>
            </a:r>
            <a:r>
              <a:rPr sz="1200" spc="-5" dirty="0">
                <a:latin typeface="Calibri"/>
                <a:cs typeface="Calibri"/>
              </a:rPr>
              <a:t>: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A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10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m</a:t>
            </a:r>
            <a:r>
              <a:rPr sz="1200" spc="-5" dirty="0">
                <a:latin typeface="Calibri"/>
                <a:cs typeface="Calibri"/>
              </a:rPr>
              <a:t>illi</a:t>
            </a:r>
            <a:r>
              <a:rPr sz="1200" dirty="0">
                <a:latin typeface="Calibri"/>
                <a:cs typeface="Calibri"/>
              </a:rPr>
              <a:t>on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Im</a:t>
            </a:r>
            <a:r>
              <a:rPr sz="1200" dirty="0">
                <a:latin typeface="Calibri"/>
                <a:cs typeface="Calibri"/>
              </a:rPr>
              <a:t>a</a:t>
            </a:r>
            <a:r>
              <a:rPr sz="1200" spc="-25" dirty="0">
                <a:latin typeface="Calibri"/>
                <a:cs typeface="Calibri"/>
              </a:rPr>
              <a:t>g</a:t>
            </a:r>
            <a:r>
              <a:rPr sz="1200" spc="-10" dirty="0">
                <a:latin typeface="Calibri"/>
                <a:cs typeface="Calibri"/>
              </a:rPr>
              <a:t>e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D</a:t>
            </a:r>
            <a:r>
              <a:rPr sz="1200" spc="-15" dirty="0">
                <a:latin typeface="Calibri"/>
                <a:cs typeface="Calibri"/>
              </a:rPr>
              <a:t>a</a:t>
            </a:r>
            <a:r>
              <a:rPr sz="1200" spc="-25" dirty="0">
                <a:latin typeface="Calibri"/>
                <a:cs typeface="Calibri"/>
              </a:rPr>
              <a:t>t</a:t>
            </a:r>
            <a:r>
              <a:rPr sz="1200" dirty="0">
                <a:latin typeface="Calibri"/>
                <a:cs typeface="Calibri"/>
              </a:rPr>
              <a:t>a</a:t>
            </a:r>
            <a:r>
              <a:rPr sz="1200" spc="-10" dirty="0">
                <a:latin typeface="Calibri"/>
                <a:cs typeface="Calibri"/>
              </a:rPr>
              <a:t>b</a:t>
            </a:r>
            <a:r>
              <a:rPr sz="1200" dirty="0">
                <a:latin typeface="Calibri"/>
                <a:cs typeface="Calibri"/>
              </a:rPr>
              <a:t>a</a:t>
            </a:r>
            <a:r>
              <a:rPr sz="1200" spc="5" dirty="0">
                <a:latin typeface="Calibri"/>
                <a:cs typeface="Calibri"/>
              </a:rPr>
              <a:t>s</a:t>
            </a:r>
            <a:r>
              <a:rPr sz="1200" spc="-10" dirty="0">
                <a:latin typeface="Calibri"/>
                <a:cs typeface="Calibri"/>
              </a:rPr>
              <a:t>e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spc="-30" dirty="0">
                <a:latin typeface="Calibri"/>
                <a:cs typeface="Calibri"/>
              </a:rPr>
              <a:t>f</a:t>
            </a:r>
            <a:r>
              <a:rPr sz="1200" dirty="0">
                <a:latin typeface="Calibri"/>
                <a:cs typeface="Calibri"/>
              </a:rPr>
              <a:t>o</a:t>
            </a:r>
            <a:r>
              <a:rPr sz="1200" spc="-5" dirty="0">
                <a:latin typeface="Calibri"/>
                <a:cs typeface="Calibri"/>
              </a:rPr>
              <a:t>r S</a:t>
            </a:r>
            <a:r>
              <a:rPr sz="1200" dirty="0">
                <a:latin typeface="Calibri"/>
                <a:cs typeface="Calibri"/>
              </a:rPr>
              <a:t>c</a:t>
            </a:r>
            <a:r>
              <a:rPr sz="1200" spc="-10" dirty="0">
                <a:latin typeface="Calibri"/>
                <a:cs typeface="Calibri"/>
              </a:rPr>
              <a:t>ene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spc="-35" dirty="0">
                <a:latin typeface="Calibri"/>
                <a:cs typeface="Calibri"/>
              </a:rPr>
              <a:t>R</a:t>
            </a:r>
            <a:r>
              <a:rPr sz="1200" spc="-10" dirty="0">
                <a:latin typeface="Calibri"/>
                <a:cs typeface="Calibri"/>
              </a:rPr>
              <a:t>ec</a:t>
            </a:r>
            <a:r>
              <a:rPr sz="1200" dirty="0">
                <a:latin typeface="Calibri"/>
                <a:cs typeface="Calibri"/>
              </a:rPr>
              <a:t>o</a:t>
            </a:r>
            <a:r>
              <a:rPr sz="1200" spc="-15" dirty="0">
                <a:latin typeface="Calibri"/>
                <a:cs typeface="Calibri"/>
              </a:rPr>
              <a:t>g</a:t>
            </a:r>
            <a:r>
              <a:rPr sz="1200" spc="-10" dirty="0">
                <a:latin typeface="Calibri"/>
                <a:cs typeface="Calibri"/>
              </a:rPr>
              <a:t>n</a:t>
            </a:r>
            <a:r>
              <a:rPr sz="1200" spc="-5" dirty="0">
                <a:latin typeface="Calibri"/>
                <a:cs typeface="Calibri"/>
              </a:rPr>
              <a:t>i</a:t>
            </a:r>
            <a:r>
              <a:rPr sz="1200" spc="-10" dirty="0">
                <a:latin typeface="Calibri"/>
                <a:cs typeface="Calibri"/>
              </a:rPr>
              <a:t>t</a:t>
            </a:r>
            <a:r>
              <a:rPr sz="1200" spc="-5" dirty="0">
                <a:latin typeface="Calibri"/>
                <a:cs typeface="Calibri"/>
              </a:rPr>
              <a:t>i</a:t>
            </a:r>
            <a:r>
              <a:rPr sz="1200" dirty="0">
                <a:latin typeface="Calibri"/>
                <a:cs typeface="Calibri"/>
              </a:rPr>
              <a:t>o</a:t>
            </a:r>
            <a:r>
              <a:rPr sz="1200" spc="-10" dirty="0">
                <a:latin typeface="Calibri"/>
                <a:cs typeface="Calibri"/>
              </a:rPr>
              <a:t>n</a:t>
            </a:r>
            <a:r>
              <a:rPr sz="1200" spc="-120" dirty="0">
                <a:latin typeface="Calibri"/>
                <a:cs typeface="Calibri"/>
              </a:rPr>
              <a:t>”</a:t>
            </a:r>
            <a:r>
              <a:rPr sz="1200" spc="-5" dirty="0">
                <a:latin typeface="Calibri"/>
                <a:cs typeface="Calibri"/>
              </a:rPr>
              <a:t>,</a:t>
            </a:r>
            <a:r>
              <a:rPr sz="1200" dirty="0">
                <a:latin typeface="Calibri"/>
                <a:cs typeface="Calibri"/>
              </a:rPr>
              <a:t> T</a:t>
            </a:r>
            <a:r>
              <a:rPr sz="1200" spc="-95" dirty="0">
                <a:latin typeface="Calibri"/>
                <a:cs typeface="Calibri"/>
              </a:rPr>
              <a:t>P</a:t>
            </a:r>
            <a:r>
              <a:rPr sz="1200" spc="-5" dirty="0">
                <a:latin typeface="Calibri"/>
                <a:cs typeface="Calibri"/>
              </a:rPr>
              <a:t>A</a:t>
            </a:r>
            <a:r>
              <a:rPr sz="1200" spc="-20" dirty="0">
                <a:latin typeface="Calibri"/>
                <a:cs typeface="Calibri"/>
              </a:rPr>
              <a:t>M</a:t>
            </a:r>
            <a:r>
              <a:rPr sz="1200" spc="-5" dirty="0">
                <a:latin typeface="Calibri"/>
                <a:cs typeface="Calibri"/>
              </a:rPr>
              <a:t>I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2017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E2D3226F-D6B2-4292-A5D5-61F54CF25E1B}"/>
              </a:ext>
            </a:extLst>
          </p:cNvPr>
          <p:cNvSpPr txBox="1"/>
          <p:nvPr/>
        </p:nvSpPr>
        <p:spPr>
          <a:xfrm>
            <a:off x="6686367" y="1884649"/>
            <a:ext cx="5144770" cy="3365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b="1" spc="-10" dirty="0">
                <a:latin typeface="Calibri"/>
                <a:cs typeface="Calibri"/>
              </a:rPr>
              <a:t>36</a:t>
            </a:r>
            <a:r>
              <a:rPr sz="2800" b="1" spc="-15" dirty="0">
                <a:latin typeface="Calibri"/>
                <a:cs typeface="Calibri"/>
              </a:rPr>
              <a:t>5</a:t>
            </a:r>
            <a:r>
              <a:rPr sz="2800" b="1" spc="10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cl</a:t>
            </a:r>
            <a:r>
              <a:rPr sz="2800" b="1" spc="-10" dirty="0">
                <a:latin typeface="Calibri"/>
                <a:cs typeface="Calibri"/>
              </a:rPr>
              <a:t>a</a:t>
            </a:r>
            <a:r>
              <a:rPr sz="2800" b="1" spc="-25" dirty="0">
                <a:latin typeface="Calibri"/>
                <a:cs typeface="Calibri"/>
              </a:rPr>
              <a:t>ss</a:t>
            </a:r>
            <a:r>
              <a:rPr sz="2800" b="1" dirty="0">
                <a:latin typeface="Calibri"/>
                <a:cs typeface="Calibri"/>
              </a:rPr>
              <a:t>es</a:t>
            </a:r>
            <a:r>
              <a:rPr sz="2800" b="1" spc="-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</a:t>
            </a:r>
            <a:r>
              <a:rPr sz="2800" dirty="0">
                <a:latin typeface="Calibri"/>
                <a:cs typeface="Calibri"/>
              </a:rPr>
              <a:t>f d</a:t>
            </a:r>
            <a:r>
              <a:rPr sz="2800" spc="-5" dirty="0">
                <a:latin typeface="Calibri"/>
                <a:cs typeface="Calibri"/>
              </a:rPr>
              <a:t>i</a:t>
            </a:r>
            <a:r>
              <a:rPr sz="2800" spc="-30" dirty="0">
                <a:latin typeface="Calibri"/>
                <a:cs typeface="Calibri"/>
              </a:rPr>
              <a:t>f</a:t>
            </a:r>
            <a:r>
              <a:rPr sz="2800" spc="-75" dirty="0">
                <a:latin typeface="Calibri"/>
                <a:cs typeface="Calibri"/>
              </a:rPr>
              <a:t>f</a:t>
            </a:r>
            <a:r>
              <a:rPr sz="2800" spc="-20" dirty="0">
                <a:latin typeface="Calibri"/>
                <a:cs typeface="Calibri"/>
              </a:rPr>
              <a:t>e</a:t>
            </a:r>
            <a:r>
              <a:rPr sz="2800" spc="-50" dirty="0">
                <a:latin typeface="Calibri"/>
                <a:cs typeface="Calibri"/>
              </a:rPr>
              <a:t>r</a:t>
            </a:r>
            <a:r>
              <a:rPr sz="2800" spc="-20" dirty="0">
                <a:latin typeface="Calibri"/>
                <a:cs typeface="Calibri"/>
              </a:rPr>
              <a:t>e</a:t>
            </a:r>
            <a:r>
              <a:rPr sz="2800" spc="-25" dirty="0">
                <a:latin typeface="Calibri"/>
                <a:cs typeface="Calibri"/>
              </a:rPr>
              <a:t>n</a:t>
            </a:r>
            <a:r>
              <a:rPr sz="2800" spc="-10" dirty="0">
                <a:latin typeface="Calibri"/>
                <a:cs typeface="Calibri"/>
              </a:rPr>
              <a:t>t</a:t>
            </a:r>
            <a:r>
              <a:rPr sz="2800" dirty="0">
                <a:latin typeface="Calibri"/>
                <a:cs typeface="Calibri"/>
              </a:rPr>
              <a:t> s</a:t>
            </a:r>
            <a:r>
              <a:rPr sz="2800" spc="-15" dirty="0">
                <a:latin typeface="Calibri"/>
                <a:cs typeface="Calibri"/>
              </a:rPr>
              <a:t>c</a:t>
            </a:r>
            <a:r>
              <a:rPr sz="2800" spc="-20" dirty="0">
                <a:latin typeface="Calibri"/>
                <a:cs typeface="Calibri"/>
              </a:rPr>
              <a:t>e</a:t>
            </a:r>
            <a:r>
              <a:rPr sz="2800" dirty="0">
                <a:latin typeface="Calibri"/>
                <a:cs typeface="Calibri"/>
              </a:rPr>
              <a:t>n</a:t>
            </a:r>
            <a:r>
              <a:rPr sz="2800" spc="-15" dirty="0">
                <a:latin typeface="Calibri"/>
                <a:cs typeface="Calibri"/>
              </a:rPr>
              <a:t>e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t</a:t>
            </a:r>
            <a:r>
              <a:rPr sz="2800" spc="-25" dirty="0">
                <a:latin typeface="Calibri"/>
                <a:cs typeface="Calibri"/>
              </a:rPr>
              <a:t>y</a:t>
            </a:r>
            <a:r>
              <a:rPr sz="2800" dirty="0">
                <a:latin typeface="Calibri"/>
                <a:cs typeface="Calibri"/>
              </a:rPr>
              <a:t>p</a:t>
            </a:r>
            <a:r>
              <a:rPr sz="2800" spc="-20" dirty="0">
                <a:latin typeface="Calibri"/>
                <a:cs typeface="Calibri"/>
              </a:rPr>
              <a:t>e</a:t>
            </a:r>
            <a:r>
              <a:rPr sz="2800" dirty="0">
                <a:latin typeface="Calibri"/>
                <a:cs typeface="Calibri"/>
              </a:rPr>
              <a:t>s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9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800" spc="5" dirty="0">
                <a:latin typeface="Calibri"/>
                <a:cs typeface="Calibri"/>
              </a:rPr>
              <a:t>~</a:t>
            </a:r>
            <a:r>
              <a:rPr sz="2800" b="1" spc="-10" dirty="0">
                <a:latin typeface="Calibri"/>
                <a:cs typeface="Calibri"/>
              </a:rPr>
              <a:t>8</a:t>
            </a:r>
            <a:r>
              <a:rPr sz="2800" b="1" spc="-25" dirty="0">
                <a:latin typeface="Calibri"/>
                <a:cs typeface="Calibri"/>
              </a:rPr>
              <a:t>M</a:t>
            </a:r>
            <a:r>
              <a:rPr sz="2800" b="1" spc="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t</a:t>
            </a:r>
            <a:r>
              <a:rPr sz="2800" spc="-70" dirty="0">
                <a:latin typeface="Calibri"/>
                <a:cs typeface="Calibri"/>
              </a:rPr>
              <a:t>r</a:t>
            </a:r>
            <a:r>
              <a:rPr sz="2800" spc="-5" dirty="0">
                <a:latin typeface="Calibri"/>
                <a:cs typeface="Calibri"/>
              </a:rPr>
              <a:t>ai</a:t>
            </a:r>
            <a:r>
              <a:rPr sz="2800" dirty="0">
                <a:latin typeface="Calibri"/>
                <a:cs typeface="Calibri"/>
              </a:rPr>
              <a:t>n</a:t>
            </a:r>
            <a:r>
              <a:rPr sz="2800" spc="-5" dirty="0">
                <a:latin typeface="Calibri"/>
                <a:cs typeface="Calibri"/>
              </a:rPr>
              <a:t>i</a:t>
            </a:r>
            <a:r>
              <a:rPr sz="2800" dirty="0">
                <a:latin typeface="Calibri"/>
                <a:cs typeface="Calibri"/>
              </a:rPr>
              <a:t>n</a:t>
            </a:r>
            <a:r>
              <a:rPr sz="2800" spc="-15" dirty="0">
                <a:latin typeface="Calibri"/>
                <a:cs typeface="Calibri"/>
              </a:rPr>
              <a:t>g</a:t>
            </a:r>
            <a:r>
              <a:rPr sz="2800" spc="-5" dirty="0">
                <a:latin typeface="Calibri"/>
                <a:cs typeface="Calibri"/>
              </a:rPr>
              <a:t> i</a:t>
            </a:r>
            <a:r>
              <a:rPr sz="2800" spc="-25" dirty="0">
                <a:latin typeface="Calibri"/>
                <a:cs typeface="Calibri"/>
              </a:rPr>
              <a:t>m</a:t>
            </a:r>
            <a:r>
              <a:rPr sz="2800" spc="-20" dirty="0">
                <a:latin typeface="Calibri"/>
                <a:cs typeface="Calibri"/>
              </a:rPr>
              <a:t>a</a:t>
            </a:r>
            <a:r>
              <a:rPr sz="2800" spc="-45" dirty="0">
                <a:latin typeface="Calibri"/>
                <a:cs typeface="Calibri"/>
              </a:rPr>
              <a:t>g</a:t>
            </a:r>
            <a:r>
              <a:rPr sz="2800" spc="-20" dirty="0">
                <a:latin typeface="Calibri"/>
                <a:cs typeface="Calibri"/>
              </a:rPr>
              <a:t>e</a:t>
            </a:r>
            <a:r>
              <a:rPr sz="2800" dirty="0">
                <a:latin typeface="Calibri"/>
                <a:cs typeface="Calibri"/>
              </a:rPr>
              <a:t>s</a:t>
            </a:r>
            <a:endParaRPr sz="2800">
              <a:latin typeface="Calibri"/>
              <a:cs typeface="Calibri"/>
            </a:endParaRPr>
          </a:p>
          <a:p>
            <a:pPr marL="12700" marR="215900">
              <a:lnSpc>
                <a:spcPct val="100000"/>
              </a:lnSpc>
              <a:spcBef>
                <a:spcPts val="5"/>
              </a:spcBef>
            </a:pPr>
            <a:r>
              <a:rPr sz="2800" b="1" spc="-10" dirty="0">
                <a:latin typeface="Calibri"/>
                <a:cs typeface="Calibri"/>
              </a:rPr>
              <a:t>18.25</a:t>
            </a:r>
            <a:r>
              <a:rPr sz="2800" b="1" spc="-20" dirty="0">
                <a:latin typeface="Calibri"/>
                <a:cs typeface="Calibri"/>
              </a:rPr>
              <a:t>K</a:t>
            </a:r>
            <a:r>
              <a:rPr sz="2800" b="1" spc="5" dirty="0">
                <a:latin typeface="Calibri"/>
                <a:cs typeface="Calibri"/>
              </a:rPr>
              <a:t> </a:t>
            </a:r>
            <a:r>
              <a:rPr sz="2800" spc="-60" dirty="0">
                <a:latin typeface="Calibri"/>
                <a:cs typeface="Calibri"/>
              </a:rPr>
              <a:t>v</a:t>
            </a:r>
            <a:r>
              <a:rPr sz="2800" spc="-20" dirty="0">
                <a:latin typeface="Calibri"/>
                <a:cs typeface="Calibri"/>
              </a:rPr>
              <a:t>a</a:t>
            </a:r>
            <a:r>
              <a:rPr sz="2800" dirty="0">
                <a:latin typeface="Calibri"/>
                <a:cs typeface="Calibri"/>
              </a:rPr>
              <a:t>l</a:t>
            </a:r>
            <a:r>
              <a:rPr sz="2800" spc="-5" dirty="0">
                <a:latin typeface="Calibri"/>
                <a:cs typeface="Calibri"/>
              </a:rPr>
              <a:t> im</a:t>
            </a:r>
            <a:r>
              <a:rPr sz="2800" spc="-20" dirty="0">
                <a:latin typeface="Calibri"/>
                <a:cs typeface="Calibri"/>
              </a:rPr>
              <a:t>a</a:t>
            </a:r>
            <a:r>
              <a:rPr sz="2800" spc="-45" dirty="0">
                <a:latin typeface="Calibri"/>
                <a:cs typeface="Calibri"/>
              </a:rPr>
              <a:t>g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dirty="0">
                <a:latin typeface="Calibri"/>
                <a:cs typeface="Calibri"/>
              </a:rPr>
              <a:t>s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(</a:t>
            </a:r>
            <a:r>
              <a:rPr sz="2800" spc="-10" dirty="0">
                <a:latin typeface="Calibri"/>
                <a:cs typeface="Calibri"/>
              </a:rPr>
              <a:t>5</a:t>
            </a:r>
            <a:r>
              <a:rPr sz="2800" spc="-15" dirty="0">
                <a:latin typeface="Calibri"/>
                <a:cs typeface="Calibri"/>
              </a:rPr>
              <a:t>0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p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spc="-10" dirty="0">
                <a:latin typeface="Calibri"/>
                <a:cs typeface="Calibri"/>
              </a:rPr>
              <a:t>r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c</a:t>
            </a:r>
            <a:r>
              <a:rPr sz="2800" spc="-5" dirty="0">
                <a:latin typeface="Calibri"/>
                <a:cs typeface="Calibri"/>
              </a:rPr>
              <a:t>la</a:t>
            </a:r>
            <a:r>
              <a:rPr sz="2800" spc="5" dirty="0">
                <a:latin typeface="Calibri"/>
                <a:cs typeface="Calibri"/>
              </a:rPr>
              <a:t>s</a:t>
            </a:r>
            <a:r>
              <a:rPr sz="2800" dirty="0">
                <a:latin typeface="Calibri"/>
                <a:cs typeface="Calibri"/>
              </a:rPr>
              <a:t>s) </a:t>
            </a:r>
            <a:r>
              <a:rPr sz="2800" b="1" spc="-10" dirty="0">
                <a:latin typeface="Calibri"/>
                <a:cs typeface="Calibri"/>
              </a:rPr>
              <a:t>328.5</a:t>
            </a:r>
            <a:r>
              <a:rPr sz="2800" b="1" spc="-20" dirty="0">
                <a:latin typeface="Calibri"/>
                <a:cs typeface="Calibri"/>
              </a:rPr>
              <a:t>K</a:t>
            </a:r>
            <a:r>
              <a:rPr sz="2800" b="1" spc="10" dirty="0">
                <a:latin typeface="Calibri"/>
                <a:cs typeface="Calibri"/>
              </a:rPr>
              <a:t> </a:t>
            </a:r>
            <a:r>
              <a:rPr sz="2800" spc="-40" dirty="0">
                <a:latin typeface="Calibri"/>
                <a:cs typeface="Calibri"/>
              </a:rPr>
              <a:t>t</a:t>
            </a:r>
            <a:r>
              <a:rPr sz="2800" spc="-20" dirty="0">
                <a:latin typeface="Calibri"/>
                <a:cs typeface="Calibri"/>
              </a:rPr>
              <a:t>e</a:t>
            </a:r>
            <a:r>
              <a:rPr sz="2800" spc="-30" dirty="0">
                <a:latin typeface="Calibri"/>
                <a:cs typeface="Calibri"/>
              </a:rPr>
              <a:t>s</a:t>
            </a:r>
            <a:r>
              <a:rPr sz="2800" spc="-10" dirty="0">
                <a:latin typeface="Calibri"/>
                <a:cs typeface="Calibri"/>
              </a:rPr>
              <a:t>t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i</a:t>
            </a:r>
            <a:r>
              <a:rPr sz="2800" spc="-25" dirty="0">
                <a:latin typeface="Calibri"/>
                <a:cs typeface="Calibri"/>
              </a:rPr>
              <a:t>m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spc="-45" dirty="0">
                <a:latin typeface="Calibri"/>
                <a:cs typeface="Calibri"/>
              </a:rPr>
              <a:t>g</a:t>
            </a:r>
            <a:r>
              <a:rPr sz="2800" spc="-20" dirty="0">
                <a:latin typeface="Calibri"/>
                <a:cs typeface="Calibri"/>
              </a:rPr>
              <a:t>e</a:t>
            </a:r>
            <a:r>
              <a:rPr sz="2800" dirty="0">
                <a:latin typeface="Calibri"/>
                <a:cs typeface="Calibri"/>
              </a:rPr>
              <a:t>s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(</a:t>
            </a:r>
            <a:r>
              <a:rPr sz="2800" spc="-10" dirty="0">
                <a:latin typeface="Calibri"/>
                <a:cs typeface="Calibri"/>
              </a:rPr>
              <a:t>90</a:t>
            </a:r>
            <a:r>
              <a:rPr sz="2800" spc="-15" dirty="0">
                <a:latin typeface="Calibri"/>
                <a:cs typeface="Calibri"/>
              </a:rPr>
              <a:t>0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p</a:t>
            </a:r>
            <a:r>
              <a:rPr sz="2800" spc="-20" dirty="0">
                <a:latin typeface="Calibri"/>
                <a:cs typeface="Calibri"/>
              </a:rPr>
              <a:t>e</a:t>
            </a:r>
            <a:r>
              <a:rPr sz="2800" spc="-10" dirty="0">
                <a:latin typeface="Calibri"/>
                <a:cs typeface="Calibri"/>
              </a:rPr>
              <a:t>r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c</a:t>
            </a:r>
            <a:r>
              <a:rPr sz="2800" spc="-5" dirty="0">
                <a:latin typeface="Calibri"/>
                <a:cs typeface="Calibri"/>
              </a:rPr>
              <a:t>la</a:t>
            </a:r>
            <a:r>
              <a:rPr sz="2800" dirty="0">
                <a:latin typeface="Calibri"/>
                <a:cs typeface="Calibri"/>
              </a:rPr>
              <a:t>ss)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900">
              <a:latin typeface="Times New Roman"/>
              <a:cs typeface="Times New Roman"/>
            </a:endParaRPr>
          </a:p>
          <a:p>
            <a:pPr marL="12700" marR="556895">
              <a:lnSpc>
                <a:spcPct val="100000"/>
              </a:lnSpc>
            </a:pPr>
            <a:r>
              <a:rPr sz="2800" spc="-20" dirty="0">
                <a:latin typeface="Calibri"/>
                <a:cs typeface="Calibri"/>
              </a:rPr>
              <a:t>I</a:t>
            </a:r>
            <a:r>
              <a:rPr sz="2800" spc="-25" dirty="0">
                <a:latin typeface="Calibri"/>
                <a:cs typeface="Calibri"/>
              </a:rPr>
              <a:t>m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spc="-45" dirty="0">
                <a:latin typeface="Calibri"/>
                <a:cs typeface="Calibri"/>
              </a:rPr>
              <a:t>g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dirty="0">
                <a:latin typeface="Calibri"/>
                <a:cs typeface="Calibri"/>
              </a:rPr>
              <a:t>s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h</a:t>
            </a:r>
            <a:r>
              <a:rPr sz="2800" spc="-50" dirty="0">
                <a:latin typeface="Calibri"/>
                <a:cs typeface="Calibri"/>
              </a:rPr>
              <a:t>a</a:t>
            </a:r>
            <a:r>
              <a:rPr sz="2800" spc="-45" dirty="0">
                <a:latin typeface="Calibri"/>
                <a:cs typeface="Calibri"/>
              </a:rPr>
              <a:t>v</a:t>
            </a:r>
            <a:r>
              <a:rPr sz="2800" spc="-15" dirty="0">
                <a:latin typeface="Calibri"/>
                <a:cs typeface="Calibri"/>
              </a:rPr>
              <a:t>e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60" dirty="0">
                <a:latin typeface="Calibri"/>
                <a:cs typeface="Calibri"/>
              </a:rPr>
              <a:t>v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spc="-15" dirty="0">
                <a:latin typeface="Calibri"/>
                <a:cs typeface="Calibri"/>
              </a:rPr>
              <a:t>r</a:t>
            </a:r>
            <a:r>
              <a:rPr sz="2800" spc="-5" dirty="0">
                <a:latin typeface="Calibri"/>
                <a:cs typeface="Calibri"/>
              </a:rPr>
              <a:t>ia</a:t>
            </a:r>
            <a:r>
              <a:rPr sz="2800" dirty="0">
                <a:latin typeface="Calibri"/>
                <a:cs typeface="Calibri"/>
              </a:rPr>
              <a:t>b</a:t>
            </a:r>
            <a:r>
              <a:rPr sz="2800" spc="-5" dirty="0">
                <a:latin typeface="Calibri"/>
                <a:cs typeface="Calibri"/>
              </a:rPr>
              <a:t>l</a:t>
            </a:r>
            <a:r>
              <a:rPr sz="2800" spc="-15" dirty="0">
                <a:latin typeface="Calibri"/>
                <a:cs typeface="Calibri"/>
              </a:rPr>
              <a:t>e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5" dirty="0">
                <a:latin typeface="Calibri"/>
                <a:cs typeface="Calibri"/>
              </a:rPr>
              <a:t>s</a:t>
            </a:r>
            <a:r>
              <a:rPr sz="2800" spc="-5" dirty="0">
                <a:latin typeface="Calibri"/>
                <a:cs typeface="Calibri"/>
              </a:rPr>
              <a:t>i</a:t>
            </a:r>
            <a:r>
              <a:rPr sz="2800" spc="-70" dirty="0">
                <a:latin typeface="Calibri"/>
                <a:cs typeface="Calibri"/>
              </a:rPr>
              <a:t>z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spc="-10" dirty="0">
                <a:latin typeface="Calibri"/>
                <a:cs typeface="Calibri"/>
              </a:rPr>
              <a:t>,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of</a:t>
            </a:r>
            <a:r>
              <a:rPr sz="2800" spc="-40" dirty="0">
                <a:latin typeface="Calibri"/>
                <a:cs typeface="Calibri"/>
              </a:rPr>
              <a:t>t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dirty="0">
                <a:latin typeface="Calibri"/>
                <a:cs typeface="Calibri"/>
              </a:rPr>
              <a:t>n </a:t>
            </a:r>
            <a:r>
              <a:rPr sz="2800" spc="-50" dirty="0">
                <a:latin typeface="Calibri"/>
                <a:cs typeface="Calibri"/>
              </a:rPr>
              <a:t>r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spc="5" dirty="0">
                <a:latin typeface="Calibri"/>
                <a:cs typeface="Calibri"/>
              </a:rPr>
              <a:t>s</a:t>
            </a:r>
            <a:r>
              <a:rPr sz="2800" spc="-5" dirty="0">
                <a:latin typeface="Calibri"/>
                <a:cs typeface="Calibri"/>
              </a:rPr>
              <a:t>i</a:t>
            </a:r>
            <a:r>
              <a:rPr sz="2800" spc="-70" dirty="0">
                <a:latin typeface="Calibri"/>
                <a:cs typeface="Calibri"/>
              </a:rPr>
              <a:t>z</a:t>
            </a:r>
            <a:r>
              <a:rPr sz="2800" spc="-15" dirty="0">
                <a:latin typeface="Calibri"/>
                <a:cs typeface="Calibri"/>
              </a:rPr>
              <a:t>e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35" dirty="0">
                <a:latin typeface="Calibri"/>
                <a:cs typeface="Calibri"/>
              </a:rPr>
              <a:t>t</a:t>
            </a:r>
            <a:r>
              <a:rPr sz="2800" dirty="0">
                <a:latin typeface="Calibri"/>
                <a:cs typeface="Calibri"/>
              </a:rPr>
              <a:t>o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256</a:t>
            </a:r>
            <a:r>
              <a:rPr sz="2800" b="1" spc="-15" dirty="0">
                <a:latin typeface="Calibri"/>
                <a:cs typeface="Calibri"/>
              </a:rPr>
              <a:t>x</a:t>
            </a:r>
            <a:r>
              <a:rPr sz="2800" b="1" spc="-10" dirty="0">
                <a:latin typeface="Calibri"/>
                <a:cs typeface="Calibri"/>
              </a:rPr>
              <a:t>25</a:t>
            </a:r>
            <a:r>
              <a:rPr sz="2800" b="1" spc="-15" dirty="0">
                <a:latin typeface="Calibri"/>
                <a:cs typeface="Calibri"/>
              </a:rPr>
              <a:t>6</a:t>
            </a:r>
            <a:r>
              <a:rPr sz="2800" b="1" spc="10" dirty="0">
                <a:latin typeface="Calibri"/>
                <a:cs typeface="Calibri"/>
              </a:rPr>
              <a:t> </a:t>
            </a:r>
            <a:r>
              <a:rPr sz="2800" spc="-65" dirty="0">
                <a:latin typeface="Calibri"/>
                <a:cs typeface="Calibri"/>
              </a:rPr>
              <a:t>f</a:t>
            </a:r>
            <a:r>
              <a:rPr sz="2800" spc="-5" dirty="0">
                <a:latin typeface="Calibri"/>
                <a:cs typeface="Calibri"/>
              </a:rPr>
              <a:t>o</a:t>
            </a:r>
            <a:r>
              <a:rPr sz="2800" spc="-10" dirty="0">
                <a:latin typeface="Calibri"/>
                <a:cs typeface="Calibri"/>
              </a:rPr>
              <a:t>r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t</a:t>
            </a:r>
            <a:r>
              <a:rPr sz="2800" spc="-70" dirty="0">
                <a:latin typeface="Calibri"/>
                <a:cs typeface="Calibri"/>
              </a:rPr>
              <a:t>r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spc="-10" dirty="0">
                <a:latin typeface="Calibri"/>
                <a:cs typeface="Calibri"/>
              </a:rPr>
              <a:t>i</a:t>
            </a:r>
            <a:r>
              <a:rPr sz="2800" dirty="0">
                <a:latin typeface="Calibri"/>
                <a:cs typeface="Calibri"/>
              </a:rPr>
              <a:t>n</a:t>
            </a:r>
            <a:r>
              <a:rPr sz="2800" spc="-10" dirty="0">
                <a:latin typeface="Calibri"/>
                <a:cs typeface="Calibri"/>
              </a:rPr>
              <a:t>i</a:t>
            </a:r>
            <a:r>
              <a:rPr sz="2800" dirty="0">
                <a:latin typeface="Calibri"/>
                <a:cs typeface="Calibri"/>
              </a:rPr>
              <a:t>n</a:t>
            </a:r>
            <a:r>
              <a:rPr sz="2800" spc="-15" dirty="0">
                <a:latin typeface="Calibri"/>
                <a:cs typeface="Calibri"/>
              </a:rPr>
              <a:t>g</a:t>
            </a:r>
            <a:endParaRPr sz="28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071083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269C6902-79C6-406E-AC54-58490A1BE7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36</a:t>
            </a:fld>
            <a:endParaRPr lang="en-US" dirty="0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05647B16-072D-4B7E-9154-28D8C1F740B6}"/>
              </a:ext>
            </a:extLst>
          </p:cNvPr>
          <p:cNvSpPr/>
          <p:nvPr/>
        </p:nvSpPr>
        <p:spPr>
          <a:xfrm>
            <a:off x="2047002" y="1560666"/>
            <a:ext cx="8849360" cy="0"/>
          </a:xfrm>
          <a:custGeom>
            <a:avLst/>
            <a:gdLst/>
            <a:ahLst/>
            <a:cxnLst/>
            <a:rect l="l" t="t" r="r" b="b"/>
            <a:pathLst>
              <a:path w="8849360">
                <a:moveTo>
                  <a:pt x="0" y="0"/>
                </a:moveTo>
                <a:lnTo>
                  <a:pt x="8848765" y="0"/>
                </a:lnTo>
              </a:path>
            </a:pathLst>
          </a:custGeom>
          <a:ln w="9525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5">
            <a:extLst>
              <a:ext uri="{FF2B5EF4-FFF2-40B4-BE49-F238E27FC236}">
                <a16:creationId xmlns:a16="http://schemas.microsoft.com/office/drawing/2014/main" id="{9D8DEED0-6D06-47D3-A743-965A0F791B89}"/>
              </a:ext>
            </a:extLst>
          </p:cNvPr>
          <p:cNvSpPr txBox="1"/>
          <p:nvPr/>
        </p:nvSpPr>
        <p:spPr>
          <a:xfrm>
            <a:off x="1080331" y="1449763"/>
            <a:ext cx="744220" cy="4178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595959"/>
                </a:solidFill>
                <a:latin typeface="Stencil"/>
                <a:cs typeface="Stencil"/>
              </a:rPr>
              <a:t>1</a:t>
            </a:r>
            <a:r>
              <a:rPr sz="2000" dirty="0">
                <a:solidFill>
                  <a:srgbClr val="595959"/>
                </a:solidFill>
                <a:latin typeface="Calibri"/>
                <a:cs typeface="Calibri"/>
              </a:rPr>
              <a:t>.</a:t>
            </a:r>
            <a:r>
              <a:rPr sz="2000" spc="-5" dirty="0">
                <a:solidFill>
                  <a:srgbClr val="595959"/>
                </a:solidFill>
                <a:latin typeface="Calibri"/>
                <a:cs typeface="Calibri"/>
              </a:rPr>
              <a:t>E</a:t>
            </a:r>
            <a:r>
              <a:rPr sz="2000" spc="-10" dirty="0">
                <a:solidFill>
                  <a:srgbClr val="595959"/>
                </a:solidFill>
                <a:latin typeface="Calibri"/>
                <a:cs typeface="Calibri"/>
              </a:rPr>
              <a:t>+</a:t>
            </a:r>
            <a:r>
              <a:rPr sz="2000" spc="-20" dirty="0">
                <a:solidFill>
                  <a:srgbClr val="595959"/>
                </a:solidFill>
                <a:latin typeface="Calibri"/>
                <a:cs typeface="Calibri"/>
              </a:rPr>
              <a:t>1</a:t>
            </a:r>
            <a:r>
              <a:rPr sz="2000" spc="-15" dirty="0">
                <a:solidFill>
                  <a:srgbClr val="595959"/>
                </a:solidFill>
                <a:latin typeface="Calibri"/>
                <a:cs typeface="Calibri"/>
              </a:rPr>
              <a:t>3</a:t>
            </a:r>
            <a:endParaRPr sz="20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8"/>
              </a:spcBef>
            </a:pPr>
            <a:endParaRPr sz="17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595959"/>
                </a:solidFill>
                <a:latin typeface="Stencil"/>
                <a:cs typeface="Stencil"/>
              </a:rPr>
              <a:t>1</a:t>
            </a:r>
            <a:r>
              <a:rPr sz="2000" dirty="0">
                <a:solidFill>
                  <a:srgbClr val="595959"/>
                </a:solidFill>
                <a:latin typeface="Calibri"/>
                <a:cs typeface="Calibri"/>
              </a:rPr>
              <a:t>.</a:t>
            </a:r>
            <a:r>
              <a:rPr sz="2000" spc="-5" dirty="0">
                <a:solidFill>
                  <a:srgbClr val="595959"/>
                </a:solidFill>
                <a:latin typeface="Calibri"/>
                <a:cs typeface="Calibri"/>
              </a:rPr>
              <a:t>E</a:t>
            </a:r>
            <a:r>
              <a:rPr sz="2000" spc="-10" dirty="0">
                <a:solidFill>
                  <a:srgbClr val="595959"/>
                </a:solidFill>
                <a:latin typeface="Calibri"/>
                <a:cs typeface="Calibri"/>
              </a:rPr>
              <a:t>+</a:t>
            </a:r>
            <a:r>
              <a:rPr sz="2000" spc="-20" dirty="0">
                <a:solidFill>
                  <a:srgbClr val="595959"/>
                </a:solidFill>
                <a:latin typeface="Calibri"/>
                <a:cs typeface="Calibri"/>
              </a:rPr>
              <a:t>1</a:t>
            </a:r>
            <a:r>
              <a:rPr sz="2000" spc="-15" dirty="0">
                <a:solidFill>
                  <a:srgbClr val="595959"/>
                </a:solidFill>
                <a:latin typeface="Calibri"/>
                <a:cs typeface="Calibri"/>
              </a:rPr>
              <a:t>2</a:t>
            </a:r>
            <a:endParaRPr sz="20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8"/>
              </a:spcBef>
            </a:pPr>
            <a:endParaRPr sz="17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595959"/>
                </a:solidFill>
                <a:latin typeface="Stencil"/>
                <a:cs typeface="Stencil"/>
              </a:rPr>
              <a:t>1</a:t>
            </a:r>
            <a:r>
              <a:rPr sz="2000" dirty="0">
                <a:solidFill>
                  <a:srgbClr val="595959"/>
                </a:solidFill>
                <a:latin typeface="Calibri"/>
                <a:cs typeface="Calibri"/>
              </a:rPr>
              <a:t>.</a:t>
            </a:r>
            <a:r>
              <a:rPr sz="2000" spc="-5" dirty="0">
                <a:solidFill>
                  <a:srgbClr val="595959"/>
                </a:solidFill>
                <a:latin typeface="Calibri"/>
                <a:cs typeface="Calibri"/>
              </a:rPr>
              <a:t>E</a:t>
            </a:r>
            <a:r>
              <a:rPr sz="2000" spc="-10" dirty="0">
                <a:solidFill>
                  <a:srgbClr val="595959"/>
                </a:solidFill>
                <a:latin typeface="Calibri"/>
                <a:cs typeface="Calibri"/>
              </a:rPr>
              <a:t>+</a:t>
            </a:r>
            <a:r>
              <a:rPr sz="2000" spc="-20" dirty="0">
                <a:solidFill>
                  <a:srgbClr val="595959"/>
                </a:solidFill>
                <a:latin typeface="Calibri"/>
                <a:cs typeface="Calibri"/>
              </a:rPr>
              <a:t>1</a:t>
            </a:r>
            <a:r>
              <a:rPr sz="2000" spc="-15" dirty="0">
                <a:solidFill>
                  <a:srgbClr val="595959"/>
                </a:solidFill>
                <a:latin typeface="Calibri"/>
                <a:cs typeface="Calibri"/>
              </a:rPr>
              <a:t>1</a:t>
            </a:r>
            <a:endParaRPr sz="20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8"/>
              </a:spcBef>
            </a:pPr>
            <a:endParaRPr sz="17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595959"/>
                </a:solidFill>
                <a:latin typeface="Stencil"/>
                <a:cs typeface="Stencil"/>
              </a:rPr>
              <a:t>1</a:t>
            </a:r>
            <a:r>
              <a:rPr sz="2000" dirty="0">
                <a:solidFill>
                  <a:srgbClr val="595959"/>
                </a:solidFill>
                <a:latin typeface="Calibri"/>
                <a:cs typeface="Calibri"/>
              </a:rPr>
              <a:t>.</a:t>
            </a:r>
            <a:r>
              <a:rPr sz="2000" spc="-5" dirty="0">
                <a:solidFill>
                  <a:srgbClr val="595959"/>
                </a:solidFill>
                <a:latin typeface="Calibri"/>
                <a:cs typeface="Calibri"/>
              </a:rPr>
              <a:t>E</a:t>
            </a:r>
            <a:r>
              <a:rPr sz="2000" spc="-10" dirty="0">
                <a:solidFill>
                  <a:srgbClr val="595959"/>
                </a:solidFill>
                <a:latin typeface="Calibri"/>
                <a:cs typeface="Calibri"/>
              </a:rPr>
              <a:t>+</a:t>
            </a:r>
            <a:r>
              <a:rPr sz="2000" spc="-20" dirty="0">
                <a:solidFill>
                  <a:srgbClr val="595959"/>
                </a:solidFill>
                <a:latin typeface="Calibri"/>
                <a:cs typeface="Calibri"/>
              </a:rPr>
              <a:t>1</a:t>
            </a:r>
            <a:r>
              <a:rPr sz="2000" spc="-15" dirty="0">
                <a:solidFill>
                  <a:srgbClr val="595959"/>
                </a:solidFill>
                <a:latin typeface="Calibri"/>
                <a:cs typeface="Calibri"/>
              </a:rPr>
              <a:t>0</a:t>
            </a:r>
            <a:endParaRPr sz="20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8"/>
              </a:spcBef>
            </a:pPr>
            <a:endParaRPr sz="17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595959"/>
                </a:solidFill>
                <a:latin typeface="Stencil"/>
                <a:cs typeface="Stencil"/>
              </a:rPr>
              <a:t>1</a:t>
            </a:r>
            <a:r>
              <a:rPr sz="2000" dirty="0">
                <a:solidFill>
                  <a:srgbClr val="595959"/>
                </a:solidFill>
                <a:latin typeface="Calibri"/>
                <a:cs typeface="Calibri"/>
              </a:rPr>
              <a:t>.</a:t>
            </a:r>
            <a:r>
              <a:rPr sz="2000" spc="-5" dirty="0">
                <a:solidFill>
                  <a:srgbClr val="595959"/>
                </a:solidFill>
                <a:latin typeface="Calibri"/>
                <a:cs typeface="Calibri"/>
              </a:rPr>
              <a:t>E</a:t>
            </a:r>
            <a:r>
              <a:rPr sz="2000" spc="-10" dirty="0">
                <a:solidFill>
                  <a:srgbClr val="595959"/>
                </a:solidFill>
                <a:latin typeface="Calibri"/>
                <a:cs typeface="Calibri"/>
              </a:rPr>
              <a:t>+</a:t>
            </a:r>
            <a:r>
              <a:rPr sz="2000" spc="-20" dirty="0">
                <a:solidFill>
                  <a:srgbClr val="595959"/>
                </a:solidFill>
                <a:latin typeface="Calibri"/>
                <a:cs typeface="Calibri"/>
              </a:rPr>
              <a:t>0</a:t>
            </a:r>
            <a:r>
              <a:rPr sz="2000" spc="-15" dirty="0">
                <a:solidFill>
                  <a:srgbClr val="595959"/>
                </a:solidFill>
                <a:latin typeface="Calibri"/>
                <a:cs typeface="Calibri"/>
              </a:rPr>
              <a:t>9</a:t>
            </a:r>
            <a:endParaRPr sz="20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8"/>
              </a:spcBef>
            </a:pPr>
            <a:endParaRPr sz="17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595959"/>
                </a:solidFill>
                <a:latin typeface="Stencil"/>
                <a:cs typeface="Stencil"/>
              </a:rPr>
              <a:t>1</a:t>
            </a:r>
            <a:r>
              <a:rPr sz="2000" dirty="0">
                <a:solidFill>
                  <a:srgbClr val="595959"/>
                </a:solidFill>
                <a:latin typeface="Calibri"/>
                <a:cs typeface="Calibri"/>
              </a:rPr>
              <a:t>.</a:t>
            </a:r>
            <a:r>
              <a:rPr sz="2000" spc="-5" dirty="0">
                <a:solidFill>
                  <a:srgbClr val="595959"/>
                </a:solidFill>
                <a:latin typeface="Calibri"/>
                <a:cs typeface="Calibri"/>
              </a:rPr>
              <a:t>E</a:t>
            </a:r>
            <a:r>
              <a:rPr sz="2000" spc="-10" dirty="0">
                <a:solidFill>
                  <a:srgbClr val="595959"/>
                </a:solidFill>
                <a:latin typeface="Calibri"/>
                <a:cs typeface="Calibri"/>
              </a:rPr>
              <a:t>+</a:t>
            </a:r>
            <a:r>
              <a:rPr sz="2000" spc="-20" dirty="0">
                <a:solidFill>
                  <a:srgbClr val="595959"/>
                </a:solidFill>
                <a:latin typeface="Calibri"/>
                <a:cs typeface="Calibri"/>
              </a:rPr>
              <a:t>0</a:t>
            </a:r>
            <a:r>
              <a:rPr sz="2000" spc="-15" dirty="0">
                <a:solidFill>
                  <a:srgbClr val="595959"/>
                </a:solidFill>
                <a:latin typeface="Calibri"/>
                <a:cs typeface="Calibri"/>
              </a:rPr>
              <a:t>8</a:t>
            </a:r>
            <a:endParaRPr sz="20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8"/>
              </a:spcBef>
            </a:pPr>
            <a:endParaRPr sz="17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595959"/>
                </a:solidFill>
                <a:latin typeface="Stencil"/>
                <a:cs typeface="Stencil"/>
              </a:rPr>
              <a:t>1</a:t>
            </a:r>
            <a:r>
              <a:rPr sz="2000" dirty="0">
                <a:solidFill>
                  <a:srgbClr val="595959"/>
                </a:solidFill>
                <a:latin typeface="Calibri"/>
                <a:cs typeface="Calibri"/>
              </a:rPr>
              <a:t>.</a:t>
            </a:r>
            <a:r>
              <a:rPr sz="2000" spc="-5" dirty="0">
                <a:solidFill>
                  <a:srgbClr val="595959"/>
                </a:solidFill>
                <a:latin typeface="Calibri"/>
                <a:cs typeface="Calibri"/>
              </a:rPr>
              <a:t>E</a:t>
            </a:r>
            <a:r>
              <a:rPr sz="2000" spc="-10" dirty="0">
                <a:solidFill>
                  <a:srgbClr val="595959"/>
                </a:solidFill>
                <a:latin typeface="Calibri"/>
                <a:cs typeface="Calibri"/>
              </a:rPr>
              <a:t>+</a:t>
            </a:r>
            <a:r>
              <a:rPr sz="2000" spc="-20" dirty="0">
                <a:solidFill>
                  <a:srgbClr val="595959"/>
                </a:solidFill>
                <a:latin typeface="Calibri"/>
                <a:cs typeface="Calibri"/>
              </a:rPr>
              <a:t>0</a:t>
            </a:r>
            <a:r>
              <a:rPr sz="2000" spc="-15" dirty="0">
                <a:solidFill>
                  <a:srgbClr val="595959"/>
                </a:solidFill>
                <a:latin typeface="Calibri"/>
                <a:cs typeface="Calibri"/>
              </a:rPr>
              <a:t>7</a:t>
            </a:r>
            <a:endParaRPr sz="20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8"/>
              </a:spcBef>
            </a:pPr>
            <a:endParaRPr sz="17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595959"/>
                </a:solidFill>
                <a:latin typeface="Stencil"/>
                <a:cs typeface="Stencil"/>
              </a:rPr>
              <a:t>1</a:t>
            </a:r>
            <a:r>
              <a:rPr sz="2000" dirty="0">
                <a:solidFill>
                  <a:srgbClr val="595959"/>
                </a:solidFill>
                <a:latin typeface="Calibri"/>
                <a:cs typeface="Calibri"/>
              </a:rPr>
              <a:t>.</a:t>
            </a:r>
            <a:r>
              <a:rPr sz="2000" spc="-5" dirty="0">
                <a:solidFill>
                  <a:srgbClr val="595959"/>
                </a:solidFill>
                <a:latin typeface="Calibri"/>
                <a:cs typeface="Calibri"/>
              </a:rPr>
              <a:t>E</a:t>
            </a:r>
            <a:r>
              <a:rPr sz="2000" spc="-10" dirty="0">
                <a:solidFill>
                  <a:srgbClr val="595959"/>
                </a:solidFill>
                <a:latin typeface="Calibri"/>
                <a:cs typeface="Calibri"/>
              </a:rPr>
              <a:t>+</a:t>
            </a:r>
            <a:r>
              <a:rPr sz="2000" spc="-20" dirty="0">
                <a:solidFill>
                  <a:srgbClr val="595959"/>
                </a:solidFill>
                <a:latin typeface="Calibri"/>
                <a:cs typeface="Calibri"/>
              </a:rPr>
              <a:t>0</a:t>
            </a:r>
            <a:r>
              <a:rPr sz="2000" spc="-15" dirty="0">
                <a:solidFill>
                  <a:srgbClr val="595959"/>
                </a:solidFill>
                <a:latin typeface="Calibri"/>
                <a:cs typeface="Calibri"/>
              </a:rPr>
              <a:t>6</a:t>
            </a:r>
            <a:endParaRPr sz="2000" dirty="0">
              <a:latin typeface="Calibri"/>
              <a:cs typeface="Calibri"/>
            </a:endParaRPr>
          </a:p>
        </p:txBody>
      </p:sp>
      <p:sp>
        <p:nvSpPr>
          <p:cNvPr id="5" name="object 6">
            <a:extLst>
              <a:ext uri="{FF2B5EF4-FFF2-40B4-BE49-F238E27FC236}">
                <a16:creationId xmlns:a16="http://schemas.microsoft.com/office/drawing/2014/main" id="{C22357F6-5D25-4362-9502-9356226762A5}"/>
              </a:ext>
            </a:extLst>
          </p:cNvPr>
          <p:cNvSpPr txBox="1"/>
          <p:nvPr/>
        </p:nvSpPr>
        <p:spPr>
          <a:xfrm>
            <a:off x="2508779" y="5683742"/>
            <a:ext cx="84645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25" dirty="0">
                <a:solidFill>
                  <a:srgbClr val="595959"/>
                </a:solidFill>
                <a:latin typeface="Calibri"/>
                <a:cs typeface="Calibri"/>
              </a:rPr>
              <a:t>M</a:t>
            </a:r>
            <a:r>
              <a:rPr sz="2400" spc="-20" dirty="0">
                <a:solidFill>
                  <a:srgbClr val="595959"/>
                </a:solidFill>
                <a:latin typeface="Calibri"/>
                <a:cs typeface="Calibri"/>
              </a:rPr>
              <a:t>NI</a:t>
            </a:r>
            <a:r>
              <a:rPr sz="2400" spc="-15" dirty="0">
                <a:solidFill>
                  <a:srgbClr val="595959"/>
                </a:solidFill>
                <a:latin typeface="Calibri"/>
                <a:cs typeface="Calibri"/>
              </a:rPr>
              <a:t>S</a:t>
            </a:r>
            <a:r>
              <a:rPr sz="2400" dirty="0">
                <a:solidFill>
                  <a:srgbClr val="595959"/>
                </a:solidFill>
                <a:latin typeface="Calibri"/>
                <a:cs typeface="Calibri"/>
              </a:rPr>
              <a:t>T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7">
            <a:extLst>
              <a:ext uri="{FF2B5EF4-FFF2-40B4-BE49-F238E27FC236}">
                <a16:creationId xmlns:a16="http://schemas.microsoft.com/office/drawing/2014/main" id="{BE6EBBE0-437C-48F6-A21A-5036FAA0BB71}"/>
              </a:ext>
            </a:extLst>
          </p:cNvPr>
          <p:cNvSpPr txBox="1"/>
          <p:nvPr/>
        </p:nvSpPr>
        <p:spPr>
          <a:xfrm>
            <a:off x="4182424" y="5683742"/>
            <a:ext cx="103886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595959"/>
                </a:solidFill>
                <a:latin typeface="Calibri"/>
                <a:cs typeface="Calibri"/>
              </a:rPr>
              <a:t>CI</a:t>
            </a:r>
            <a:r>
              <a:rPr sz="2400" spc="-135" dirty="0">
                <a:solidFill>
                  <a:srgbClr val="595959"/>
                </a:solidFill>
                <a:latin typeface="Calibri"/>
                <a:cs typeface="Calibri"/>
              </a:rPr>
              <a:t>F</a:t>
            </a:r>
            <a:r>
              <a:rPr sz="2400" spc="-20" dirty="0">
                <a:solidFill>
                  <a:srgbClr val="595959"/>
                </a:solidFill>
                <a:latin typeface="Calibri"/>
                <a:cs typeface="Calibri"/>
              </a:rPr>
              <a:t>A</a:t>
            </a:r>
            <a:r>
              <a:rPr sz="2400" spc="-15" dirty="0">
                <a:solidFill>
                  <a:srgbClr val="595959"/>
                </a:solidFill>
                <a:latin typeface="Calibri"/>
                <a:cs typeface="Calibri"/>
              </a:rPr>
              <a:t>R10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8">
            <a:extLst>
              <a:ext uri="{FF2B5EF4-FFF2-40B4-BE49-F238E27FC236}">
                <a16:creationId xmlns:a16="http://schemas.microsoft.com/office/drawing/2014/main" id="{1089BAD9-900F-4FFF-BD2F-994D4F52E26C}"/>
              </a:ext>
            </a:extLst>
          </p:cNvPr>
          <p:cNvSpPr txBox="1"/>
          <p:nvPr/>
        </p:nvSpPr>
        <p:spPr>
          <a:xfrm>
            <a:off x="5874930" y="5683742"/>
            <a:ext cx="119316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595959"/>
                </a:solidFill>
                <a:latin typeface="Calibri"/>
                <a:cs typeface="Calibri"/>
              </a:rPr>
              <a:t>CI</a:t>
            </a:r>
            <a:r>
              <a:rPr sz="2400" spc="-135" dirty="0">
                <a:solidFill>
                  <a:srgbClr val="595959"/>
                </a:solidFill>
                <a:latin typeface="Calibri"/>
                <a:cs typeface="Calibri"/>
              </a:rPr>
              <a:t>F</a:t>
            </a:r>
            <a:r>
              <a:rPr sz="2400" spc="-20" dirty="0">
                <a:solidFill>
                  <a:srgbClr val="595959"/>
                </a:solidFill>
                <a:latin typeface="Calibri"/>
                <a:cs typeface="Calibri"/>
              </a:rPr>
              <a:t>A</a:t>
            </a:r>
            <a:r>
              <a:rPr sz="2400" spc="-15" dirty="0">
                <a:solidFill>
                  <a:srgbClr val="595959"/>
                </a:solidFill>
                <a:latin typeface="Calibri"/>
                <a:cs typeface="Calibri"/>
              </a:rPr>
              <a:t>R100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" name="object 9">
            <a:extLst>
              <a:ext uri="{FF2B5EF4-FFF2-40B4-BE49-F238E27FC236}">
                <a16:creationId xmlns:a16="http://schemas.microsoft.com/office/drawing/2014/main" id="{0F5B647C-A434-4C98-9183-78505A9A0EAA}"/>
              </a:ext>
            </a:extLst>
          </p:cNvPr>
          <p:cNvSpPr txBox="1"/>
          <p:nvPr/>
        </p:nvSpPr>
        <p:spPr>
          <a:xfrm>
            <a:off x="7624522" y="5683742"/>
            <a:ext cx="123380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20" dirty="0">
                <a:solidFill>
                  <a:srgbClr val="595959"/>
                </a:solidFill>
                <a:latin typeface="Calibri"/>
                <a:cs typeface="Calibri"/>
              </a:rPr>
              <a:t>Im</a:t>
            </a:r>
            <a:r>
              <a:rPr sz="2400" spc="-15" dirty="0">
                <a:solidFill>
                  <a:srgbClr val="595959"/>
                </a:solidFill>
                <a:latin typeface="Calibri"/>
                <a:cs typeface="Calibri"/>
              </a:rPr>
              <a:t>a</a:t>
            </a:r>
            <a:r>
              <a:rPr sz="2400" spc="-35" dirty="0">
                <a:solidFill>
                  <a:srgbClr val="595959"/>
                </a:solidFill>
                <a:latin typeface="Calibri"/>
                <a:cs typeface="Calibri"/>
              </a:rPr>
              <a:t>g</a:t>
            </a:r>
            <a:r>
              <a:rPr sz="2400" spc="-20" dirty="0">
                <a:solidFill>
                  <a:srgbClr val="595959"/>
                </a:solidFill>
                <a:latin typeface="Calibri"/>
                <a:cs typeface="Calibri"/>
              </a:rPr>
              <a:t>eN</a:t>
            </a:r>
            <a:r>
              <a:rPr sz="2400" spc="-30" dirty="0">
                <a:solidFill>
                  <a:srgbClr val="595959"/>
                </a:solidFill>
                <a:latin typeface="Calibri"/>
                <a:cs typeface="Calibri"/>
              </a:rPr>
              <a:t>e</a:t>
            </a:r>
            <a:r>
              <a:rPr sz="2400" spc="-10" dirty="0">
                <a:solidFill>
                  <a:srgbClr val="595959"/>
                </a:solidFill>
                <a:latin typeface="Calibri"/>
                <a:cs typeface="Calibri"/>
              </a:rPr>
              <a:t>t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9" name="object 10">
            <a:extLst>
              <a:ext uri="{FF2B5EF4-FFF2-40B4-BE49-F238E27FC236}">
                <a16:creationId xmlns:a16="http://schemas.microsoft.com/office/drawing/2014/main" id="{B35BAE1C-50D6-4699-90B2-4DC55BB3AAAD}"/>
              </a:ext>
            </a:extLst>
          </p:cNvPr>
          <p:cNvSpPr txBox="1"/>
          <p:nvPr/>
        </p:nvSpPr>
        <p:spPr>
          <a:xfrm>
            <a:off x="9379861" y="5683742"/>
            <a:ext cx="126238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15" dirty="0">
                <a:solidFill>
                  <a:srgbClr val="595959"/>
                </a:solidFill>
                <a:latin typeface="Calibri"/>
                <a:cs typeface="Calibri"/>
              </a:rPr>
              <a:t>Plac</a:t>
            </a:r>
            <a:r>
              <a:rPr sz="2400" spc="-20" dirty="0">
                <a:solidFill>
                  <a:srgbClr val="595959"/>
                </a:solidFill>
                <a:latin typeface="Calibri"/>
                <a:cs typeface="Calibri"/>
              </a:rPr>
              <a:t>es</a:t>
            </a:r>
            <a:r>
              <a:rPr sz="2400" spc="-15" dirty="0">
                <a:solidFill>
                  <a:srgbClr val="595959"/>
                </a:solidFill>
                <a:latin typeface="Calibri"/>
                <a:cs typeface="Calibri"/>
              </a:rPr>
              <a:t>365</a:t>
            </a:r>
            <a:endParaRPr sz="2400">
              <a:latin typeface="Calibri"/>
              <a:cs typeface="Calibri"/>
            </a:endParaRPr>
          </a:p>
        </p:txBody>
      </p:sp>
      <p:graphicFrame>
        <p:nvGraphicFramePr>
          <p:cNvPr id="10" name="object 4">
            <a:extLst>
              <a:ext uri="{FF2B5EF4-FFF2-40B4-BE49-F238E27FC236}">
                <a16:creationId xmlns:a16="http://schemas.microsoft.com/office/drawing/2014/main" id="{AEE859B8-8886-4162-953E-6D0B324204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1163439"/>
              </p:ext>
            </p:extLst>
          </p:nvPr>
        </p:nvGraphicFramePr>
        <p:xfrm>
          <a:off x="2047599" y="838532"/>
          <a:ext cx="8848763" cy="48452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03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079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13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1223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16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1223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5716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31223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5716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31223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28608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110057">
                <a:tc gridSpan="9">
                  <a:txBody>
                    <a:bodyPr/>
                    <a:lstStyle/>
                    <a:p>
                      <a:endParaRPr sz="3900">
                        <a:latin typeface="Calibri Light"/>
                        <a:cs typeface="Calibri Light"/>
                      </a:endParaRPr>
                    </a:p>
                  </a:txBody>
                  <a:tcPr marL="0" marR="0" marT="0" marB="0">
                    <a:lnB w="9525">
                      <a:solidFill>
                        <a:srgbClr val="D9D9D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10">
                  <a:txBody>
                    <a:bodyPr/>
                    <a:lstStyle/>
                    <a:p>
                      <a:pPr marL="239395">
                        <a:lnSpc>
                          <a:spcPct val="100000"/>
                        </a:lnSpc>
                      </a:pPr>
                      <a:r>
                        <a:rPr sz="2800" spc="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~1.6T</a:t>
                      </a:r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B w="9525">
                      <a:solidFill>
                        <a:srgbClr val="D9D9D9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B w="9525">
                      <a:solidFill>
                        <a:srgbClr val="D9D9D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0173">
                <a:tc gridSpan="9">
                  <a:txBody>
                    <a:bodyPr/>
                    <a:lstStyle/>
                    <a:p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9525">
                      <a:solidFill>
                        <a:srgbClr val="D9D9D9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B w="9525">
                      <a:solidFill>
                        <a:srgbClr val="D9D9D9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  <a:tc rowSpan="2">
                  <a:txBody>
                    <a:bodyPr/>
                    <a:lstStyle/>
                    <a:p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9525">
                      <a:solidFill>
                        <a:srgbClr val="D9D9D9"/>
                      </a:solidFill>
                      <a:prstDash val="solid"/>
                    </a:lnT>
                    <a:lnB w="9525">
                      <a:solidFill>
                        <a:srgbClr val="D9D9D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4349">
                <a:tc gridSpan="7">
                  <a:txBody>
                    <a:bodyPr/>
                    <a:lstStyle/>
                    <a:p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B w="9525">
                      <a:solidFill>
                        <a:srgbClr val="D9D9D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8">
                  <a:txBody>
                    <a:bodyPr/>
                    <a:lstStyle/>
                    <a:p>
                      <a:pPr marL="180340">
                        <a:lnSpc>
                          <a:spcPct val="100000"/>
                        </a:lnSpc>
                      </a:pPr>
                      <a:r>
                        <a:rPr sz="2800" spc="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~251B</a:t>
                      </a:r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B w="9525">
                      <a:solidFill>
                        <a:srgbClr val="D9D9D9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B w="9525">
                      <a:solidFill>
                        <a:srgbClr val="D9D9D9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B w="9525">
                      <a:solidFill>
                        <a:srgbClr val="D9D9D9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T w="9525">
                      <a:solidFill>
                        <a:srgbClr val="D9D9D9"/>
                      </a:solidFill>
                      <a:prstDash val="solid"/>
                    </a:lnT>
                    <a:lnB w="9525">
                      <a:solidFill>
                        <a:srgbClr val="D9D9D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4522">
                <a:tc gridSpan="7">
                  <a:txBody>
                    <a:bodyPr/>
                    <a:lstStyle/>
                    <a:p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9525">
                      <a:solidFill>
                        <a:srgbClr val="D9D9D9"/>
                      </a:solidFill>
                      <a:prstDash val="solid"/>
                    </a:lnT>
                    <a:lnB w="9525">
                      <a:solidFill>
                        <a:srgbClr val="D9D9D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B w="9525">
                      <a:solidFill>
                        <a:srgbClr val="D9D9D9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9525">
                      <a:solidFill>
                        <a:srgbClr val="D9D9D9"/>
                      </a:solidFill>
                      <a:prstDash val="solid"/>
                    </a:lnT>
                    <a:lnB w="9525">
                      <a:solidFill>
                        <a:srgbClr val="D9D9D9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B w="9525">
                      <a:solidFill>
                        <a:srgbClr val="D9D9D9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9525">
                      <a:solidFill>
                        <a:srgbClr val="D9D9D9"/>
                      </a:solidFill>
                      <a:prstDash val="solid"/>
                    </a:lnT>
                    <a:lnB w="9525">
                      <a:solidFill>
                        <a:srgbClr val="D9D9D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8755">
                <a:tc gridSpan="7">
                  <a:txBody>
                    <a:bodyPr/>
                    <a:lstStyle/>
                    <a:p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9525">
                      <a:solidFill>
                        <a:srgbClr val="D9D9D9"/>
                      </a:solidFill>
                      <a:prstDash val="solid"/>
                    </a:lnT>
                    <a:lnB w="9525">
                      <a:solidFill>
                        <a:srgbClr val="D9D9D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B w="9525">
                      <a:solidFill>
                        <a:srgbClr val="D9D9D9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9525">
                      <a:solidFill>
                        <a:srgbClr val="D9D9D9"/>
                      </a:solidFill>
                      <a:prstDash val="solid"/>
                    </a:lnT>
                    <a:lnB w="9525">
                      <a:solidFill>
                        <a:srgbClr val="D9D9D9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B w="9525">
                      <a:solidFill>
                        <a:srgbClr val="D9D9D9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9525">
                      <a:solidFill>
                        <a:srgbClr val="D9D9D9"/>
                      </a:solidFill>
                      <a:prstDash val="solid"/>
                    </a:lnT>
                    <a:lnB w="9525">
                      <a:solidFill>
                        <a:srgbClr val="D9D9D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8697">
                <a:tc gridSpan="7">
                  <a:txBody>
                    <a:bodyPr/>
                    <a:lstStyle/>
                    <a:p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9525">
                      <a:solidFill>
                        <a:srgbClr val="D9D9D9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B w="9525">
                      <a:solidFill>
                        <a:srgbClr val="D9D9D9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  <a:tc rowSpan="2">
                  <a:txBody>
                    <a:bodyPr/>
                    <a:lstStyle/>
                    <a:p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9525">
                      <a:solidFill>
                        <a:srgbClr val="D9D9D9"/>
                      </a:solidFill>
                      <a:prstDash val="solid"/>
                    </a:lnT>
                    <a:lnB w="9525">
                      <a:solidFill>
                        <a:srgbClr val="D9D9D9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B w="9525">
                      <a:solidFill>
                        <a:srgbClr val="D9D9D9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  <a:tc rowSpan="2">
                  <a:txBody>
                    <a:bodyPr/>
                    <a:lstStyle/>
                    <a:p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9525">
                      <a:solidFill>
                        <a:srgbClr val="D9D9D9"/>
                      </a:solidFill>
                      <a:prstDash val="solid"/>
                    </a:lnT>
                    <a:lnB w="9525">
                      <a:solidFill>
                        <a:srgbClr val="D9D9D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5825">
                <a:tc gridSpan="3">
                  <a:txBody>
                    <a:bodyPr/>
                    <a:lstStyle/>
                    <a:p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B w="9525">
                      <a:solidFill>
                        <a:srgbClr val="D9D9D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4">
                  <a:txBody>
                    <a:bodyPr/>
                    <a:lstStyle/>
                    <a:p>
                      <a:pPr marL="137160">
                        <a:lnSpc>
                          <a:spcPct val="100000"/>
                        </a:lnSpc>
                      </a:pPr>
                      <a:r>
                        <a:rPr sz="2800" spc="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~154M</a:t>
                      </a:r>
                      <a:endParaRPr sz="2800" dirty="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B w="9525">
                      <a:solidFill>
                        <a:srgbClr val="D9D9D9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B w="9525">
                      <a:solidFill>
                        <a:srgbClr val="D9D9D9"/>
                      </a:solidFill>
                      <a:prstDash val="solid"/>
                    </a:lnB>
                  </a:tcPr>
                </a:tc>
                <a:tc rowSpan="4">
                  <a:txBody>
                    <a:bodyPr/>
                    <a:lstStyle/>
                    <a:p>
                      <a:pPr marL="111125">
                        <a:lnSpc>
                          <a:spcPct val="100000"/>
                        </a:lnSpc>
                      </a:pPr>
                      <a:r>
                        <a:rPr sz="2800" spc="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~154M</a:t>
                      </a:r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B w="9525">
                      <a:solidFill>
                        <a:srgbClr val="D9D9D9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B w="9525">
                      <a:solidFill>
                        <a:srgbClr val="D9D9D9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B w="9525">
                      <a:solidFill>
                        <a:srgbClr val="D9D9D9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T w="9525">
                      <a:solidFill>
                        <a:srgbClr val="D9D9D9"/>
                      </a:solidFill>
                      <a:prstDash val="solid"/>
                    </a:lnT>
                    <a:lnB w="9525">
                      <a:solidFill>
                        <a:srgbClr val="D9D9D9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B w="9525">
                      <a:solidFill>
                        <a:srgbClr val="D9D9D9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T w="9525">
                      <a:solidFill>
                        <a:srgbClr val="D9D9D9"/>
                      </a:solidFill>
                      <a:prstDash val="solid"/>
                    </a:lnT>
                    <a:lnB w="9525">
                      <a:solidFill>
                        <a:srgbClr val="D9D9D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82018">
                <a:tc gridSpan="3">
                  <a:txBody>
                    <a:bodyPr/>
                    <a:lstStyle/>
                    <a:p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9525">
                      <a:solidFill>
                        <a:srgbClr val="D9D9D9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B w="9525">
                      <a:solidFill>
                        <a:srgbClr val="D9D9D9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  <a:tc rowSpan="2">
                  <a:txBody>
                    <a:bodyPr/>
                    <a:lstStyle/>
                    <a:p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9525">
                      <a:solidFill>
                        <a:srgbClr val="D9D9D9"/>
                      </a:solidFill>
                      <a:prstDash val="solid"/>
                    </a:lnT>
                    <a:lnB w="9525">
                      <a:solidFill>
                        <a:srgbClr val="D9D9D9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B w="9525">
                      <a:solidFill>
                        <a:srgbClr val="D9D9D9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  <a:tc rowSpan="2">
                  <a:txBody>
                    <a:bodyPr/>
                    <a:lstStyle/>
                    <a:p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9525">
                      <a:solidFill>
                        <a:srgbClr val="D9D9D9"/>
                      </a:solidFill>
                      <a:prstDash val="solid"/>
                    </a:lnT>
                    <a:lnB w="9525">
                      <a:solidFill>
                        <a:srgbClr val="D9D9D9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B w="9525">
                      <a:solidFill>
                        <a:srgbClr val="D9D9D9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  <a:tc rowSpan="2">
                  <a:txBody>
                    <a:bodyPr/>
                    <a:lstStyle/>
                    <a:p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9525">
                      <a:solidFill>
                        <a:srgbClr val="D9D9D9"/>
                      </a:solidFill>
                      <a:prstDash val="solid"/>
                    </a:lnT>
                    <a:lnB w="9525">
                      <a:solidFill>
                        <a:srgbClr val="D9D9D9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B w="9525">
                      <a:solidFill>
                        <a:srgbClr val="D9D9D9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  <a:tc rowSpan="2">
                  <a:txBody>
                    <a:bodyPr/>
                    <a:lstStyle/>
                    <a:p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9525">
                      <a:solidFill>
                        <a:srgbClr val="D9D9D9"/>
                      </a:solidFill>
                      <a:prstDash val="solid"/>
                    </a:lnT>
                    <a:lnB w="9525">
                      <a:solidFill>
                        <a:srgbClr val="D9D9D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2504">
                <a:tc>
                  <a:txBody>
                    <a:bodyPr/>
                    <a:lstStyle/>
                    <a:p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B w="9525">
                      <a:solidFill>
                        <a:srgbClr val="D9D9D9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 marL="197485">
                        <a:lnSpc>
                          <a:spcPct val="100000"/>
                        </a:lnSpc>
                      </a:pPr>
                      <a:r>
                        <a:rPr sz="2800" spc="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~47M</a:t>
                      </a:r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B w="9525">
                      <a:solidFill>
                        <a:srgbClr val="D9D9D9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B w="9525">
                      <a:solidFill>
                        <a:srgbClr val="D9D9D9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B w="9525">
                      <a:solidFill>
                        <a:srgbClr val="D9D9D9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T w="9525">
                      <a:solidFill>
                        <a:srgbClr val="D9D9D9"/>
                      </a:solidFill>
                      <a:prstDash val="solid"/>
                    </a:lnT>
                    <a:lnB w="9525">
                      <a:solidFill>
                        <a:srgbClr val="D9D9D9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B w="9525">
                      <a:solidFill>
                        <a:srgbClr val="D9D9D9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T w="9525">
                      <a:solidFill>
                        <a:srgbClr val="D9D9D9"/>
                      </a:solidFill>
                      <a:prstDash val="solid"/>
                    </a:lnT>
                    <a:lnB w="9525">
                      <a:solidFill>
                        <a:srgbClr val="D9D9D9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B w="9525">
                      <a:solidFill>
                        <a:srgbClr val="D9D9D9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T w="9525">
                      <a:solidFill>
                        <a:srgbClr val="D9D9D9"/>
                      </a:solidFill>
                      <a:prstDash val="solid"/>
                    </a:lnT>
                    <a:lnB w="9525">
                      <a:solidFill>
                        <a:srgbClr val="D9D9D9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B w="9525">
                      <a:solidFill>
                        <a:srgbClr val="D9D9D9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T w="9525">
                      <a:solidFill>
                        <a:srgbClr val="D9D9D9"/>
                      </a:solidFill>
                      <a:prstDash val="solid"/>
                    </a:lnT>
                    <a:lnB w="9525">
                      <a:solidFill>
                        <a:srgbClr val="D9D9D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55276">
                <a:tc>
                  <a:txBody>
                    <a:bodyPr/>
                    <a:lstStyle/>
                    <a:p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9525">
                      <a:solidFill>
                        <a:srgbClr val="D9D9D9"/>
                      </a:solidFill>
                      <a:prstDash val="solid"/>
                    </a:lnT>
                    <a:lnB w="9525">
                      <a:solidFill>
                        <a:srgbClr val="D9D9D9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B w="9525">
                      <a:solidFill>
                        <a:srgbClr val="D9D9D9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9525">
                      <a:solidFill>
                        <a:srgbClr val="D9D9D9"/>
                      </a:solidFill>
                      <a:prstDash val="solid"/>
                    </a:lnT>
                    <a:lnB w="9525">
                      <a:solidFill>
                        <a:srgbClr val="D9D9D9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B w="9525">
                      <a:solidFill>
                        <a:srgbClr val="D9D9D9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9525">
                      <a:solidFill>
                        <a:srgbClr val="D9D9D9"/>
                      </a:solidFill>
                      <a:prstDash val="solid"/>
                    </a:lnT>
                    <a:lnB w="9525">
                      <a:solidFill>
                        <a:srgbClr val="D9D9D9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B w="9525">
                      <a:solidFill>
                        <a:srgbClr val="D9D9D9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9525">
                      <a:solidFill>
                        <a:srgbClr val="D9D9D9"/>
                      </a:solidFill>
                      <a:prstDash val="solid"/>
                    </a:lnT>
                    <a:lnB w="9525">
                      <a:solidFill>
                        <a:srgbClr val="D9D9D9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B w="9525">
                      <a:solidFill>
                        <a:srgbClr val="D9D9D9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9525">
                      <a:solidFill>
                        <a:srgbClr val="D9D9D9"/>
                      </a:solidFill>
                      <a:prstDash val="solid"/>
                    </a:lnT>
                    <a:lnB w="9525">
                      <a:solidFill>
                        <a:srgbClr val="D9D9D9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B w="9525">
                      <a:solidFill>
                        <a:srgbClr val="D9D9D9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endParaRPr sz="2800" dirty="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9525">
                      <a:solidFill>
                        <a:srgbClr val="D9D9D9"/>
                      </a:solidFill>
                      <a:prstDash val="solid"/>
                    </a:lnT>
                    <a:lnB w="9525">
                      <a:solidFill>
                        <a:srgbClr val="D9D9D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11" name="object 2">
            <a:extLst>
              <a:ext uri="{FF2B5EF4-FFF2-40B4-BE49-F238E27FC236}">
                <a16:creationId xmlns:a16="http://schemas.microsoft.com/office/drawing/2014/main" id="{BECC1B84-4190-4112-B2A4-D8D8A381627A}"/>
              </a:ext>
            </a:extLst>
          </p:cNvPr>
          <p:cNvSpPr txBox="1">
            <a:spLocks/>
          </p:cNvSpPr>
          <p:nvPr/>
        </p:nvSpPr>
        <p:spPr>
          <a:xfrm>
            <a:off x="533400" y="213050"/>
            <a:ext cx="11196322" cy="584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algn="l" defTabSz="914126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799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431800">
              <a:lnSpc>
                <a:spcPct val="100000"/>
              </a:lnSpc>
            </a:pPr>
            <a:r>
              <a:rPr lang="en-US" sz="3800" spc="-30" dirty="0">
                <a:solidFill>
                  <a:schemeClr val="tx1"/>
                </a:solidFill>
              </a:rPr>
              <a:t>C</a:t>
            </a:r>
            <a:r>
              <a:rPr lang="en-US" sz="3800" spc="-10" dirty="0">
                <a:solidFill>
                  <a:schemeClr val="tx1"/>
                </a:solidFill>
              </a:rPr>
              <a:t>la</a:t>
            </a:r>
            <a:r>
              <a:rPr lang="en-US" sz="3800" spc="-20" dirty="0">
                <a:solidFill>
                  <a:schemeClr val="tx1"/>
                </a:solidFill>
              </a:rPr>
              <a:t>ss</a:t>
            </a:r>
            <a:r>
              <a:rPr lang="en-US" sz="3800" spc="-5" dirty="0">
                <a:solidFill>
                  <a:schemeClr val="tx1"/>
                </a:solidFill>
              </a:rPr>
              <a:t>ifi</a:t>
            </a:r>
            <a:r>
              <a:rPr lang="en-US" sz="3800" spc="-40" dirty="0">
                <a:solidFill>
                  <a:schemeClr val="tx1"/>
                </a:solidFill>
              </a:rPr>
              <a:t>c</a:t>
            </a:r>
            <a:r>
              <a:rPr lang="en-US" sz="3800" spc="-55" dirty="0">
                <a:solidFill>
                  <a:schemeClr val="tx1"/>
                </a:solidFill>
              </a:rPr>
              <a:t>a</a:t>
            </a:r>
            <a:r>
              <a:rPr lang="en-US" sz="3800" spc="-20" dirty="0">
                <a:solidFill>
                  <a:schemeClr val="tx1"/>
                </a:solidFill>
              </a:rPr>
              <a:t>t</a:t>
            </a:r>
            <a:r>
              <a:rPr lang="en-US" sz="3800" spc="-5" dirty="0">
                <a:solidFill>
                  <a:schemeClr val="tx1"/>
                </a:solidFill>
              </a:rPr>
              <a:t>i</a:t>
            </a:r>
            <a:r>
              <a:rPr lang="en-US" sz="3800" dirty="0">
                <a:solidFill>
                  <a:schemeClr val="tx1"/>
                </a:solidFill>
              </a:rPr>
              <a:t>o</a:t>
            </a:r>
            <a:r>
              <a:rPr lang="en-US" sz="3800" spc="-25" dirty="0">
                <a:solidFill>
                  <a:schemeClr val="tx1"/>
                </a:solidFill>
              </a:rPr>
              <a:t>n</a:t>
            </a:r>
            <a:r>
              <a:rPr lang="en-US" sz="3800" spc="-10" dirty="0">
                <a:solidFill>
                  <a:schemeClr val="tx1"/>
                </a:solidFill>
              </a:rPr>
              <a:t> </a:t>
            </a:r>
            <a:r>
              <a:rPr lang="en-US" sz="3800" spc="-30" dirty="0">
                <a:solidFill>
                  <a:schemeClr val="tx1"/>
                </a:solidFill>
              </a:rPr>
              <a:t>D</a:t>
            </a:r>
            <a:r>
              <a:rPr lang="en-US" sz="3800" spc="-55" dirty="0">
                <a:solidFill>
                  <a:schemeClr val="tx1"/>
                </a:solidFill>
              </a:rPr>
              <a:t>a</a:t>
            </a:r>
            <a:r>
              <a:rPr lang="en-US" sz="3800" spc="-75" dirty="0">
                <a:solidFill>
                  <a:schemeClr val="tx1"/>
                </a:solidFill>
              </a:rPr>
              <a:t>t</a:t>
            </a:r>
            <a:r>
              <a:rPr lang="en-US" sz="3800" spc="-15" dirty="0">
                <a:solidFill>
                  <a:schemeClr val="tx1"/>
                </a:solidFill>
              </a:rPr>
              <a:t>a</a:t>
            </a:r>
            <a:r>
              <a:rPr lang="en-US" sz="3800" spc="-20" dirty="0">
                <a:solidFill>
                  <a:schemeClr val="tx1"/>
                </a:solidFill>
              </a:rPr>
              <a:t>set</a:t>
            </a:r>
            <a:r>
              <a:rPr lang="en-US" sz="3800" spc="-35" dirty="0">
                <a:solidFill>
                  <a:schemeClr val="tx1"/>
                </a:solidFill>
              </a:rPr>
              <a:t>s</a:t>
            </a:r>
            <a:r>
              <a:rPr lang="en-US" sz="3800" spc="20" dirty="0">
                <a:solidFill>
                  <a:schemeClr val="tx1"/>
                </a:solidFill>
                <a:latin typeface="Calibri Light"/>
                <a:cs typeface="Calibri Light"/>
              </a:rPr>
              <a:t>:</a:t>
            </a:r>
            <a:r>
              <a:rPr lang="en-US" sz="3800" spc="15" dirty="0">
                <a:solidFill>
                  <a:schemeClr val="tx1"/>
                </a:solidFill>
                <a:latin typeface="Calibri Light"/>
                <a:cs typeface="Calibri Light"/>
              </a:rPr>
              <a:t> </a:t>
            </a:r>
            <a:r>
              <a:rPr lang="en-US" sz="3800" spc="40" dirty="0">
                <a:solidFill>
                  <a:schemeClr val="tx1"/>
                </a:solidFill>
                <a:latin typeface="Calibri Light"/>
                <a:cs typeface="Calibri Light"/>
              </a:rPr>
              <a:t>Numbe</a:t>
            </a:r>
            <a:r>
              <a:rPr lang="en-US" sz="3800" spc="25" dirty="0">
                <a:solidFill>
                  <a:schemeClr val="tx1"/>
                </a:solidFill>
                <a:latin typeface="Calibri Light"/>
                <a:cs typeface="Calibri Light"/>
              </a:rPr>
              <a:t>r</a:t>
            </a:r>
            <a:r>
              <a:rPr lang="en-US" sz="3800" spc="10" dirty="0">
                <a:solidFill>
                  <a:schemeClr val="tx1"/>
                </a:solidFill>
                <a:latin typeface="Calibri Light"/>
                <a:cs typeface="Calibri Light"/>
              </a:rPr>
              <a:t> </a:t>
            </a:r>
            <a:r>
              <a:rPr lang="en-US" sz="3800" spc="30" dirty="0">
                <a:solidFill>
                  <a:schemeClr val="tx1"/>
                </a:solidFill>
                <a:latin typeface="Calibri Light"/>
                <a:cs typeface="Calibri Light"/>
              </a:rPr>
              <a:t>of</a:t>
            </a:r>
            <a:r>
              <a:rPr lang="en-US" sz="3800" spc="20" dirty="0">
                <a:solidFill>
                  <a:schemeClr val="tx1"/>
                </a:solidFill>
                <a:latin typeface="Calibri Light"/>
                <a:cs typeface="Calibri Light"/>
              </a:rPr>
              <a:t> </a:t>
            </a:r>
            <a:r>
              <a:rPr lang="en-US" sz="3800" spc="-235" dirty="0">
                <a:solidFill>
                  <a:schemeClr val="tx1"/>
                </a:solidFill>
                <a:latin typeface="Calibri Light"/>
                <a:cs typeface="Calibri Light"/>
              </a:rPr>
              <a:t>T</a:t>
            </a:r>
            <a:r>
              <a:rPr lang="en-US" sz="3800" spc="-60" dirty="0">
                <a:solidFill>
                  <a:schemeClr val="tx1"/>
                </a:solidFill>
                <a:latin typeface="Calibri Light"/>
                <a:cs typeface="Calibri Light"/>
              </a:rPr>
              <a:t>r</a:t>
            </a:r>
            <a:r>
              <a:rPr lang="en-US" sz="3800" spc="25" dirty="0">
                <a:solidFill>
                  <a:schemeClr val="tx1"/>
                </a:solidFill>
                <a:latin typeface="Calibri Light"/>
                <a:cs typeface="Calibri Light"/>
              </a:rPr>
              <a:t>ai</a:t>
            </a:r>
            <a:r>
              <a:rPr lang="en-US" sz="3800" spc="35" dirty="0">
                <a:solidFill>
                  <a:schemeClr val="tx1"/>
                </a:solidFill>
                <a:latin typeface="Calibri Light"/>
                <a:cs typeface="Calibri Light"/>
              </a:rPr>
              <a:t>n</a:t>
            </a:r>
            <a:r>
              <a:rPr lang="en-US" sz="3800" spc="15" dirty="0">
                <a:solidFill>
                  <a:schemeClr val="tx1"/>
                </a:solidFill>
                <a:latin typeface="Calibri Light"/>
                <a:cs typeface="Calibri Light"/>
              </a:rPr>
              <a:t>i</a:t>
            </a:r>
            <a:r>
              <a:rPr lang="en-US" sz="3800" spc="35" dirty="0">
                <a:solidFill>
                  <a:schemeClr val="tx1"/>
                </a:solidFill>
                <a:latin typeface="Calibri Light"/>
                <a:cs typeface="Calibri Light"/>
              </a:rPr>
              <a:t>ng</a:t>
            </a:r>
            <a:r>
              <a:rPr lang="en-US" sz="3800" spc="15" dirty="0">
                <a:solidFill>
                  <a:schemeClr val="tx1"/>
                </a:solidFill>
                <a:latin typeface="Calibri Light"/>
                <a:cs typeface="Calibri Light"/>
              </a:rPr>
              <a:t> </a:t>
            </a:r>
            <a:r>
              <a:rPr lang="en-US" sz="3800" spc="40" dirty="0">
                <a:solidFill>
                  <a:schemeClr val="tx1"/>
                </a:solidFill>
                <a:latin typeface="Calibri Light"/>
                <a:cs typeface="Calibri Light"/>
              </a:rPr>
              <a:t>P</a:t>
            </a:r>
            <a:r>
              <a:rPr lang="en-US" sz="3800" spc="15" dirty="0">
                <a:solidFill>
                  <a:schemeClr val="tx1"/>
                </a:solidFill>
                <a:latin typeface="Calibri Light"/>
                <a:cs typeface="Calibri Light"/>
              </a:rPr>
              <a:t>i</a:t>
            </a:r>
            <a:r>
              <a:rPr lang="en-US" sz="3800" spc="-75" dirty="0">
                <a:solidFill>
                  <a:schemeClr val="tx1"/>
                </a:solidFill>
                <a:latin typeface="Calibri Light"/>
                <a:cs typeface="Calibri Light"/>
              </a:rPr>
              <a:t>x</a:t>
            </a:r>
            <a:r>
              <a:rPr lang="en-US" sz="3800" spc="30" dirty="0">
                <a:solidFill>
                  <a:schemeClr val="tx1"/>
                </a:solidFill>
                <a:latin typeface="Calibri Light"/>
                <a:cs typeface="Calibri Light"/>
              </a:rPr>
              <a:t>e</a:t>
            </a:r>
            <a:r>
              <a:rPr lang="en-US" sz="3800" spc="20" dirty="0">
                <a:solidFill>
                  <a:schemeClr val="tx1"/>
                </a:solidFill>
                <a:latin typeface="Calibri Light"/>
                <a:cs typeface="Calibri Light"/>
              </a:rPr>
              <a:t>ls</a:t>
            </a:r>
            <a:endParaRPr lang="en-US" sz="3800" dirty="0">
              <a:solidFill>
                <a:schemeClr val="tx1"/>
              </a:solidFill>
              <a:latin typeface="Calibri Light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5270443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D3768CFC-2100-4125-BB98-CB840DCFCE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37</a:t>
            </a:fld>
            <a:endParaRPr lang="en-US" dirty="0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EEE85BEA-4162-42E1-A770-28D220D5180D}"/>
              </a:ext>
            </a:extLst>
          </p:cNvPr>
          <p:cNvSpPr txBox="1">
            <a:spLocks/>
          </p:cNvSpPr>
          <p:nvPr/>
        </p:nvSpPr>
        <p:spPr>
          <a:xfrm>
            <a:off x="497838" y="402714"/>
            <a:ext cx="11196322" cy="584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algn="l" defTabSz="914126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799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431800">
              <a:lnSpc>
                <a:spcPct val="100000"/>
              </a:lnSpc>
            </a:pPr>
            <a:r>
              <a:rPr lang="en-US" sz="3800" spc="-30" dirty="0">
                <a:solidFill>
                  <a:schemeClr val="tx1"/>
                </a:solidFill>
              </a:rPr>
              <a:t>Im</a:t>
            </a:r>
            <a:r>
              <a:rPr lang="en-US" sz="3800" spc="-20" dirty="0">
                <a:solidFill>
                  <a:schemeClr val="tx1"/>
                </a:solidFill>
              </a:rPr>
              <a:t>a</a:t>
            </a:r>
            <a:r>
              <a:rPr lang="en-US" sz="3800" dirty="0">
                <a:solidFill>
                  <a:schemeClr val="tx1"/>
                </a:solidFill>
              </a:rPr>
              <a:t>ge</a:t>
            </a:r>
            <a:r>
              <a:rPr lang="en-US" sz="3800" spc="-10" dirty="0">
                <a:solidFill>
                  <a:schemeClr val="tx1"/>
                </a:solidFill>
              </a:rPr>
              <a:t> </a:t>
            </a:r>
            <a:r>
              <a:rPr lang="en-US" sz="3800" spc="-30" dirty="0">
                <a:solidFill>
                  <a:schemeClr val="tx1"/>
                </a:solidFill>
              </a:rPr>
              <a:t>C</a:t>
            </a:r>
            <a:r>
              <a:rPr lang="en-US" sz="3800" spc="-15" dirty="0">
                <a:solidFill>
                  <a:schemeClr val="tx1"/>
                </a:solidFill>
              </a:rPr>
              <a:t>lassifi</a:t>
            </a:r>
            <a:r>
              <a:rPr lang="en-US" sz="3800" spc="-40" dirty="0">
                <a:solidFill>
                  <a:schemeClr val="tx1"/>
                </a:solidFill>
              </a:rPr>
              <a:t>c</a:t>
            </a:r>
            <a:r>
              <a:rPr lang="en-US" sz="3800" spc="-55" dirty="0">
                <a:solidFill>
                  <a:schemeClr val="tx1"/>
                </a:solidFill>
              </a:rPr>
              <a:t>a</a:t>
            </a:r>
            <a:r>
              <a:rPr lang="en-US" sz="3800" spc="-20" dirty="0">
                <a:solidFill>
                  <a:schemeClr val="tx1"/>
                </a:solidFill>
              </a:rPr>
              <a:t>t</a:t>
            </a:r>
            <a:r>
              <a:rPr lang="en-US" sz="3800" spc="-10" dirty="0">
                <a:solidFill>
                  <a:schemeClr val="tx1"/>
                </a:solidFill>
              </a:rPr>
              <a:t>i</a:t>
            </a:r>
            <a:r>
              <a:rPr lang="en-US" sz="3800" dirty="0">
                <a:solidFill>
                  <a:schemeClr val="tx1"/>
                </a:solidFill>
              </a:rPr>
              <a:t>o</a:t>
            </a:r>
            <a:r>
              <a:rPr lang="en-US" sz="3800" spc="-25" dirty="0">
                <a:solidFill>
                  <a:schemeClr val="tx1"/>
                </a:solidFill>
              </a:rPr>
              <a:t>n</a:t>
            </a:r>
            <a:r>
              <a:rPr lang="en-US" sz="3800" spc="-10" dirty="0">
                <a:solidFill>
                  <a:schemeClr val="tx1"/>
                </a:solidFill>
              </a:rPr>
              <a:t> </a:t>
            </a:r>
            <a:r>
              <a:rPr lang="en-US" sz="3800" spc="-30" dirty="0">
                <a:solidFill>
                  <a:schemeClr val="tx1"/>
                </a:solidFill>
              </a:rPr>
              <a:t>D</a:t>
            </a:r>
            <a:r>
              <a:rPr lang="en-US" sz="3800" spc="-55" dirty="0">
                <a:solidFill>
                  <a:schemeClr val="tx1"/>
                </a:solidFill>
              </a:rPr>
              <a:t>a</a:t>
            </a:r>
            <a:r>
              <a:rPr lang="en-US" sz="3800" spc="-75" dirty="0">
                <a:solidFill>
                  <a:schemeClr val="tx1"/>
                </a:solidFill>
              </a:rPr>
              <a:t>t</a:t>
            </a:r>
            <a:r>
              <a:rPr lang="en-US" sz="3800" spc="-20" dirty="0">
                <a:solidFill>
                  <a:schemeClr val="tx1"/>
                </a:solidFill>
              </a:rPr>
              <a:t>aset</a:t>
            </a:r>
            <a:r>
              <a:rPr lang="en-US" sz="3800" spc="-15" dirty="0">
                <a:solidFill>
                  <a:schemeClr val="tx1"/>
                </a:solidFill>
              </a:rPr>
              <a:t>s:</a:t>
            </a:r>
            <a:r>
              <a:rPr lang="en-US" sz="3800" spc="10" dirty="0">
                <a:solidFill>
                  <a:schemeClr val="tx1"/>
                </a:solidFill>
              </a:rPr>
              <a:t> </a:t>
            </a:r>
            <a:r>
              <a:rPr lang="en-US" sz="3800" spc="45" dirty="0" err="1">
                <a:solidFill>
                  <a:schemeClr val="tx1"/>
                </a:solidFill>
                <a:latin typeface="Calibri Light"/>
                <a:cs typeface="Calibri Light"/>
              </a:rPr>
              <a:t>O</a:t>
            </a:r>
            <a:r>
              <a:rPr lang="en-US" sz="3800" spc="60" dirty="0" err="1">
                <a:solidFill>
                  <a:schemeClr val="tx1"/>
                </a:solidFill>
                <a:latin typeface="Calibri Light"/>
                <a:cs typeface="Calibri Light"/>
              </a:rPr>
              <a:t>m</a:t>
            </a:r>
            <a:r>
              <a:rPr lang="en-US" sz="3800" spc="35" dirty="0" err="1">
                <a:solidFill>
                  <a:schemeClr val="tx1"/>
                </a:solidFill>
                <a:latin typeface="Calibri Light"/>
                <a:cs typeface="Calibri Light"/>
              </a:rPr>
              <a:t>n</a:t>
            </a:r>
            <a:r>
              <a:rPr lang="en-US" sz="3800" spc="20" dirty="0" err="1">
                <a:solidFill>
                  <a:schemeClr val="tx1"/>
                </a:solidFill>
                <a:latin typeface="Calibri Light"/>
                <a:cs typeface="Calibri Light"/>
              </a:rPr>
              <a:t>i</a:t>
            </a:r>
            <a:r>
              <a:rPr lang="en-US" sz="3800" spc="35" dirty="0" err="1">
                <a:solidFill>
                  <a:schemeClr val="tx1"/>
                </a:solidFill>
                <a:latin typeface="Calibri Light"/>
                <a:cs typeface="Calibri Light"/>
              </a:rPr>
              <a:t>g</a:t>
            </a:r>
            <a:r>
              <a:rPr lang="en-US" sz="3800" spc="20" dirty="0" err="1">
                <a:solidFill>
                  <a:schemeClr val="tx1"/>
                </a:solidFill>
                <a:latin typeface="Calibri Light"/>
                <a:cs typeface="Calibri Light"/>
              </a:rPr>
              <a:t>l</a:t>
            </a:r>
            <a:r>
              <a:rPr lang="en-US" sz="3800" spc="30" dirty="0" err="1">
                <a:solidFill>
                  <a:schemeClr val="tx1"/>
                </a:solidFill>
                <a:latin typeface="Calibri Light"/>
                <a:cs typeface="Calibri Light"/>
              </a:rPr>
              <a:t>ot</a:t>
            </a:r>
            <a:endParaRPr lang="en-US" sz="3800" dirty="0">
              <a:solidFill>
                <a:schemeClr val="tx1"/>
              </a:solidFill>
              <a:latin typeface="Calibri Light"/>
              <a:cs typeface="Calibri Light"/>
            </a:endParaRP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A5D45479-AEA3-4581-B8B2-1051528361CE}"/>
              </a:ext>
            </a:extLst>
          </p:cNvPr>
          <p:cNvSpPr/>
          <p:nvPr/>
        </p:nvSpPr>
        <p:spPr>
          <a:xfrm>
            <a:off x="513121" y="1282809"/>
            <a:ext cx="5822365" cy="47043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2ACF4157-C9D8-4BA6-995C-CA1918CD9923}"/>
              </a:ext>
            </a:extLst>
          </p:cNvPr>
          <p:cNvSpPr txBox="1"/>
          <p:nvPr/>
        </p:nvSpPr>
        <p:spPr>
          <a:xfrm>
            <a:off x="6871423" y="2135723"/>
            <a:ext cx="4638675" cy="2514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632460">
              <a:lnSpc>
                <a:spcPts val="3329"/>
              </a:lnSpc>
            </a:pPr>
            <a:r>
              <a:rPr sz="2800" b="1" spc="-10" dirty="0">
                <a:latin typeface="Calibri"/>
                <a:cs typeface="Calibri"/>
              </a:rPr>
              <a:t>162</a:t>
            </a:r>
            <a:r>
              <a:rPr sz="2800" b="1" spc="-15" dirty="0">
                <a:latin typeface="Calibri"/>
                <a:cs typeface="Calibri"/>
              </a:rPr>
              <a:t>3</a:t>
            </a:r>
            <a:r>
              <a:rPr sz="2800" b="1" spc="5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c</a:t>
            </a:r>
            <a:r>
              <a:rPr sz="2800" b="1" spc="-35" dirty="0">
                <a:latin typeface="Calibri"/>
                <a:cs typeface="Calibri"/>
              </a:rPr>
              <a:t>a</a:t>
            </a:r>
            <a:r>
              <a:rPr sz="2800" b="1" spc="-45" dirty="0">
                <a:latin typeface="Calibri"/>
                <a:cs typeface="Calibri"/>
              </a:rPr>
              <a:t>t</a:t>
            </a:r>
            <a:r>
              <a:rPr sz="2800" b="1" dirty="0">
                <a:latin typeface="Calibri"/>
                <a:cs typeface="Calibri"/>
              </a:rPr>
              <a:t>e</a:t>
            </a:r>
            <a:r>
              <a:rPr sz="2800" b="1" spc="-30" dirty="0">
                <a:latin typeface="Calibri"/>
                <a:cs typeface="Calibri"/>
              </a:rPr>
              <a:t>g</a:t>
            </a:r>
            <a:r>
              <a:rPr sz="2800" b="1" spc="-20" dirty="0">
                <a:latin typeface="Calibri"/>
                <a:cs typeface="Calibri"/>
              </a:rPr>
              <a:t>o</a:t>
            </a:r>
            <a:r>
              <a:rPr sz="2800" b="1" dirty="0">
                <a:latin typeface="Calibri"/>
                <a:cs typeface="Calibri"/>
              </a:rPr>
              <a:t>rie</a:t>
            </a:r>
            <a:r>
              <a:rPr sz="2800" b="1" spc="-10" dirty="0">
                <a:latin typeface="Calibri"/>
                <a:cs typeface="Calibri"/>
              </a:rPr>
              <a:t>s</a:t>
            </a:r>
            <a:r>
              <a:rPr sz="2800" spc="-10" dirty="0">
                <a:latin typeface="Calibri"/>
                <a:cs typeface="Calibri"/>
              </a:rPr>
              <a:t>: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c</a:t>
            </a:r>
            <a:r>
              <a:rPr sz="2800" dirty="0">
                <a:latin typeface="Calibri"/>
                <a:cs typeface="Calibri"/>
              </a:rPr>
              <a:t>h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spc="-70" dirty="0">
                <a:latin typeface="Calibri"/>
                <a:cs typeface="Calibri"/>
              </a:rPr>
              <a:t>r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spc="-15" dirty="0">
                <a:latin typeface="Calibri"/>
                <a:cs typeface="Calibri"/>
              </a:rPr>
              <a:t>c</a:t>
            </a:r>
            <a:r>
              <a:rPr sz="2800" spc="-40" dirty="0">
                <a:latin typeface="Calibri"/>
                <a:cs typeface="Calibri"/>
              </a:rPr>
              <a:t>t</a:t>
            </a:r>
            <a:r>
              <a:rPr sz="2800" spc="-20" dirty="0">
                <a:latin typeface="Calibri"/>
                <a:cs typeface="Calibri"/>
              </a:rPr>
              <a:t>e</a:t>
            </a:r>
            <a:r>
              <a:rPr sz="2800" spc="-60" dirty="0">
                <a:latin typeface="Calibri"/>
                <a:cs typeface="Calibri"/>
              </a:rPr>
              <a:t>r</a:t>
            </a:r>
            <a:r>
              <a:rPr sz="2800" dirty="0">
                <a:latin typeface="Calibri"/>
                <a:cs typeface="Calibri"/>
              </a:rPr>
              <a:t>s </a:t>
            </a:r>
            <a:r>
              <a:rPr sz="2800" spc="-15" dirty="0">
                <a:latin typeface="Calibri"/>
                <a:cs typeface="Calibri"/>
              </a:rPr>
              <a:t>f</a:t>
            </a:r>
            <a:r>
              <a:rPr sz="2800" spc="-55" dirty="0">
                <a:latin typeface="Calibri"/>
                <a:cs typeface="Calibri"/>
              </a:rPr>
              <a:t>r</a:t>
            </a:r>
            <a:r>
              <a:rPr sz="2800" spc="-5" dirty="0">
                <a:latin typeface="Calibri"/>
                <a:cs typeface="Calibri"/>
              </a:rPr>
              <a:t>o</a:t>
            </a:r>
            <a:r>
              <a:rPr sz="2800" spc="-25" dirty="0">
                <a:latin typeface="Calibri"/>
                <a:cs typeface="Calibri"/>
              </a:rPr>
              <a:t>m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5</a:t>
            </a:r>
            <a:r>
              <a:rPr sz="2800" spc="-15" dirty="0">
                <a:latin typeface="Calibri"/>
                <a:cs typeface="Calibri"/>
              </a:rPr>
              <a:t>0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</a:t>
            </a:r>
            <a:r>
              <a:rPr sz="2800" spc="-10" dirty="0">
                <a:latin typeface="Calibri"/>
                <a:cs typeface="Calibri"/>
              </a:rPr>
              <a:t>i</a:t>
            </a:r>
            <a:r>
              <a:rPr sz="2800" spc="-30" dirty="0">
                <a:latin typeface="Calibri"/>
                <a:cs typeface="Calibri"/>
              </a:rPr>
              <a:t>f</a:t>
            </a:r>
            <a:r>
              <a:rPr sz="2800" spc="-75" dirty="0">
                <a:latin typeface="Calibri"/>
                <a:cs typeface="Calibri"/>
              </a:rPr>
              <a:t>f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spc="-50" dirty="0">
                <a:latin typeface="Calibri"/>
                <a:cs typeface="Calibri"/>
              </a:rPr>
              <a:t>r</a:t>
            </a:r>
            <a:r>
              <a:rPr sz="2800" spc="-25" dirty="0">
                <a:latin typeface="Calibri"/>
                <a:cs typeface="Calibri"/>
              </a:rPr>
              <a:t>en</a:t>
            </a:r>
            <a:r>
              <a:rPr sz="2800" spc="-10" dirty="0">
                <a:latin typeface="Calibri"/>
                <a:cs typeface="Calibri"/>
              </a:rPr>
              <a:t>t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al</a:t>
            </a:r>
            <a:r>
              <a:rPr sz="2800" dirty="0">
                <a:latin typeface="Calibri"/>
                <a:cs typeface="Calibri"/>
              </a:rPr>
              <a:t>ph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dirty="0">
                <a:latin typeface="Calibri"/>
                <a:cs typeface="Calibri"/>
              </a:rPr>
              <a:t>b</a:t>
            </a:r>
            <a:r>
              <a:rPr sz="2800" spc="-35" dirty="0">
                <a:latin typeface="Calibri"/>
                <a:cs typeface="Calibri"/>
              </a:rPr>
              <a:t>e</a:t>
            </a:r>
            <a:r>
              <a:rPr sz="2800" spc="-15" dirty="0">
                <a:latin typeface="Calibri"/>
                <a:cs typeface="Calibri"/>
              </a:rPr>
              <a:t>t</a:t>
            </a:r>
            <a:r>
              <a:rPr sz="2800" dirty="0">
                <a:latin typeface="Calibri"/>
                <a:cs typeface="Calibri"/>
              </a:rPr>
              <a:t>s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7"/>
              </a:spcBef>
            </a:pPr>
            <a:endParaRPr sz="2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800" b="1" spc="-10" dirty="0">
                <a:latin typeface="Calibri"/>
                <a:cs typeface="Calibri"/>
              </a:rPr>
              <a:t>2</a:t>
            </a:r>
            <a:r>
              <a:rPr sz="2800" b="1" spc="-15" dirty="0">
                <a:latin typeface="Calibri"/>
                <a:cs typeface="Calibri"/>
              </a:rPr>
              <a:t>0</a:t>
            </a:r>
            <a:r>
              <a:rPr sz="2800" b="1" spc="10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i</a:t>
            </a:r>
            <a:r>
              <a:rPr sz="2800" b="1" spc="-5" dirty="0">
                <a:latin typeface="Calibri"/>
                <a:cs typeface="Calibri"/>
              </a:rPr>
              <a:t>m</a:t>
            </a:r>
            <a:r>
              <a:rPr sz="2800" b="1" spc="-10" dirty="0">
                <a:latin typeface="Calibri"/>
                <a:cs typeface="Calibri"/>
              </a:rPr>
              <a:t>a</a:t>
            </a:r>
            <a:r>
              <a:rPr sz="2800" b="1" spc="-50" dirty="0">
                <a:latin typeface="Calibri"/>
                <a:cs typeface="Calibri"/>
              </a:rPr>
              <a:t>g</a:t>
            </a:r>
            <a:r>
              <a:rPr sz="2800" b="1" dirty="0">
                <a:latin typeface="Calibri"/>
                <a:cs typeface="Calibri"/>
              </a:rPr>
              <a:t>es</a:t>
            </a:r>
            <a:r>
              <a:rPr sz="2800" b="1" spc="-5" dirty="0">
                <a:latin typeface="Calibri"/>
                <a:cs typeface="Calibri"/>
              </a:rPr>
              <a:t> </a:t>
            </a:r>
            <a:r>
              <a:rPr sz="2800" b="1" spc="-20" dirty="0">
                <a:latin typeface="Calibri"/>
                <a:cs typeface="Calibri"/>
              </a:rPr>
              <a:t>p</a:t>
            </a:r>
            <a:r>
              <a:rPr sz="2800" b="1" dirty="0">
                <a:latin typeface="Calibri"/>
                <a:cs typeface="Calibri"/>
              </a:rPr>
              <a:t>er</a:t>
            </a:r>
            <a:r>
              <a:rPr sz="2800" b="1" spc="10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c</a:t>
            </a:r>
            <a:r>
              <a:rPr sz="2800" b="1" spc="-35" dirty="0">
                <a:latin typeface="Calibri"/>
                <a:cs typeface="Calibri"/>
              </a:rPr>
              <a:t>a</a:t>
            </a:r>
            <a:r>
              <a:rPr sz="2800" b="1" spc="-45" dirty="0">
                <a:latin typeface="Calibri"/>
                <a:cs typeface="Calibri"/>
              </a:rPr>
              <a:t>t</a:t>
            </a:r>
            <a:r>
              <a:rPr sz="2800" b="1" dirty="0">
                <a:latin typeface="Calibri"/>
                <a:cs typeface="Calibri"/>
              </a:rPr>
              <a:t>e</a:t>
            </a:r>
            <a:r>
              <a:rPr sz="2800" b="1" spc="-30" dirty="0">
                <a:latin typeface="Calibri"/>
                <a:cs typeface="Calibri"/>
              </a:rPr>
              <a:t>g</a:t>
            </a:r>
            <a:r>
              <a:rPr sz="2800" b="1" spc="-20" dirty="0">
                <a:latin typeface="Calibri"/>
                <a:cs typeface="Calibri"/>
              </a:rPr>
              <a:t>o</a:t>
            </a:r>
            <a:r>
              <a:rPr sz="2800" b="1" spc="15" dirty="0">
                <a:latin typeface="Calibri"/>
                <a:cs typeface="Calibri"/>
              </a:rPr>
              <a:t>r</a:t>
            </a:r>
            <a:r>
              <a:rPr sz="2800" b="1" spc="-15" dirty="0">
                <a:latin typeface="Calibri"/>
                <a:cs typeface="Calibri"/>
              </a:rPr>
              <a:t>y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8"/>
              </a:spcBef>
            </a:pPr>
            <a:endParaRPr sz="29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800" spc="-20" dirty="0">
                <a:latin typeface="Calibri"/>
                <a:cs typeface="Calibri"/>
              </a:rPr>
              <a:t>M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spc="-25" dirty="0">
                <a:latin typeface="Calibri"/>
                <a:cs typeface="Calibri"/>
              </a:rPr>
              <a:t>n</a:t>
            </a:r>
            <a:r>
              <a:rPr sz="2800" spc="-10" dirty="0">
                <a:latin typeface="Calibri"/>
                <a:cs typeface="Calibri"/>
              </a:rPr>
              <a:t>t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35" dirty="0">
                <a:latin typeface="Calibri"/>
                <a:cs typeface="Calibri"/>
              </a:rPr>
              <a:t>t</a:t>
            </a:r>
            <a:r>
              <a:rPr sz="2800" dirty="0">
                <a:latin typeface="Calibri"/>
                <a:cs typeface="Calibri"/>
              </a:rPr>
              <a:t>o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40" dirty="0">
                <a:latin typeface="Calibri"/>
                <a:cs typeface="Calibri"/>
              </a:rPr>
              <a:t>t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spc="-30" dirty="0">
                <a:latin typeface="Calibri"/>
                <a:cs typeface="Calibri"/>
              </a:rPr>
              <a:t>s</a:t>
            </a:r>
            <a:r>
              <a:rPr sz="2800" spc="-10" dirty="0">
                <a:latin typeface="Calibri"/>
                <a:cs typeface="Calibri"/>
              </a:rPr>
              <a:t>t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b="1" spc="-50" dirty="0">
                <a:latin typeface="Calibri"/>
                <a:cs typeface="Calibri"/>
              </a:rPr>
              <a:t>f</a:t>
            </a:r>
            <a:r>
              <a:rPr sz="2800" b="1" spc="-10" dirty="0">
                <a:latin typeface="Calibri"/>
                <a:cs typeface="Calibri"/>
              </a:rPr>
              <a:t>e</a:t>
            </a:r>
            <a:r>
              <a:rPr sz="2800" b="1" dirty="0">
                <a:latin typeface="Calibri"/>
                <a:cs typeface="Calibri"/>
              </a:rPr>
              <a:t>w</a:t>
            </a:r>
            <a:r>
              <a:rPr sz="2800" b="1" spc="5" dirty="0">
                <a:latin typeface="Calibri"/>
                <a:cs typeface="Calibri"/>
              </a:rPr>
              <a:t> </a:t>
            </a:r>
            <a:r>
              <a:rPr sz="2800" b="1" spc="-25" dirty="0">
                <a:latin typeface="Calibri"/>
                <a:cs typeface="Calibri"/>
              </a:rPr>
              <a:t>s</a:t>
            </a:r>
            <a:r>
              <a:rPr sz="2800" b="1" spc="-20" dirty="0">
                <a:latin typeface="Calibri"/>
                <a:cs typeface="Calibri"/>
              </a:rPr>
              <a:t>ho</a:t>
            </a:r>
            <a:r>
              <a:rPr sz="2800" b="1" spc="-10" dirty="0">
                <a:latin typeface="Calibri"/>
                <a:cs typeface="Calibri"/>
              </a:rPr>
              <a:t>t</a:t>
            </a:r>
            <a:r>
              <a:rPr sz="2800" b="1" spc="5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l</a:t>
            </a:r>
            <a:r>
              <a:rPr sz="2800" b="1" dirty="0">
                <a:latin typeface="Calibri"/>
                <a:cs typeface="Calibri"/>
              </a:rPr>
              <a:t>e</a:t>
            </a:r>
            <a:r>
              <a:rPr sz="2800" b="1" spc="-10" dirty="0">
                <a:latin typeface="Calibri"/>
                <a:cs typeface="Calibri"/>
              </a:rPr>
              <a:t>a</a:t>
            </a:r>
            <a:r>
              <a:rPr sz="2800" b="1" dirty="0">
                <a:latin typeface="Calibri"/>
                <a:cs typeface="Calibri"/>
              </a:rPr>
              <a:t>r</a:t>
            </a:r>
            <a:r>
              <a:rPr sz="2800" b="1" spc="-20" dirty="0">
                <a:latin typeface="Calibri"/>
                <a:cs typeface="Calibri"/>
              </a:rPr>
              <a:t>n</a:t>
            </a:r>
            <a:r>
              <a:rPr sz="2800" b="1" spc="-10" dirty="0">
                <a:latin typeface="Calibri"/>
                <a:cs typeface="Calibri"/>
              </a:rPr>
              <a:t>i</a:t>
            </a:r>
            <a:r>
              <a:rPr sz="2800" b="1" spc="-20" dirty="0">
                <a:latin typeface="Calibri"/>
                <a:cs typeface="Calibri"/>
              </a:rPr>
              <a:t>n</a:t>
            </a:r>
            <a:r>
              <a:rPr sz="2800" b="1" dirty="0">
                <a:latin typeface="Calibri"/>
                <a:cs typeface="Calibri"/>
              </a:rPr>
              <a:t>g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F4DCDF56-A269-48C4-B657-B67B19215869}"/>
              </a:ext>
            </a:extLst>
          </p:cNvPr>
          <p:cNvSpPr txBox="1"/>
          <p:nvPr/>
        </p:nvSpPr>
        <p:spPr>
          <a:xfrm>
            <a:off x="78739" y="6102285"/>
            <a:ext cx="7085330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5" dirty="0">
                <a:latin typeface="Calibri"/>
                <a:cs typeface="Calibri"/>
              </a:rPr>
              <a:t>L</a:t>
            </a:r>
            <a:r>
              <a:rPr sz="1400" dirty="0">
                <a:latin typeface="Calibri"/>
                <a:cs typeface="Calibri"/>
              </a:rPr>
              <a:t>a</a:t>
            </a:r>
            <a:r>
              <a:rPr sz="1400" spc="-55" dirty="0">
                <a:latin typeface="Calibri"/>
                <a:cs typeface="Calibri"/>
              </a:rPr>
              <a:t>k</a:t>
            </a:r>
            <a:r>
              <a:rPr sz="1400" spc="-10" dirty="0">
                <a:latin typeface="Calibri"/>
                <a:cs typeface="Calibri"/>
              </a:rPr>
              <a:t>e</a:t>
            </a:r>
            <a:r>
              <a:rPr sz="1400" spc="-5" dirty="0">
                <a:latin typeface="Calibri"/>
                <a:cs typeface="Calibri"/>
              </a:rPr>
              <a:t> </a:t>
            </a:r>
            <a:r>
              <a:rPr sz="1400" spc="-15" dirty="0">
                <a:latin typeface="Calibri"/>
                <a:cs typeface="Calibri"/>
              </a:rPr>
              <a:t>e</a:t>
            </a:r>
            <a:r>
              <a:rPr sz="1400" spc="-5" dirty="0">
                <a:latin typeface="Calibri"/>
                <a:cs typeface="Calibri"/>
              </a:rPr>
              <a:t>t</a:t>
            </a:r>
            <a:r>
              <a:rPr sz="1400" dirty="0">
                <a:latin typeface="Calibri"/>
                <a:cs typeface="Calibri"/>
              </a:rPr>
              <a:t> al</a:t>
            </a:r>
            <a:r>
              <a:rPr sz="1400" spc="-5" dirty="0">
                <a:latin typeface="Calibri"/>
                <a:cs typeface="Calibri"/>
              </a:rPr>
              <a:t>, </a:t>
            </a:r>
            <a:r>
              <a:rPr sz="1400" dirty="0">
                <a:latin typeface="Calibri"/>
                <a:cs typeface="Calibri"/>
              </a:rPr>
              <a:t>“Hu</a:t>
            </a:r>
            <a:r>
              <a:rPr sz="1400" spc="-25" dirty="0">
                <a:latin typeface="Calibri"/>
                <a:cs typeface="Calibri"/>
              </a:rPr>
              <a:t>m</a:t>
            </a:r>
            <a:r>
              <a:rPr sz="1400" dirty="0">
                <a:latin typeface="Calibri"/>
                <a:cs typeface="Calibri"/>
              </a:rPr>
              <a:t>an</a:t>
            </a:r>
            <a:r>
              <a:rPr sz="1400" spc="-5" dirty="0">
                <a:latin typeface="Calibri"/>
                <a:cs typeface="Calibri"/>
              </a:rPr>
              <a:t>-</a:t>
            </a:r>
            <a:r>
              <a:rPr sz="1400" dirty="0">
                <a:latin typeface="Calibri"/>
                <a:cs typeface="Calibri"/>
              </a:rPr>
              <a:t>l</a:t>
            </a:r>
            <a:r>
              <a:rPr sz="1400" spc="-5" dirty="0">
                <a:latin typeface="Calibri"/>
                <a:cs typeface="Calibri"/>
              </a:rPr>
              <a:t>e</a:t>
            </a:r>
            <a:r>
              <a:rPr sz="1400" spc="-20" dirty="0">
                <a:latin typeface="Calibri"/>
                <a:cs typeface="Calibri"/>
              </a:rPr>
              <a:t>v</a:t>
            </a:r>
            <a:r>
              <a:rPr sz="1400" spc="-10" dirty="0">
                <a:latin typeface="Calibri"/>
                <a:cs typeface="Calibri"/>
              </a:rPr>
              <a:t>e</a:t>
            </a:r>
            <a:r>
              <a:rPr sz="1400" dirty="0">
                <a:latin typeface="Calibri"/>
                <a:cs typeface="Calibri"/>
              </a:rPr>
              <a:t>l</a:t>
            </a:r>
            <a:r>
              <a:rPr sz="1400" spc="-5" dirty="0">
                <a:latin typeface="Calibri"/>
                <a:cs typeface="Calibri"/>
              </a:rPr>
              <a:t> </a:t>
            </a:r>
            <a:r>
              <a:rPr sz="1400" spc="-25" dirty="0">
                <a:latin typeface="Calibri"/>
                <a:cs typeface="Calibri"/>
              </a:rPr>
              <a:t>c</a:t>
            </a:r>
            <a:r>
              <a:rPr sz="1400" spc="-5" dirty="0">
                <a:latin typeface="Calibri"/>
                <a:cs typeface="Calibri"/>
              </a:rPr>
              <a:t>o</a:t>
            </a:r>
            <a:r>
              <a:rPr sz="1400" dirty="0">
                <a:latin typeface="Calibri"/>
                <a:cs typeface="Calibri"/>
              </a:rPr>
              <a:t>n</a:t>
            </a:r>
            <a:r>
              <a:rPr sz="1400" spc="-20" dirty="0">
                <a:latin typeface="Calibri"/>
                <a:cs typeface="Calibri"/>
              </a:rPr>
              <a:t>c</a:t>
            </a:r>
            <a:r>
              <a:rPr sz="1400" spc="-10" dirty="0">
                <a:latin typeface="Calibri"/>
                <a:cs typeface="Calibri"/>
              </a:rPr>
              <a:t>e</a:t>
            </a:r>
            <a:r>
              <a:rPr sz="1400" spc="-5" dirty="0">
                <a:latin typeface="Calibri"/>
                <a:cs typeface="Calibri"/>
              </a:rPr>
              <a:t>pt</a:t>
            </a:r>
            <a:r>
              <a:rPr sz="1400" dirty="0">
                <a:latin typeface="Calibri"/>
                <a:cs typeface="Calibri"/>
              </a:rPr>
              <a:t> le</a:t>
            </a:r>
            <a:r>
              <a:rPr sz="1400" spc="-10" dirty="0">
                <a:latin typeface="Calibri"/>
                <a:cs typeface="Calibri"/>
              </a:rPr>
              <a:t>ar</a:t>
            </a:r>
            <a:r>
              <a:rPr sz="1400" dirty="0">
                <a:latin typeface="Calibri"/>
                <a:cs typeface="Calibri"/>
              </a:rPr>
              <a:t>nin</a:t>
            </a:r>
            <a:r>
              <a:rPr sz="1400" spc="-10" dirty="0">
                <a:latin typeface="Calibri"/>
                <a:cs typeface="Calibri"/>
              </a:rPr>
              <a:t>g</a:t>
            </a:r>
            <a:r>
              <a:rPr sz="1400" spc="-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th</a:t>
            </a:r>
            <a:r>
              <a:rPr sz="1400" spc="-30" dirty="0">
                <a:latin typeface="Calibri"/>
                <a:cs typeface="Calibri"/>
              </a:rPr>
              <a:t>r</a:t>
            </a:r>
            <a:r>
              <a:rPr sz="1400" spc="-5" dirty="0">
                <a:latin typeface="Calibri"/>
                <a:cs typeface="Calibri"/>
              </a:rPr>
              <a:t>o</a:t>
            </a:r>
            <a:r>
              <a:rPr sz="1400" dirty="0">
                <a:latin typeface="Calibri"/>
                <a:cs typeface="Calibri"/>
              </a:rPr>
              <a:t>u</a:t>
            </a:r>
            <a:r>
              <a:rPr sz="1400" spc="-10" dirty="0">
                <a:latin typeface="Calibri"/>
                <a:cs typeface="Calibri"/>
              </a:rPr>
              <a:t>g</a:t>
            </a:r>
            <a:r>
              <a:rPr sz="1400" dirty="0">
                <a:latin typeface="Calibri"/>
                <a:cs typeface="Calibri"/>
              </a:rPr>
              <a:t>h</a:t>
            </a:r>
            <a:r>
              <a:rPr sz="1400" spc="-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p</a:t>
            </a:r>
            <a:r>
              <a:rPr sz="1400" spc="-30" dirty="0">
                <a:latin typeface="Calibri"/>
                <a:cs typeface="Calibri"/>
              </a:rPr>
              <a:t>r</a:t>
            </a:r>
            <a:r>
              <a:rPr sz="1400" spc="-5" dirty="0">
                <a:latin typeface="Calibri"/>
                <a:cs typeface="Calibri"/>
              </a:rPr>
              <a:t>o</a:t>
            </a:r>
            <a:r>
              <a:rPr sz="1400" dirty="0">
                <a:latin typeface="Calibri"/>
                <a:cs typeface="Calibri"/>
              </a:rPr>
              <a:t>babili</a:t>
            </a:r>
            <a:r>
              <a:rPr sz="1400" spc="-15" dirty="0">
                <a:latin typeface="Calibri"/>
                <a:cs typeface="Calibri"/>
              </a:rPr>
              <a:t>s</a:t>
            </a:r>
            <a:r>
              <a:rPr sz="1400" dirty="0">
                <a:latin typeface="Calibri"/>
                <a:cs typeface="Calibri"/>
              </a:rPr>
              <a:t>tic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p</a:t>
            </a:r>
            <a:r>
              <a:rPr sz="1400" spc="-30" dirty="0">
                <a:latin typeface="Calibri"/>
                <a:cs typeface="Calibri"/>
              </a:rPr>
              <a:t>r</a:t>
            </a:r>
            <a:r>
              <a:rPr sz="1400" spc="-5" dirty="0">
                <a:latin typeface="Calibri"/>
                <a:cs typeface="Calibri"/>
              </a:rPr>
              <a:t>o</a:t>
            </a:r>
            <a:r>
              <a:rPr sz="1400" spc="-10" dirty="0">
                <a:latin typeface="Calibri"/>
                <a:cs typeface="Calibri"/>
              </a:rPr>
              <a:t>g</a:t>
            </a:r>
            <a:r>
              <a:rPr sz="1400" spc="-35" dirty="0">
                <a:latin typeface="Calibri"/>
                <a:cs typeface="Calibri"/>
              </a:rPr>
              <a:t>r</a:t>
            </a:r>
            <a:r>
              <a:rPr sz="1400" dirty="0">
                <a:latin typeface="Calibri"/>
                <a:cs typeface="Calibri"/>
              </a:rPr>
              <a:t>a</a:t>
            </a:r>
            <a:r>
              <a:rPr sz="1400" spc="-15" dirty="0">
                <a:latin typeface="Calibri"/>
                <a:cs typeface="Calibri"/>
              </a:rPr>
              <a:t>m</a:t>
            </a:r>
            <a:r>
              <a:rPr sz="1400" spc="-1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indu</a:t>
            </a:r>
            <a:r>
              <a:rPr sz="1400" spc="-15" dirty="0">
                <a:latin typeface="Calibri"/>
                <a:cs typeface="Calibri"/>
              </a:rPr>
              <a:t>c</a:t>
            </a:r>
            <a:r>
              <a:rPr sz="1400" dirty="0">
                <a:latin typeface="Calibri"/>
                <a:cs typeface="Calibri"/>
              </a:rPr>
              <a:t>ti</a:t>
            </a:r>
            <a:r>
              <a:rPr sz="1400" spc="-5" dirty="0">
                <a:latin typeface="Calibri"/>
                <a:cs typeface="Calibri"/>
              </a:rPr>
              <a:t>o</a:t>
            </a:r>
            <a:r>
              <a:rPr sz="1400" dirty="0">
                <a:latin typeface="Calibri"/>
                <a:cs typeface="Calibri"/>
              </a:rPr>
              <a:t>n</a:t>
            </a:r>
            <a:r>
              <a:rPr sz="1400" spc="-135" dirty="0">
                <a:latin typeface="Calibri"/>
                <a:cs typeface="Calibri"/>
              </a:rPr>
              <a:t>”</a:t>
            </a:r>
            <a:r>
              <a:rPr sz="1400" spc="-5" dirty="0">
                <a:latin typeface="Calibri"/>
                <a:cs typeface="Calibri"/>
              </a:rPr>
              <a:t>, </a:t>
            </a:r>
            <a:r>
              <a:rPr sz="1400" spc="-10" dirty="0">
                <a:latin typeface="Calibri"/>
                <a:cs typeface="Calibri"/>
              </a:rPr>
              <a:t>S</a:t>
            </a:r>
            <a:r>
              <a:rPr sz="1400" spc="-15" dirty="0">
                <a:latin typeface="Calibri"/>
                <a:cs typeface="Calibri"/>
              </a:rPr>
              <a:t>c</a:t>
            </a:r>
            <a:r>
              <a:rPr sz="1400" dirty="0">
                <a:latin typeface="Calibri"/>
                <a:cs typeface="Calibri"/>
              </a:rPr>
              <a:t>i</a:t>
            </a:r>
            <a:r>
              <a:rPr sz="1400" spc="-10" dirty="0">
                <a:latin typeface="Calibri"/>
                <a:cs typeface="Calibri"/>
              </a:rPr>
              <a:t>e</a:t>
            </a:r>
            <a:r>
              <a:rPr sz="1400" dirty="0">
                <a:latin typeface="Calibri"/>
                <a:cs typeface="Calibri"/>
              </a:rPr>
              <a:t>n</a:t>
            </a:r>
            <a:r>
              <a:rPr sz="1400" spc="-15" dirty="0">
                <a:latin typeface="Calibri"/>
                <a:cs typeface="Calibri"/>
              </a:rPr>
              <a:t>c</a:t>
            </a:r>
            <a:r>
              <a:rPr sz="1400" spc="-10" dirty="0">
                <a:latin typeface="Calibri"/>
                <a:cs typeface="Calibri"/>
              </a:rPr>
              <a:t>e,</a:t>
            </a:r>
            <a:r>
              <a:rPr sz="1400" spc="-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2015</a:t>
            </a:r>
            <a:endParaRPr sz="14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2609219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44D157E0-0B39-4ED6-8892-FF7BFB4BD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38</a:t>
            </a:fld>
            <a:endParaRPr lang="en-US" dirty="0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FAEAFEF1-9F8D-4570-B172-0A57C680ACBC}"/>
              </a:ext>
            </a:extLst>
          </p:cNvPr>
          <p:cNvSpPr txBox="1">
            <a:spLocks/>
          </p:cNvSpPr>
          <p:nvPr/>
        </p:nvSpPr>
        <p:spPr>
          <a:xfrm>
            <a:off x="16162" y="356676"/>
            <a:ext cx="11196322" cy="6001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algn="l" defTabSz="914126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799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431800" algn="ctr">
              <a:lnSpc>
                <a:spcPct val="100000"/>
              </a:lnSpc>
            </a:pPr>
            <a:r>
              <a:rPr lang="en-US" sz="3900" b="1" spc="35" dirty="0">
                <a:solidFill>
                  <a:schemeClr val="bg2">
                    <a:lumMod val="50000"/>
                  </a:schemeClr>
                </a:solidFill>
                <a:latin typeface="Calibri Light"/>
                <a:cs typeface="Calibri Light"/>
              </a:rPr>
              <a:t>Machine Learning</a:t>
            </a:r>
            <a:endParaRPr lang="en-US" sz="4000" b="1" dirty="0">
              <a:solidFill>
                <a:schemeClr val="bg2">
                  <a:lumMod val="50000"/>
                </a:schemeClr>
              </a:solidFill>
              <a:latin typeface="Calibri Light"/>
              <a:cs typeface="Calibri Light"/>
            </a:endParaRPr>
          </a:p>
        </p:txBody>
      </p:sp>
      <p:sp>
        <p:nvSpPr>
          <p:cNvPr id="4" name="object 7">
            <a:extLst>
              <a:ext uri="{FF2B5EF4-FFF2-40B4-BE49-F238E27FC236}">
                <a16:creationId xmlns:a16="http://schemas.microsoft.com/office/drawing/2014/main" id="{FFD5A61C-D395-444F-B613-988A364DFE9E}"/>
              </a:ext>
            </a:extLst>
          </p:cNvPr>
          <p:cNvSpPr txBox="1"/>
          <p:nvPr/>
        </p:nvSpPr>
        <p:spPr>
          <a:xfrm>
            <a:off x="714342" y="1098097"/>
            <a:ext cx="4252943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altLang="zh-TW" sz="3600" spc="-10" dirty="0">
                <a:latin typeface="Calibri"/>
                <a:cs typeface="Calibri"/>
              </a:rPr>
              <a:t>Unsupervised learning</a:t>
            </a:r>
            <a:endParaRPr sz="3600" dirty="0">
              <a:latin typeface="Calibri"/>
              <a:cs typeface="Calibri"/>
            </a:endParaRPr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3B65FC64-780A-49AA-AD20-F59A5D664F6D}"/>
              </a:ext>
            </a:extLst>
          </p:cNvPr>
          <p:cNvCxnSpPr>
            <a:cxnSpLocks/>
          </p:cNvCxnSpPr>
          <p:nvPr/>
        </p:nvCxnSpPr>
        <p:spPr>
          <a:xfrm>
            <a:off x="5962650" y="1321704"/>
            <a:ext cx="0" cy="4745721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object 7">
            <a:extLst>
              <a:ext uri="{FF2B5EF4-FFF2-40B4-BE49-F238E27FC236}">
                <a16:creationId xmlns:a16="http://schemas.microsoft.com/office/drawing/2014/main" id="{0EA666D4-F279-43AE-A8BF-9DD9E9B9087D}"/>
              </a:ext>
            </a:extLst>
          </p:cNvPr>
          <p:cNvSpPr txBox="1"/>
          <p:nvPr/>
        </p:nvSpPr>
        <p:spPr>
          <a:xfrm>
            <a:off x="823878" y="1953986"/>
            <a:ext cx="4033872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699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zh-TW" sz="2800" spc="-10" dirty="0">
                <a:latin typeface="Calibri"/>
                <a:cs typeface="Calibri"/>
              </a:rPr>
              <a:t>No label or target class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9" name="object 7">
            <a:extLst>
              <a:ext uri="{FF2B5EF4-FFF2-40B4-BE49-F238E27FC236}">
                <a16:creationId xmlns:a16="http://schemas.microsoft.com/office/drawing/2014/main" id="{2918888E-9A6A-4CAE-9BEB-F1ABF80A9447}"/>
              </a:ext>
            </a:extLst>
          </p:cNvPr>
          <p:cNvSpPr txBox="1"/>
          <p:nvPr/>
        </p:nvSpPr>
        <p:spPr>
          <a:xfrm>
            <a:off x="823877" y="2867918"/>
            <a:ext cx="4405347" cy="86177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699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zh-TW" sz="2800" spc="-10" dirty="0">
                <a:latin typeface="Calibri"/>
                <a:cs typeface="Calibri"/>
              </a:rPr>
              <a:t>Find out properties of</a:t>
            </a:r>
            <a:r>
              <a:rPr lang="zh-TW" altLang="en-US" sz="2800" spc="-10" dirty="0">
                <a:latin typeface="Calibri"/>
                <a:cs typeface="Calibri"/>
              </a:rPr>
              <a:t> </a:t>
            </a:r>
            <a:r>
              <a:rPr lang="en-US" sz="2800" spc="-10" dirty="0">
                <a:latin typeface="Calibri"/>
                <a:cs typeface="Calibri"/>
              </a:rPr>
              <a:t>the structure of the data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10" name="object 7">
            <a:extLst>
              <a:ext uri="{FF2B5EF4-FFF2-40B4-BE49-F238E27FC236}">
                <a16:creationId xmlns:a16="http://schemas.microsoft.com/office/drawing/2014/main" id="{22E5B3F3-84BD-488D-8E75-45E89DB2676C}"/>
              </a:ext>
            </a:extLst>
          </p:cNvPr>
          <p:cNvSpPr txBox="1"/>
          <p:nvPr/>
        </p:nvSpPr>
        <p:spPr>
          <a:xfrm>
            <a:off x="823877" y="4146530"/>
            <a:ext cx="4319619" cy="86177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699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zh-TW" sz="2800" spc="-10" dirty="0">
                <a:latin typeface="Calibri"/>
                <a:cs typeface="Calibri"/>
              </a:rPr>
              <a:t>Clustering(k-</a:t>
            </a:r>
            <a:r>
              <a:rPr lang="en-US" altLang="zh-TW" sz="2800" spc="-10" dirty="0" err="1">
                <a:latin typeface="Calibri"/>
                <a:cs typeface="Calibri"/>
              </a:rPr>
              <a:t>means,PCA,etc</a:t>
            </a:r>
            <a:r>
              <a:rPr lang="en-US" altLang="zh-TW" sz="2800" spc="-10" dirty="0">
                <a:latin typeface="Calibri"/>
                <a:cs typeface="Calibri"/>
              </a:rPr>
              <a:t>)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11" name="object 7">
            <a:extLst>
              <a:ext uri="{FF2B5EF4-FFF2-40B4-BE49-F238E27FC236}">
                <a16:creationId xmlns:a16="http://schemas.microsoft.com/office/drawing/2014/main" id="{C8965F31-FD5F-49C7-9F1D-D35665EC933D}"/>
              </a:ext>
            </a:extLst>
          </p:cNvPr>
          <p:cNvSpPr txBox="1"/>
          <p:nvPr/>
        </p:nvSpPr>
        <p:spPr>
          <a:xfrm>
            <a:off x="7560823" y="1098097"/>
            <a:ext cx="3726333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altLang="zh-TW" sz="3600" spc="-10" dirty="0">
                <a:latin typeface="Calibri"/>
                <a:cs typeface="Calibri"/>
              </a:rPr>
              <a:t>Supervised learning</a:t>
            </a:r>
            <a:endParaRPr sz="3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8815451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44D157E0-0B39-4ED6-8892-FF7BFB4BD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39</a:t>
            </a:fld>
            <a:endParaRPr lang="en-US" dirty="0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FAEAFEF1-9F8D-4570-B172-0A57C680ACBC}"/>
              </a:ext>
            </a:extLst>
          </p:cNvPr>
          <p:cNvSpPr txBox="1">
            <a:spLocks/>
          </p:cNvSpPr>
          <p:nvPr/>
        </p:nvSpPr>
        <p:spPr>
          <a:xfrm>
            <a:off x="16162" y="356676"/>
            <a:ext cx="11196322" cy="6001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algn="l" defTabSz="914126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799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431800" algn="ctr">
              <a:lnSpc>
                <a:spcPct val="100000"/>
              </a:lnSpc>
            </a:pPr>
            <a:r>
              <a:rPr lang="en-US" sz="3900" b="1" spc="35" dirty="0">
                <a:solidFill>
                  <a:schemeClr val="bg2">
                    <a:lumMod val="50000"/>
                  </a:schemeClr>
                </a:solidFill>
                <a:latin typeface="Calibri Light"/>
                <a:cs typeface="Calibri Light"/>
              </a:rPr>
              <a:t>Machine Learning</a:t>
            </a:r>
            <a:endParaRPr lang="en-US" sz="4000" b="1" dirty="0">
              <a:solidFill>
                <a:schemeClr val="bg2">
                  <a:lumMod val="50000"/>
                </a:schemeClr>
              </a:solidFill>
              <a:latin typeface="Calibri Light"/>
              <a:cs typeface="Calibri Light"/>
            </a:endParaRPr>
          </a:p>
        </p:txBody>
      </p:sp>
      <p:sp>
        <p:nvSpPr>
          <p:cNvPr id="4" name="object 7">
            <a:extLst>
              <a:ext uri="{FF2B5EF4-FFF2-40B4-BE49-F238E27FC236}">
                <a16:creationId xmlns:a16="http://schemas.microsoft.com/office/drawing/2014/main" id="{FFD5A61C-D395-444F-B613-988A364DFE9E}"/>
              </a:ext>
            </a:extLst>
          </p:cNvPr>
          <p:cNvSpPr txBox="1"/>
          <p:nvPr/>
        </p:nvSpPr>
        <p:spPr>
          <a:xfrm>
            <a:off x="714342" y="1098097"/>
            <a:ext cx="4252943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altLang="zh-TW" sz="3600" spc="-10" dirty="0">
                <a:latin typeface="Calibri"/>
                <a:cs typeface="Calibri"/>
              </a:rPr>
              <a:t>Unsupervised learning</a:t>
            </a:r>
            <a:endParaRPr sz="3600" dirty="0">
              <a:latin typeface="Calibri"/>
              <a:cs typeface="Calibri"/>
            </a:endParaRPr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3B65FC64-780A-49AA-AD20-F59A5D664F6D}"/>
              </a:ext>
            </a:extLst>
          </p:cNvPr>
          <p:cNvCxnSpPr>
            <a:cxnSpLocks/>
          </p:cNvCxnSpPr>
          <p:nvPr/>
        </p:nvCxnSpPr>
        <p:spPr>
          <a:xfrm>
            <a:off x="5962650" y="1321704"/>
            <a:ext cx="0" cy="4745721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object 7">
            <a:extLst>
              <a:ext uri="{FF2B5EF4-FFF2-40B4-BE49-F238E27FC236}">
                <a16:creationId xmlns:a16="http://schemas.microsoft.com/office/drawing/2014/main" id="{C8965F31-FD5F-49C7-9F1D-D35665EC933D}"/>
              </a:ext>
            </a:extLst>
          </p:cNvPr>
          <p:cNvSpPr txBox="1"/>
          <p:nvPr/>
        </p:nvSpPr>
        <p:spPr>
          <a:xfrm>
            <a:off x="7560823" y="1098097"/>
            <a:ext cx="3726333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altLang="zh-TW" sz="3600" spc="-10" dirty="0">
                <a:latin typeface="Calibri"/>
                <a:cs typeface="Calibri"/>
              </a:rPr>
              <a:t>Supervised learning</a:t>
            </a:r>
            <a:endParaRPr sz="3600" dirty="0">
              <a:latin typeface="Calibri"/>
              <a:cs typeface="Calibri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7A3428C9-D034-47B4-90D9-0ABA2435AB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564" y="1666261"/>
            <a:ext cx="5525271" cy="4401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7946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693255F1-8A9B-4634-A9D7-0C083BDC22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</a:t>
            </a:fld>
            <a:endParaRPr lang="en-US" dirty="0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EE3F4633-9615-40D5-B8EB-1635BB64D69C}"/>
              </a:ext>
            </a:extLst>
          </p:cNvPr>
          <p:cNvSpPr txBox="1">
            <a:spLocks/>
          </p:cNvSpPr>
          <p:nvPr/>
        </p:nvSpPr>
        <p:spPr>
          <a:xfrm>
            <a:off x="16162" y="356676"/>
            <a:ext cx="11196322" cy="6001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algn="l" defTabSz="914126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799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431800" algn="ctr">
              <a:lnSpc>
                <a:spcPct val="100000"/>
              </a:lnSpc>
            </a:pPr>
            <a:r>
              <a:rPr lang="en-US" sz="3900" b="1" spc="35" dirty="0">
                <a:solidFill>
                  <a:schemeClr val="bg2">
                    <a:lumMod val="50000"/>
                  </a:schemeClr>
                </a:solidFill>
                <a:latin typeface="Calibri Light"/>
                <a:cs typeface="Calibri Light"/>
              </a:rPr>
              <a:t>Machine Learning</a:t>
            </a:r>
            <a:endParaRPr lang="en-US" sz="4000" b="1" dirty="0">
              <a:solidFill>
                <a:schemeClr val="bg2">
                  <a:lumMod val="50000"/>
                </a:schemeClr>
              </a:solidFill>
              <a:latin typeface="Calibri Light"/>
              <a:cs typeface="Calibri Light"/>
            </a:endParaRPr>
          </a:p>
        </p:txBody>
      </p:sp>
      <p:sp>
        <p:nvSpPr>
          <p:cNvPr id="4" name="object 7">
            <a:extLst>
              <a:ext uri="{FF2B5EF4-FFF2-40B4-BE49-F238E27FC236}">
                <a16:creationId xmlns:a16="http://schemas.microsoft.com/office/drawing/2014/main" id="{EE977520-9406-4016-B790-ECFFA17ED74E}"/>
              </a:ext>
            </a:extLst>
          </p:cNvPr>
          <p:cNvSpPr txBox="1"/>
          <p:nvPr/>
        </p:nvSpPr>
        <p:spPr>
          <a:xfrm>
            <a:off x="976278" y="1106261"/>
            <a:ext cx="8359548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2800" spc="-10" dirty="0">
                <a:latin typeface="Calibri"/>
                <a:cs typeface="Calibri"/>
              </a:rPr>
              <a:t>How can we learn to perform image classification?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9C8A2CD4-A632-45B5-A7E7-74B9B1D6D523}"/>
              </a:ext>
            </a:extLst>
          </p:cNvPr>
          <p:cNvSpPr/>
          <p:nvPr/>
        </p:nvSpPr>
        <p:spPr>
          <a:xfrm>
            <a:off x="825204" y="3410686"/>
            <a:ext cx="2809116" cy="1491526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id="{55F587A6-B4AA-4458-9D8E-79F2D7CE1CDA}"/>
              </a:ext>
            </a:extLst>
          </p:cNvPr>
          <p:cNvSpPr txBox="1">
            <a:spLocks/>
          </p:cNvSpPr>
          <p:nvPr/>
        </p:nvSpPr>
        <p:spPr>
          <a:xfrm>
            <a:off x="139987" y="3561305"/>
            <a:ext cx="3865665" cy="110799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algn="l" defTabSz="914126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799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431800" algn="ctr">
              <a:lnSpc>
                <a:spcPct val="100000"/>
              </a:lnSpc>
            </a:pPr>
            <a:r>
              <a:rPr lang="en-US" altLang="zh-TW" sz="3600" spc="35" dirty="0">
                <a:solidFill>
                  <a:schemeClr val="tx1"/>
                </a:solidFill>
                <a:latin typeface="Calibri Light"/>
                <a:cs typeface="Calibri Light"/>
              </a:rPr>
              <a:t>Image classification</a:t>
            </a:r>
            <a:endParaRPr lang="en-US" sz="3600" dirty="0">
              <a:solidFill>
                <a:schemeClr val="tx1"/>
              </a:solidFill>
              <a:latin typeface="Calibri Light"/>
              <a:cs typeface="Calibri Light"/>
            </a:endParaRP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116600F4-CA3C-47FB-B686-4D5961989D1E}"/>
              </a:ext>
            </a:extLst>
          </p:cNvPr>
          <p:cNvSpPr/>
          <p:nvPr/>
        </p:nvSpPr>
        <p:spPr>
          <a:xfrm>
            <a:off x="4603731" y="4694606"/>
            <a:ext cx="2642655" cy="125942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F6727CA9-B7AB-498B-8B75-3BEBB553707A}"/>
              </a:ext>
            </a:extLst>
          </p:cNvPr>
          <p:cNvSpPr txBox="1">
            <a:spLocks/>
          </p:cNvSpPr>
          <p:nvPr/>
        </p:nvSpPr>
        <p:spPr>
          <a:xfrm>
            <a:off x="3707622" y="5024235"/>
            <a:ext cx="4086744" cy="6001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algn="l" defTabSz="914126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799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431800" algn="ctr">
              <a:lnSpc>
                <a:spcPct val="100000"/>
              </a:lnSpc>
            </a:pPr>
            <a:r>
              <a:rPr lang="en-US" sz="3900" spc="35" dirty="0">
                <a:solidFill>
                  <a:schemeClr val="tx1"/>
                </a:solidFill>
                <a:latin typeface="Calibri Light"/>
                <a:cs typeface="Calibri Light"/>
              </a:rPr>
              <a:t>Accuracy</a:t>
            </a:r>
            <a:endParaRPr lang="en-US" sz="4000" dirty="0">
              <a:solidFill>
                <a:schemeClr val="tx1"/>
              </a:solidFill>
              <a:latin typeface="Calibri Light"/>
              <a:cs typeface="Calibri Light"/>
            </a:endParaRP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1B3BAC7E-100B-4B6F-91D3-A68D53A6F97A}"/>
              </a:ext>
            </a:extLst>
          </p:cNvPr>
          <p:cNvSpPr/>
          <p:nvPr/>
        </p:nvSpPr>
        <p:spPr>
          <a:xfrm>
            <a:off x="8653236" y="3538015"/>
            <a:ext cx="2642655" cy="125942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object 2">
            <a:extLst>
              <a:ext uri="{FF2B5EF4-FFF2-40B4-BE49-F238E27FC236}">
                <a16:creationId xmlns:a16="http://schemas.microsoft.com/office/drawing/2014/main" id="{ADE010CE-180A-4CF4-A60A-FA177A782DE4}"/>
              </a:ext>
            </a:extLst>
          </p:cNvPr>
          <p:cNvSpPr txBox="1">
            <a:spLocks/>
          </p:cNvSpPr>
          <p:nvPr/>
        </p:nvSpPr>
        <p:spPr>
          <a:xfrm>
            <a:off x="7757127" y="3839773"/>
            <a:ext cx="4086744" cy="6001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algn="l" defTabSz="914126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799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431800" algn="ctr">
              <a:lnSpc>
                <a:spcPct val="100000"/>
              </a:lnSpc>
            </a:pPr>
            <a:r>
              <a:rPr lang="en-US" sz="3900" spc="35" dirty="0">
                <a:solidFill>
                  <a:schemeClr val="tx1"/>
                </a:solidFill>
                <a:latin typeface="Calibri Light"/>
                <a:cs typeface="Calibri Light"/>
              </a:rPr>
              <a:t> Data</a:t>
            </a:r>
            <a:endParaRPr lang="en-US" sz="4000" dirty="0">
              <a:solidFill>
                <a:schemeClr val="tx1"/>
              </a:solidFill>
              <a:latin typeface="Calibri Light"/>
              <a:cs typeface="Calibri Light"/>
            </a:endParaRPr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11519DB-EC20-46E1-8F3F-DFDB983B9225}"/>
              </a:ext>
            </a:extLst>
          </p:cNvPr>
          <p:cNvSpPr txBox="1">
            <a:spLocks/>
          </p:cNvSpPr>
          <p:nvPr/>
        </p:nvSpPr>
        <p:spPr>
          <a:xfrm>
            <a:off x="139986" y="2827462"/>
            <a:ext cx="3865665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algn="l" defTabSz="914126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799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431800" algn="ctr">
              <a:lnSpc>
                <a:spcPct val="100000"/>
              </a:lnSpc>
            </a:pPr>
            <a:r>
              <a:rPr lang="en-US" altLang="zh-TW" sz="3600" spc="35" dirty="0">
                <a:solidFill>
                  <a:schemeClr val="tx1"/>
                </a:solidFill>
                <a:latin typeface="Calibri Light"/>
                <a:cs typeface="Calibri Light"/>
              </a:rPr>
              <a:t>Task</a:t>
            </a:r>
            <a:endParaRPr lang="en-US" sz="3600" dirty="0">
              <a:solidFill>
                <a:schemeClr val="tx1"/>
              </a:solidFill>
              <a:latin typeface="Calibri Light"/>
              <a:cs typeface="Calibri Light"/>
            </a:endParaRPr>
          </a:p>
        </p:txBody>
      </p:sp>
      <p:sp>
        <p:nvSpPr>
          <p:cNvPr id="12" name="object 2">
            <a:extLst>
              <a:ext uri="{FF2B5EF4-FFF2-40B4-BE49-F238E27FC236}">
                <a16:creationId xmlns:a16="http://schemas.microsoft.com/office/drawing/2014/main" id="{A90DF369-6AEE-410A-A5C1-7E6B014EDF22}"/>
              </a:ext>
            </a:extLst>
          </p:cNvPr>
          <p:cNvSpPr txBox="1">
            <a:spLocks/>
          </p:cNvSpPr>
          <p:nvPr/>
        </p:nvSpPr>
        <p:spPr>
          <a:xfrm>
            <a:off x="3818160" y="3511705"/>
            <a:ext cx="3865665" cy="16619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algn="l" defTabSz="914126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799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431800" algn="ctr">
              <a:lnSpc>
                <a:spcPct val="100000"/>
              </a:lnSpc>
            </a:pPr>
            <a:r>
              <a:rPr lang="en-US" altLang="zh-TW" sz="3600" spc="35" dirty="0">
                <a:solidFill>
                  <a:schemeClr val="tx1"/>
                </a:solidFill>
                <a:latin typeface="Calibri Light"/>
                <a:cs typeface="Calibri Light"/>
              </a:rPr>
              <a:t>Performance</a:t>
            </a:r>
          </a:p>
          <a:p>
            <a:pPr marL="431800" algn="ctr">
              <a:lnSpc>
                <a:spcPct val="100000"/>
              </a:lnSpc>
            </a:pPr>
            <a:r>
              <a:rPr lang="en-US" sz="3600" spc="35" dirty="0">
                <a:solidFill>
                  <a:schemeClr val="tx1"/>
                </a:solidFill>
                <a:latin typeface="Calibri Light"/>
                <a:cs typeface="Calibri Light"/>
              </a:rPr>
              <a:t>measure</a:t>
            </a:r>
          </a:p>
          <a:p>
            <a:pPr marL="431800" algn="ctr">
              <a:lnSpc>
                <a:spcPct val="100000"/>
              </a:lnSpc>
            </a:pPr>
            <a:endParaRPr lang="en-US" sz="3600" dirty="0">
              <a:solidFill>
                <a:schemeClr val="tx1"/>
              </a:solidFill>
              <a:latin typeface="Calibri Light"/>
              <a:cs typeface="Calibri Light"/>
            </a:endParaRPr>
          </a:p>
        </p:txBody>
      </p:sp>
      <p:sp>
        <p:nvSpPr>
          <p:cNvPr id="13" name="object 2">
            <a:extLst>
              <a:ext uri="{FF2B5EF4-FFF2-40B4-BE49-F238E27FC236}">
                <a16:creationId xmlns:a16="http://schemas.microsoft.com/office/drawing/2014/main" id="{D2061752-CBD4-486D-A6F1-8F6B30DC38E5}"/>
              </a:ext>
            </a:extLst>
          </p:cNvPr>
          <p:cNvSpPr txBox="1">
            <a:spLocks/>
          </p:cNvSpPr>
          <p:nvPr/>
        </p:nvSpPr>
        <p:spPr>
          <a:xfrm>
            <a:off x="7867666" y="2957707"/>
            <a:ext cx="3865665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algn="l" defTabSz="914126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799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431800" algn="ctr">
              <a:lnSpc>
                <a:spcPct val="100000"/>
              </a:lnSpc>
            </a:pPr>
            <a:r>
              <a:rPr lang="en-US" altLang="zh-TW" sz="3600" spc="35" dirty="0">
                <a:solidFill>
                  <a:schemeClr val="tx1"/>
                </a:solidFill>
                <a:latin typeface="Calibri Light"/>
                <a:cs typeface="Calibri Light"/>
              </a:rPr>
              <a:t>Experience</a:t>
            </a:r>
            <a:endParaRPr lang="en-US" sz="3600" dirty="0">
              <a:solidFill>
                <a:schemeClr val="tx1"/>
              </a:solidFill>
              <a:latin typeface="Calibri Light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305639079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44D157E0-0B39-4ED6-8892-FF7BFB4BD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40</a:t>
            </a:fld>
            <a:endParaRPr lang="en-US" dirty="0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FAEAFEF1-9F8D-4570-B172-0A57C680ACBC}"/>
              </a:ext>
            </a:extLst>
          </p:cNvPr>
          <p:cNvSpPr txBox="1">
            <a:spLocks/>
          </p:cNvSpPr>
          <p:nvPr/>
        </p:nvSpPr>
        <p:spPr>
          <a:xfrm>
            <a:off x="16162" y="356676"/>
            <a:ext cx="11196322" cy="6001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algn="l" defTabSz="914126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799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431800" algn="ctr">
              <a:lnSpc>
                <a:spcPct val="100000"/>
              </a:lnSpc>
            </a:pPr>
            <a:r>
              <a:rPr lang="en-US" sz="3900" b="1" spc="35" dirty="0">
                <a:solidFill>
                  <a:schemeClr val="bg2">
                    <a:lumMod val="50000"/>
                  </a:schemeClr>
                </a:solidFill>
                <a:latin typeface="Calibri Light"/>
                <a:cs typeface="Calibri Light"/>
              </a:rPr>
              <a:t>Machine Learning</a:t>
            </a:r>
            <a:endParaRPr lang="en-US" sz="4000" b="1" dirty="0">
              <a:solidFill>
                <a:schemeClr val="bg2">
                  <a:lumMod val="50000"/>
                </a:schemeClr>
              </a:solidFill>
              <a:latin typeface="Calibri Light"/>
              <a:cs typeface="Calibri Light"/>
            </a:endParaRPr>
          </a:p>
        </p:txBody>
      </p:sp>
      <p:sp>
        <p:nvSpPr>
          <p:cNvPr id="4" name="object 7">
            <a:extLst>
              <a:ext uri="{FF2B5EF4-FFF2-40B4-BE49-F238E27FC236}">
                <a16:creationId xmlns:a16="http://schemas.microsoft.com/office/drawing/2014/main" id="{FFD5A61C-D395-444F-B613-988A364DFE9E}"/>
              </a:ext>
            </a:extLst>
          </p:cNvPr>
          <p:cNvSpPr txBox="1"/>
          <p:nvPr/>
        </p:nvSpPr>
        <p:spPr>
          <a:xfrm>
            <a:off x="714342" y="1098097"/>
            <a:ext cx="4252943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altLang="zh-TW" sz="3600" spc="-10" dirty="0">
                <a:latin typeface="Calibri"/>
                <a:cs typeface="Calibri"/>
              </a:rPr>
              <a:t>Unsupervised learning</a:t>
            </a:r>
            <a:endParaRPr sz="3600" dirty="0">
              <a:latin typeface="Calibri"/>
              <a:cs typeface="Calibri"/>
            </a:endParaRPr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3B65FC64-780A-49AA-AD20-F59A5D664F6D}"/>
              </a:ext>
            </a:extLst>
          </p:cNvPr>
          <p:cNvCxnSpPr>
            <a:cxnSpLocks/>
          </p:cNvCxnSpPr>
          <p:nvPr/>
        </p:nvCxnSpPr>
        <p:spPr>
          <a:xfrm>
            <a:off x="5962650" y="1321704"/>
            <a:ext cx="0" cy="4745721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object 7">
            <a:extLst>
              <a:ext uri="{FF2B5EF4-FFF2-40B4-BE49-F238E27FC236}">
                <a16:creationId xmlns:a16="http://schemas.microsoft.com/office/drawing/2014/main" id="{C8965F31-FD5F-49C7-9F1D-D35665EC933D}"/>
              </a:ext>
            </a:extLst>
          </p:cNvPr>
          <p:cNvSpPr txBox="1"/>
          <p:nvPr/>
        </p:nvSpPr>
        <p:spPr>
          <a:xfrm>
            <a:off x="7560823" y="1098097"/>
            <a:ext cx="3726333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altLang="zh-TW" sz="3600" spc="-10" dirty="0">
                <a:latin typeface="Calibri"/>
                <a:cs typeface="Calibri"/>
              </a:rPr>
              <a:t>Supervised learning</a:t>
            </a:r>
            <a:endParaRPr sz="3600" dirty="0">
              <a:latin typeface="Calibri"/>
              <a:cs typeface="Calibri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5C312553-8F43-46C6-B21C-56BE7222F6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164" y="1793352"/>
            <a:ext cx="5525271" cy="4496427"/>
          </a:xfrm>
          <a:prstGeom prst="rect">
            <a:avLst/>
          </a:prstGeom>
        </p:spPr>
      </p:pic>
      <p:sp>
        <p:nvSpPr>
          <p:cNvPr id="9" name="object 7">
            <a:extLst>
              <a:ext uri="{FF2B5EF4-FFF2-40B4-BE49-F238E27FC236}">
                <a16:creationId xmlns:a16="http://schemas.microsoft.com/office/drawing/2014/main" id="{572895B4-C5E1-4EFF-8486-D280293C40D3}"/>
              </a:ext>
            </a:extLst>
          </p:cNvPr>
          <p:cNvSpPr txBox="1"/>
          <p:nvPr/>
        </p:nvSpPr>
        <p:spPr>
          <a:xfrm>
            <a:off x="7253284" y="2211161"/>
            <a:ext cx="4033872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699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zh-TW" sz="2800" spc="-10" dirty="0">
                <a:latin typeface="Calibri"/>
                <a:cs typeface="Calibri"/>
              </a:rPr>
              <a:t>Labels or target classes</a:t>
            </a:r>
            <a:endParaRPr sz="28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9828734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44D157E0-0B39-4ED6-8892-FF7BFB4BD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41</a:t>
            </a:fld>
            <a:endParaRPr lang="en-US" dirty="0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FAEAFEF1-9F8D-4570-B172-0A57C680ACBC}"/>
              </a:ext>
            </a:extLst>
          </p:cNvPr>
          <p:cNvSpPr txBox="1">
            <a:spLocks/>
          </p:cNvSpPr>
          <p:nvPr/>
        </p:nvSpPr>
        <p:spPr>
          <a:xfrm>
            <a:off x="16162" y="356676"/>
            <a:ext cx="11196322" cy="6001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algn="l" defTabSz="914126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799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431800" algn="ctr">
              <a:lnSpc>
                <a:spcPct val="100000"/>
              </a:lnSpc>
            </a:pPr>
            <a:r>
              <a:rPr lang="en-US" sz="3900" b="1" spc="35" dirty="0">
                <a:solidFill>
                  <a:schemeClr val="bg2">
                    <a:lumMod val="50000"/>
                  </a:schemeClr>
                </a:solidFill>
                <a:latin typeface="Calibri Light"/>
                <a:cs typeface="Calibri Light"/>
              </a:rPr>
              <a:t>Machine Learning</a:t>
            </a:r>
            <a:endParaRPr lang="en-US" sz="4000" b="1" dirty="0">
              <a:solidFill>
                <a:schemeClr val="bg2">
                  <a:lumMod val="50000"/>
                </a:schemeClr>
              </a:solidFill>
              <a:latin typeface="Calibri Light"/>
              <a:cs typeface="Calibri Light"/>
            </a:endParaRPr>
          </a:p>
        </p:txBody>
      </p:sp>
      <p:sp>
        <p:nvSpPr>
          <p:cNvPr id="4" name="object 7">
            <a:extLst>
              <a:ext uri="{FF2B5EF4-FFF2-40B4-BE49-F238E27FC236}">
                <a16:creationId xmlns:a16="http://schemas.microsoft.com/office/drawing/2014/main" id="{FFD5A61C-D395-444F-B613-988A364DFE9E}"/>
              </a:ext>
            </a:extLst>
          </p:cNvPr>
          <p:cNvSpPr txBox="1"/>
          <p:nvPr/>
        </p:nvSpPr>
        <p:spPr>
          <a:xfrm>
            <a:off x="714342" y="1098097"/>
            <a:ext cx="4252943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altLang="zh-TW" sz="3600" spc="-10" dirty="0">
                <a:latin typeface="Calibri"/>
                <a:cs typeface="Calibri"/>
              </a:rPr>
              <a:t>Unsupervised learning</a:t>
            </a:r>
            <a:endParaRPr sz="3600" dirty="0">
              <a:latin typeface="Calibri"/>
              <a:cs typeface="Calibri"/>
            </a:endParaRPr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3B65FC64-780A-49AA-AD20-F59A5D664F6D}"/>
              </a:ext>
            </a:extLst>
          </p:cNvPr>
          <p:cNvCxnSpPr>
            <a:cxnSpLocks/>
          </p:cNvCxnSpPr>
          <p:nvPr/>
        </p:nvCxnSpPr>
        <p:spPr>
          <a:xfrm>
            <a:off x="5962650" y="1321704"/>
            <a:ext cx="0" cy="4745721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object 7">
            <a:extLst>
              <a:ext uri="{FF2B5EF4-FFF2-40B4-BE49-F238E27FC236}">
                <a16:creationId xmlns:a16="http://schemas.microsoft.com/office/drawing/2014/main" id="{C8965F31-FD5F-49C7-9F1D-D35665EC933D}"/>
              </a:ext>
            </a:extLst>
          </p:cNvPr>
          <p:cNvSpPr txBox="1"/>
          <p:nvPr/>
        </p:nvSpPr>
        <p:spPr>
          <a:xfrm>
            <a:off x="7560823" y="1098097"/>
            <a:ext cx="3726333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altLang="zh-TW" sz="3600" spc="-10" dirty="0">
                <a:latin typeface="Calibri"/>
                <a:cs typeface="Calibri"/>
              </a:rPr>
              <a:t>Supervised learning</a:t>
            </a:r>
            <a:endParaRPr sz="3600" dirty="0">
              <a:latin typeface="Calibri"/>
              <a:cs typeface="Calibri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5C312553-8F43-46C6-B21C-56BE7222F6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164" y="1793352"/>
            <a:ext cx="5525271" cy="4496427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ED0EF486-10BA-4CE6-9D5C-ABB6B4735E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9351" y="1650457"/>
            <a:ext cx="5572903" cy="4639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31221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97280" y="286605"/>
            <a:ext cx="10058400" cy="738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31800">
              <a:lnSpc>
                <a:spcPct val="100000"/>
              </a:lnSpc>
            </a:pPr>
            <a:r>
              <a:rPr spc="-25" dirty="0">
                <a:solidFill>
                  <a:schemeClr val="tx1"/>
                </a:solidFill>
              </a:rPr>
              <a:t>F</a:t>
            </a:r>
            <a:r>
              <a:rPr spc="-10" dirty="0">
                <a:solidFill>
                  <a:schemeClr val="tx1"/>
                </a:solidFill>
              </a:rPr>
              <a:t>i</a:t>
            </a:r>
            <a:r>
              <a:rPr spc="-100" dirty="0">
                <a:solidFill>
                  <a:schemeClr val="tx1"/>
                </a:solidFill>
              </a:rPr>
              <a:t>r</a:t>
            </a:r>
            <a:r>
              <a:rPr spc="-65" dirty="0">
                <a:solidFill>
                  <a:schemeClr val="tx1"/>
                </a:solidFill>
              </a:rPr>
              <a:t>s</a:t>
            </a:r>
            <a:r>
              <a:rPr spc="-15" dirty="0">
                <a:solidFill>
                  <a:schemeClr val="tx1"/>
                </a:solidFill>
              </a:rPr>
              <a:t>t</a:t>
            </a:r>
            <a:r>
              <a:rPr spc="-10" dirty="0">
                <a:solidFill>
                  <a:schemeClr val="tx1"/>
                </a:solidFill>
              </a:rPr>
              <a:t> </a:t>
            </a:r>
            <a:r>
              <a:rPr spc="-25" dirty="0">
                <a:solidFill>
                  <a:schemeClr val="tx1"/>
                </a:solidFill>
              </a:rPr>
              <a:t>c</a:t>
            </a:r>
            <a:r>
              <a:rPr spc="-15" dirty="0">
                <a:solidFill>
                  <a:schemeClr val="tx1"/>
                </a:solidFill>
              </a:rPr>
              <a:t>lassifi</a:t>
            </a:r>
            <a:r>
              <a:rPr spc="-5" dirty="0">
                <a:solidFill>
                  <a:schemeClr val="tx1"/>
                </a:solidFill>
              </a:rPr>
              <a:t>e</a:t>
            </a:r>
            <a:r>
              <a:rPr spc="-20" dirty="0">
                <a:solidFill>
                  <a:schemeClr val="tx1"/>
                </a:solidFill>
              </a:rPr>
              <a:t>r</a:t>
            </a:r>
            <a:r>
              <a:rPr spc="-15" dirty="0">
                <a:solidFill>
                  <a:schemeClr val="tx1"/>
                </a:solidFill>
              </a:rPr>
              <a:t>:</a:t>
            </a:r>
            <a:r>
              <a:rPr spc="-5" dirty="0">
                <a:solidFill>
                  <a:schemeClr val="tx1"/>
                </a:solidFill>
              </a:rPr>
              <a:t> </a:t>
            </a:r>
            <a:r>
              <a:rPr sz="3900" spc="35" dirty="0">
                <a:solidFill>
                  <a:schemeClr val="tx1"/>
                </a:solidFill>
                <a:latin typeface="Calibri Light"/>
                <a:cs typeface="Calibri Light"/>
              </a:rPr>
              <a:t>Nea</a:t>
            </a:r>
            <a:r>
              <a:rPr sz="3900" spc="-40" dirty="0">
                <a:solidFill>
                  <a:schemeClr val="tx1"/>
                </a:solidFill>
                <a:latin typeface="Calibri Light"/>
                <a:cs typeface="Calibri Light"/>
              </a:rPr>
              <a:t>r</a:t>
            </a:r>
            <a:r>
              <a:rPr sz="3900" spc="30" dirty="0">
                <a:solidFill>
                  <a:schemeClr val="tx1"/>
                </a:solidFill>
                <a:latin typeface="Calibri Light"/>
                <a:cs typeface="Calibri Light"/>
              </a:rPr>
              <a:t>e</a:t>
            </a:r>
            <a:r>
              <a:rPr sz="3900" spc="-15" dirty="0">
                <a:solidFill>
                  <a:schemeClr val="tx1"/>
                </a:solidFill>
                <a:latin typeface="Calibri Light"/>
                <a:cs typeface="Calibri Light"/>
              </a:rPr>
              <a:t>s</a:t>
            </a:r>
            <a:r>
              <a:rPr sz="3900" spc="25" dirty="0">
                <a:solidFill>
                  <a:schemeClr val="tx1"/>
                </a:solidFill>
                <a:latin typeface="Calibri Light"/>
                <a:cs typeface="Calibri Light"/>
              </a:rPr>
              <a:t>t</a:t>
            </a:r>
            <a:r>
              <a:rPr sz="3900" spc="15" dirty="0">
                <a:solidFill>
                  <a:schemeClr val="tx1"/>
                </a:solidFill>
                <a:latin typeface="Calibri Light"/>
                <a:cs typeface="Calibri Light"/>
              </a:rPr>
              <a:t> </a:t>
            </a:r>
            <a:r>
              <a:rPr sz="3900" spc="35" dirty="0">
                <a:solidFill>
                  <a:schemeClr val="tx1"/>
                </a:solidFill>
                <a:latin typeface="Calibri Light"/>
                <a:cs typeface="Calibri Light"/>
              </a:rPr>
              <a:t>Ne</a:t>
            </a:r>
            <a:r>
              <a:rPr sz="3900" spc="15" dirty="0">
                <a:solidFill>
                  <a:schemeClr val="tx1"/>
                </a:solidFill>
                <a:latin typeface="Calibri Light"/>
                <a:cs typeface="Calibri Light"/>
              </a:rPr>
              <a:t>i</a:t>
            </a:r>
            <a:r>
              <a:rPr sz="3900" spc="30" dirty="0">
                <a:solidFill>
                  <a:schemeClr val="tx1"/>
                </a:solidFill>
                <a:latin typeface="Calibri Light"/>
                <a:cs typeface="Calibri Light"/>
              </a:rPr>
              <a:t>ghbor</a:t>
            </a:r>
            <a:endParaRPr sz="3900" dirty="0">
              <a:solidFill>
                <a:schemeClr val="tx1"/>
              </a:solidFill>
              <a:latin typeface="Calibri Light"/>
              <a:cs typeface="Calibri 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726384" y="2149036"/>
            <a:ext cx="3148965" cy="33502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104775">
              <a:lnSpc>
                <a:spcPct val="100000"/>
              </a:lnSpc>
            </a:pPr>
            <a:r>
              <a:rPr sz="3200" spc="-30" dirty="0">
                <a:latin typeface="Calibri"/>
                <a:cs typeface="Calibri"/>
              </a:rPr>
              <a:t>M</a:t>
            </a:r>
            <a:r>
              <a:rPr sz="3200" spc="-25" dirty="0">
                <a:latin typeface="Calibri"/>
                <a:cs typeface="Calibri"/>
              </a:rPr>
              <a:t>e</a:t>
            </a:r>
            <a:r>
              <a:rPr sz="3200" spc="-40" dirty="0">
                <a:latin typeface="Calibri"/>
                <a:cs typeface="Calibri"/>
              </a:rPr>
              <a:t>m</a:t>
            </a:r>
            <a:r>
              <a:rPr sz="3200" spc="-20" dirty="0">
                <a:latin typeface="Calibri"/>
                <a:cs typeface="Calibri"/>
              </a:rPr>
              <a:t>or</a:t>
            </a:r>
            <a:r>
              <a:rPr sz="3200" dirty="0">
                <a:latin typeface="Calibri"/>
                <a:cs typeface="Calibri"/>
              </a:rPr>
              <a:t>i</a:t>
            </a:r>
            <a:r>
              <a:rPr sz="3200" spc="-75" dirty="0">
                <a:latin typeface="Calibri"/>
                <a:cs typeface="Calibri"/>
              </a:rPr>
              <a:t>z</a:t>
            </a:r>
            <a:r>
              <a:rPr sz="3200" spc="-20" dirty="0">
                <a:latin typeface="Calibri"/>
                <a:cs typeface="Calibri"/>
              </a:rPr>
              <a:t>e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all </a:t>
            </a:r>
            <a:r>
              <a:rPr sz="3200" spc="-10" dirty="0">
                <a:latin typeface="Calibri"/>
                <a:cs typeface="Calibri"/>
              </a:rPr>
              <a:t>d</a:t>
            </a:r>
            <a:r>
              <a:rPr sz="3200" spc="-25" dirty="0">
                <a:latin typeface="Calibri"/>
                <a:cs typeface="Calibri"/>
              </a:rPr>
              <a:t>a</a:t>
            </a:r>
            <a:r>
              <a:rPr sz="3200" spc="-55" dirty="0">
                <a:latin typeface="Calibri"/>
                <a:cs typeface="Calibri"/>
              </a:rPr>
              <a:t>t</a:t>
            </a:r>
            <a:r>
              <a:rPr sz="3200" dirty="0">
                <a:latin typeface="Calibri"/>
                <a:cs typeface="Calibri"/>
              </a:rPr>
              <a:t>a a</a:t>
            </a:r>
            <a:r>
              <a:rPr sz="3200" spc="-10" dirty="0">
                <a:latin typeface="Calibri"/>
                <a:cs typeface="Calibri"/>
              </a:rPr>
              <a:t>n</a:t>
            </a:r>
            <a:r>
              <a:rPr sz="3200" dirty="0">
                <a:latin typeface="Calibri"/>
                <a:cs typeface="Calibri"/>
              </a:rPr>
              <a:t>d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la</a:t>
            </a:r>
            <a:r>
              <a:rPr sz="3200" spc="-5" dirty="0">
                <a:latin typeface="Calibri"/>
                <a:cs typeface="Calibri"/>
              </a:rPr>
              <a:t>b</a:t>
            </a:r>
            <a:r>
              <a:rPr sz="3200" spc="-25" dirty="0">
                <a:latin typeface="Calibri"/>
                <a:cs typeface="Calibri"/>
              </a:rPr>
              <a:t>e</a:t>
            </a:r>
            <a:r>
              <a:rPr sz="3200" dirty="0">
                <a:latin typeface="Calibri"/>
                <a:cs typeface="Calibri"/>
              </a:rPr>
              <a:t>ls</a:t>
            </a:r>
            <a:endParaRPr sz="32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3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8"/>
              </a:spcBef>
            </a:pPr>
            <a:endParaRPr sz="3400">
              <a:latin typeface="Times New Roman"/>
              <a:cs typeface="Times New Roman"/>
            </a:endParaRPr>
          </a:p>
          <a:p>
            <a:pPr marL="12700" marR="5080">
              <a:lnSpc>
                <a:spcPct val="100000"/>
              </a:lnSpc>
            </a:pPr>
            <a:r>
              <a:rPr sz="3200" spc="-25" dirty="0">
                <a:latin typeface="Calibri"/>
                <a:cs typeface="Calibri"/>
              </a:rPr>
              <a:t>P</a:t>
            </a:r>
            <a:r>
              <a:rPr sz="3200" spc="-60" dirty="0">
                <a:latin typeface="Calibri"/>
                <a:cs typeface="Calibri"/>
              </a:rPr>
              <a:t>r</a:t>
            </a:r>
            <a:r>
              <a:rPr sz="3200" spc="-30" dirty="0">
                <a:latin typeface="Calibri"/>
                <a:cs typeface="Calibri"/>
              </a:rPr>
              <a:t>e</a:t>
            </a:r>
            <a:r>
              <a:rPr sz="3200" spc="-10" dirty="0">
                <a:latin typeface="Calibri"/>
                <a:cs typeface="Calibri"/>
              </a:rPr>
              <a:t>d</a:t>
            </a:r>
            <a:r>
              <a:rPr sz="3200" dirty="0">
                <a:latin typeface="Calibri"/>
                <a:cs typeface="Calibri"/>
              </a:rPr>
              <a:t>i</a:t>
            </a:r>
            <a:r>
              <a:rPr sz="3200" spc="-20" dirty="0">
                <a:latin typeface="Calibri"/>
                <a:cs typeface="Calibri"/>
              </a:rPr>
              <a:t>c</a:t>
            </a:r>
            <a:r>
              <a:rPr sz="3200" spc="-15" dirty="0">
                <a:latin typeface="Calibri"/>
                <a:cs typeface="Calibri"/>
              </a:rPr>
              <a:t>t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t</a:t>
            </a:r>
            <a:r>
              <a:rPr sz="3200" spc="-30" dirty="0">
                <a:latin typeface="Calibri"/>
                <a:cs typeface="Calibri"/>
              </a:rPr>
              <a:t>h</a:t>
            </a:r>
            <a:r>
              <a:rPr sz="3200" spc="-20" dirty="0">
                <a:latin typeface="Calibri"/>
                <a:cs typeface="Calibri"/>
              </a:rPr>
              <a:t>e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l</a:t>
            </a:r>
            <a:r>
              <a:rPr sz="3200" spc="5" dirty="0">
                <a:latin typeface="Calibri"/>
                <a:cs typeface="Calibri"/>
              </a:rPr>
              <a:t>a</a:t>
            </a:r>
            <a:r>
              <a:rPr sz="3200" spc="-30" dirty="0">
                <a:latin typeface="Calibri"/>
                <a:cs typeface="Calibri"/>
              </a:rPr>
              <a:t>be</a:t>
            </a:r>
            <a:r>
              <a:rPr sz="3200" dirty="0">
                <a:latin typeface="Calibri"/>
                <a:cs typeface="Calibri"/>
              </a:rPr>
              <a:t>l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of t</a:t>
            </a:r>
            <a:r>
              <a:rPr sz="3200" spc="-10" dirty="0">
                <a:latin typeface="Calibri"/>
                <a:cs typeface="Calibri"/>
              </a:rPr>
              <a:t>h</a:t>
            </a:r>
            <a:r>
              <a:rPr sz="3200" spc="-20" dirty="0">
                <a:latin typeface="Calibri"/>
                <a:cs typeface="Calibri"/>
              </a:rPr>
              <a:t>e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-40" dirty="0">
                <a:latin typeface="Calibri"/>
                <a:cs typeface="Calibri"/>
              </a:rPr>
              <a:t>m</a:t>
            </a:r>
            <a:r>
              <a:rPr sz="3200" spc="-5" dirty="0">
                <a:latin typeface="Calibri"/>
                <a:cs typeface="Calibri"/>
              </a:rPr>
              <a:t>o</a:t>
            </a:r>
            <a:r>
              <a:rPr sz="3200" spc="-40" dirty="0">
                <a:latin typeface="Calibri"/>
                <a:cs typeface="Calibri"/>
              </a:rPr>
              <a:t>s</a:t>
            </a:r>
            <a:r>
              <a:rPr sz="3200" spc="-15" dirty="0">
                <a:latin typeface="Calibri"/>
                <a:cs typeface="Calibri"/>
              </a:rPr>
              <a:t>t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s</a:t>
            </a:r>
            <a:r>
              <a:rPr sz="3200" dirty="0">
                <a:latin typeface="Calibri"/>
                <a:cs typeface="Calibri"/>
              </a:rPr>
              <a:t>i</a:t>
            </a:r>
            <a:r>
              <a:rPr sz="3200" spc="-40" dirty="0">
                <a:latin typeface="Calibri"/>
                <a:cs typeface="Calibri"/>
              </a:rPr>
              <a:t>m</a:t>
            </a:r>
            <a:r>
              <a:rPr sz="3200" dirty="0">
                <a:latin typeface="Calibri"/>
                <a:cs typeface="Calibri"/>
              </a:rPr>
              <a:t>il</a:t>
            </a:r>
            <a:r>
              <a:rPr sz="3200" spc="5" dirty="0">
                <a:latin typeface="Calibri"/>
                <a:cs typeface="Calibri"/>
              </a:rPr>
              <a:t>a</a:t>
            </a:r>
            <a:r>
              <a:rPr sz="3200" spc="-15" dirty="0">
                <a:latin typeface="Calibri"/>
                <a:cs typeface="Calibri"/>
              </a:rPr>
              <a:t>r</a:t>
            </a:r>
            <a:r>
              <a:rPr sz="3200" spc="-10" dirty="0">
                <a:latin typeface="Calibri"/>
                <a:cs typeface="Calibri"/>
              </a:rPr>
              <a:t> t</a:t>
            </a:r>
            <a:r>
              <a:rPr sz="3200" spc="-85" dirty="0">
                <a:latin typeface="Calibri"/>
                <a:cs typeface="Calibri"/>
              </a:rPr>
              <a:t>r</a:t>
            </a:r>
            <a:r>
              <a:rPr sz="3200" spc="5" dirty="0">
                <a:latin typeface="Calibri"/>
                <a:cs typeface="Calibri"/>
              </a:rPr>
              <a:t>a</a:t>
            </a:r>
            <a:r>
              <a:rPr sz="3200" dirty="0">
                <a:latin typeface="Calibri"/>
                <a:cs typeface="Calibri"/>
              </a:rPr>
              <a:t>i</a:t>
            </a:r>
            <a:r>
              <a:rPr sz="3200" spc="-10" dirty="0">
                <a:latin typeface="Calibri"/>
                <a:cs typeface="Calibri"/>
              </a:rPr>
              <a:t>n</a:t>
            </a:r>
            <a:r>
              <a:rPr sz="3200" dirty="0">
                <a:latin typeface="Calibri"/>
                <a:cs typeface="Calibri"/>
              </a:rPr>
              <a:t>i</a:t>
            </a:r>
            <a:r>
              <a:rPr sz="3200" spc="-10" dirty="0">
                <a:latin typeface="Calibri"/>
                <a:cs typeface="Calibri"/>
              </a:rPr>
              <a:t>n</a:t>
            </a:r>
            <a:r>
              <a:rPr sz="3200" spc="-15" dirty="0">
                <a:latin typeface="Calibri"/>
                <a:cs typeface="Calibri"/>
              </a:rPr>
              <a:t>g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i</a:t>
            </a:r>
            <a:r>
              <a:rPr sz="3200" spc="-40" dirty="0">
                <a:latin typeface="Calibri"/>
                <a:cs typeface="Calibri"/>
              </a:rPr>
              <a:t>m</a:t>
            </a:r>
            <a:r>
              <a:rPr sz="3200" spc="5" dirty="0">
                <a:latin typeface="Calibri"/>
                <a:cs typeface="Calibri"/>
              </a:rPr>
              <a:t>a</a:t>
            </a:r>
            <a:r>
              <a:rPr sz="3200" spc="-50" dirty="0">
                <a:latin typeface="Calibri"/>
                <a:cs typeface="Calibri"/>
              </a:rPr>
              <a:t>g</a:t>
            </a:r>
            <a:r>
              <a:rPr sz="3200" spc="-20" dirty="0">
                <a:latin typeface="Calibri"/>
                <a:cs typeface="Calibri"/>
              </a:rPr>
              <a:t>e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52008" y="1716362"/>
            <a:ext cx="5586544" cy="396136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068152" y="2558036"/>
            <a:ext cx="1524000" cy="85725"/>
          </a:xfrm>
          <a:custGeom>
            <a:avLst/>
            <a:gdLst/>
            <a:ahLst/>
            <a:cxnLst/>
            <a:rect l="l" t="t" r="r" b="b"/>
            <a:pathLst>
              <a:path w="1524000" h="85725">
                <a:moveTo>
                  <a:pt x="0" y="28573"/>
                </a:moveTo>
                <a:lnTo>
                  <a:pt x="0" y="57148"/>
                </a:lnTo>
                <a:lnTo>
                  <a:pt x="1437877" y="57150"/>
                </a:lnTo>
                <a:lnTo>
                  <a:pt x="1437877" y="85725"/>
                </a:lnTo>
                <a:lnTo>
                  <a:pt x="1523602" y="42862"/>
                </a:lnTo>
                <a:lnTo>
                  <a:pt x="1495027" y="28575"/>
                </a:lnTo>
                <a:lnTo>
                  <a:pt x="0" y="28573"/>
                </a:lnTo>
                <a:close/>
              </a:path>
              <a:path w="1524000" h="85725">
                <a:moveTo>
                  <a:pt x="1437877" y="0"/>
                </a:moveTo>
                <a:lnTo>
                  <a:pt x="1437877" y="28575"/>
                </a:lnTo>
                <a:lnTo>
                  <a:pt x="1495027" y="28575"/>
                </a:lnTo>
                <a:lnTo>
                  <a:pt x="1437877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068136" y="4686082"/>
            <a:ext cx="1524000" cy="85725"/>
          </a:xfrm>
          <a:custGeom>
            <a:avLst/>
            <a:gdLst/>
            <a:ahLst/>
            <a:cxnLst/>
            <a:rect l="l" t="t" r="r" b="b"/>
            <a:pathLst>
              <a:path w="1524000" h="85725">
                <a:moveTo>
                  <a:pt x="0" y="28573"/>
                </a:moveTo>
                <a:lnTo>
                  <a:pt x="0" y="57148"/>
                </a:lnTo>
                <a:lnTo>
                  <a:pt x="1437877" y="57150"/>
                </a:lnTo>
                <a:lnTo>
                  <a:pt x="1437877" y="85725"/>
                </a:lnTo>
                <a:lnTo>
                  <a:pt x="1523602" y="42862"/>
                </a:lnTo>
                <a:lnTo>
                  <a:pt x="1495027" y="28575"/>
                </a:lnTo>
                <a:lnTo>
                  <a:pt x="0" y="28573"/>
                </a:lnTo>
                <a:close/>
              </a:path>
              <a:path w="1524000" h="85725">
                <a:moveTo>
                  <a:pt x="1437877" y="0"/>
                </a:moveTo>
                <a:lnTo>
                  <a:pt x="1437877" y="28575"/>
                </a:lnTo>
                <a:lnTo>
                  <a:pt x="1495027" y="28575"/>
                </a:lnTo>
                <a:lnTo>
                  <a:pt x="1437877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投影片編號版面配置區 1">
            <a:extLst>
              <a:ext uri="{FF2B5EF4-FFF2-40B4-BE49-F238E27FC236}">
                <a16:creationId xmlns:a16="http://schemas.microsoft.com/office/drawing/2014/main" id="{0A03054F-BBD2-4475-B6C0-F6942267F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9" y="6459787"/>
            <a:ext cx="1312025" cy="365125"/>
          </a:xfrm>
        </p:spPr>
        <p:txBody>
          <a:bodyPr/>
          <a:lstStyle/>
          <a:p>
            <a:fld id="{6D22F896-40B5-4ADD-8801-0D06FADFA095}" type="slidenum">
              <a:rPr lang="en-US" b="0" smtClean="0"/>
              <a:t>42</a:t>
            </a:fld>
            <a:endParaRPr lang="en-US" b="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圖片 11">
            <a:extLst>
              <a:ext uri="{FF2B5EF4-FFF2-40B4-BE49-F238E27FC236}">
                <a16:creationId xmlns:a16="http://schemas.microsoft.com/office/drawing/2014/main" id="{7C4C0275-FF7B-4F13-81F9-9E48A16371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141" y="356675"/>
            <a:ext cx="11758231" cy="5386899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E688F2FB-5F1E-4AAF-AA0A-790E9A02528F}"/>
              </a:ext>
            </a:extLst>
          </p:cNvPr>
          <p:cNvSpPr/>
          <p:nvPr/>
        </p:nvSpPr>
        <p:spPr>
          <a:xfrm>
            <a:off x="401609" y="1073792"/>
            <a:ext cx="4565676" cy="84297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9DFC9083-29D7-4E91-A91E-07D3CA3D4B58}"/>
              </a:ext>
            </a:extLst>
          </p:cNvPr>
          <p:cNvSpPr/>
          <p:nvPr/>
        </p:nvSpPr>
        <p:spPr>
          <a:xfrm>
            <a:off x="2401860" y="376526"/>
            <a:ext cx="6837390" cy="84297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44D157E0-0B39-4ED6-8892-FF7BFB4BD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43</a:t>
            </a:fld>
            <a:endParaRPr lang="en-US" dirty="0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FAEAFEF1-9F8D-4570-B172-0A57C680ACBC}"/>
              </a:ext>
            </a:extLst>
          </p:cNvPr>
          <p:cNvSpPr txBox="1">
            <a:spLocks/>
          </p:cNvSpPr>
          <p:nvPr/>
        </p:nvSpPr>
        <p:spPr>
          <a:xfrm>
            <a:off x="16162" y="356676"/>
            <a:ext cx="11196322" cy="6001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algn="l" defTabSz="914126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799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431800" algn="ctr">
              <a:lnSpc>
                <a:spcPct val="100000"/>
              </a:lnSpc>
            </a:pPr>
            <a:r>
              <a:rPr lang="en-US" sz="3900" b="1" spc="35" dirty="0">
                <a:solidFill>
                  <a:srgbClr val="196DB4"/>
                </a:solidFill>
                <a:latin typeface="Calibri Light"/>
                <a:cs typeface="Calibri Light"/>
              </a:rPr>
              <a:t>Nearest Neighbor</a:t>
            </a:r>
            <a:endParaRPr lang="en-US" sz="4000" b="1" dirty="0">
              <a:solidFill>
                <a:srgbClr val="196DB4"/>
              </a:solidFill>
              <a:latin typeface="Calibri Light"/>
              <a:cs typeface="Calibri Light"/>
            </a:endParaRPr>
          </a:p>
        </p:txBody>
      </p:sp>
      <p:sp>
        <p:nvSpPr>
          <p:cNvPr id="4" name="object 7">
            <a:extLst>
              <a:ext uri="{FF2B5EF4-FFF2-40B4-BE49-F238E27FC236}">
                <a16:creationId xmlns:a16="http://schemas.microsoft.com/office/drawing/2014/main" id="{FFD5A61C-D395-444F-B613-988A364DFE9E}"/>
              </a:ext>
            </a:extLst>
          </p:cNvPr>
          <p:cNvSpPr txBox="1"/>
          <p:nvPr/>
        </p:nvSpPr>
        <p:spPr>
          <a:xfrm>
            <a:off x="714342" y="1098097"/>
            <a:ext cx="4252943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altLang="zh-TW" sz="3600" spc="-10" dirty="0">
                <a:latin typeface="Calibri"/>
                <a:cs typeface="Calibri"/>
              </a:rPr>
              <a:t>NN classifier = dog</a:t>
            </a:r>
            <a:endParaRPr sz="3600" dirty="0">
              <a:latin typeface="Calibri"/>
              <a:cs typeface="Calibri"/>
            </a:endParaRPr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3B65FC64-780A-49AA-AD20-F59A5D664F6D}"/>
              </a:ext>
            </a:extLst>
          </p:cNvPr>
          <p:cNvCxnSpPr>
            <a:cxnSpLocks/>
          </p:cNvCxnSpPr>
          <p:nvPr/>
        </p:nvCxnSpPr>
        <p:spPr>
          <a:xfrm flipH="1">
            <a:off x="571500" y="5743575"/>
            <a:ext cx="10829925" cy="0"/>
          </a:xfrm>
          <a:prstGeom prst="line">
            <a:avLst/>
          </a:prstGeom>
          <a:ln w="38100"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object 7">
            <a:extLst>
              <a:ext uri="{FF2B5EF4-FFF2-40B4-BE49-F238E27FC236}">
                <a16:creationId xmlns:a16="http://schemas.microsoft.com/office/drawing/2014/main" id="{477098CF-48D4-4CBC-B4A9-E2E726F45567}"/>
              </a:ext>
            </a:extLst>
          </p:cNvPr>
          <p:cNvSpPr txBox="1"/>
          <p:nvPr/>
        </p:nvSpPr>
        <p:spPr>
          <a:xfrm>
            <a:off x="5419693" y="5763424"/>
            <a:ext cx="1666908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altLang="zh-TW" sz="3600" spc="-10" dirty="0">
                <a:latin typeface="Calibri"/>
                <a:cs typeface="Calibri"/>
              </a:rPr>
              <a:t>distance</a:t>
            </a:r>
            <a:endParaRPr sz="3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4671810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AEAD3BAA-2D5F-401D-923C-CF520C53BF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44</a:t>
            </a:fld>
            <a:endParaRPr lang="en-US" dirty="0"/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3EC306D4-F702-4190-A710-CD3A1597B616}"/>
              </a:ext>
            </a:extLst>
          </p:cNvPr>
          <p:cNvSpPr txBox="1">
            <a:spLocks/>
          </p:cNvSpPr>
          <p:nvPr/>
        </p:nvSpPr>
        <p:spPr>
          <a:xfrm>
            <a:off x="497838" y="402714"/>
            <a:ext cx="11196322" cy="664904"/>
          </a:xfrm>
          <a:prstGeom prst="rect">
            <a:avLst/>
          </a:prstGeom>
        </p:spPr>
        <p:txBody>
          <a:bodyPr vert="horz" wrap="square" lIns="0" tIns="48874" rIns="0" bIns="0" rtlCol="0">
            <a:spAutoFit/>
          </a:bodyPr>
          <a:lstStyle>
            <a:lvl1pPr algn="l" defTabSz="914126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799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431800">
              <a:lnSpc>
                <a:spcPct val="100000"/>
              </a:lnSpc>
            </a:pPr>
            <a:r>
              <a:rPr lang="en-US" sz="3900" spc="40" dirty="0">
                <a:solidFill>
                  <a:schemeClr val="tx1"/>
                </a:solidFill>
                <a:latin typeface="Calibri Light"/>
                <a:cs typeface="Calibri Light"/>
              </a:rPr>
              <a:t>D</a:t>
            </a:r>
            <a:r>
              <a:rPr lang="en-US" sz="3900" spc="15" dirty="0">
                <a:solidFill>
                  <a:schemeClr val="tx1"/>
                </a:solidFill>
                <a:latin typeface="Calibri Light"/>
                <a:cs typeface="Calibri Light"/>
              </a:rPr>
              <a:t>i</a:t>
            </a:r>
            <a:r>
              <a:rPr lang="en-US" sz="3900" spc="-15" dirty="0">
                <a:solidFill>
                  <a:schemeClr val="tx1"/>
                </a:solidFill>
                <a:latin typeface="Calibri Light"/>
                <a:cs typeface="Calibri Light"/>
              </a:rPr>
              <a:t>s</a:t>
            </a:r>
            <a:r>
              <a:rPr lang="en-US" sz="3900" spc="-35" dirty="0">
                <a:solidFill>
                  <a:schemeClr val="tx1"/>
                </a:solidFill>
                <a:latin typeface="Calibri Light"/>
                <a:cs typeface="Calibri Light"/>
              </a:rPr>
              <a:t>t</a:t>
            </a:r>
            <a:r>
              <a:rPr lang="en-US" sz="3900" spc="35" dirty="0">
                <a:solidFill>
                  <a:schemeClr val="tx1"/>
                </a:solidFill>
                <a:latin typeface="Calibri Light"/>
                <a:cs typeface="Calibri Light"/>
              </a:rPr>
              <a:t>a</a:t>
            </a:r>
            <a:r>
              <a:rPr lang="en-US" sz="3900" spc="30" dirty="0">
                <a:solidFill>
                  <a:schemeClr val="tx1"/>
                </a:solidFill>
                <a:latin typeface="Calibri Light"/>
                <a:cs typeface="Calibri Light"/>
              </a:rPr>
              <a:t>nc</a:t>
            </a:r>
            <a:r>
              <a:rPr lang="en-US" sz="3900" spc="35" dirty="0">
                <a:solidFill>
                  <a:schemeClr val="tx1"/>
                </a:solidFill>
                <a:latin typeface="Calibri Light"/>
                <a:cs typeface="Calibri Light"/>
              </a:rPr>
              <a:t>e</a:t>
            </a:r>
            <a:r>
              <a:rPr lang="en-US" sz="3900" spc="15" dirty="0">
                <a:solidFill>
                  <a:schemeClr val="tx1"/>
                </a:solidFill>
                <a:latin typeface="Calibri Light"/>
                <a:cs typeface="Calibri Light"/>
              </a:rPr>
              <a:t> </a:t>
            </a:r>
            <a:r>
              <a:rPr lang="en-US" sz="3900" spc="60" dirty="0">
                <a:solidFill>
                  <a:schemeClr val="tx1"/>
                </a:solidFill>
                <a:latin typeface="Calibri Light"/>
                <a:cs typeface="Calibri Light"/>
              </a:rPr>
              <a:t>M</a:t>
            </a:r>
            <a:r>
              <a:rPr lang="en-US" sz="3900" spc="15" dirty="0">
                <a:solidFill>
                  <a:schemeClr val="tx1"/>
                </a:solidFill>
                <a:latin typeface="Calibri Light"/>
                <a:cs typeface="Calibri Light"/>
              </a:rPr>
              <a:t>e</a:t>
            </a:r>
            <a:r>
              <a:rPr lang="en-US" sz="3900" spc="20" dirty="0">
                <a:solidFill>
                  <a:schemeClr val="tx1"/>
                </a:solidFill>
                <a:latin typeface="Calibri Light"/>
                <a:cs typeface="Calibri Light"/>
              </a:rPr>
              <a:t>tr</a:t>
            </a:r>
            <a:r>
              <a:rPr lang="en-US" sz="3900" spc="25" dirty="0">
                <a:solidFill>
                  <a:schemeClr val="tx1"/>
                </a:solidFill>
                <a:latin typeface="Calibri Light"/>
                <a:cs typeface="Calibri Light"/>
              </a:rPr>
              <a:t>ic</a:t>
            </a:r>
            <a:r>
              <a:rPr lang="en-US" sz="3900" spc="15" dirty="0">
                <a:solidFill>
                  <a:schemeClr val="tx1"/>
                </a:solidFill>
                <a:latin typeface="Calibri Light"/>
                <a:cs typeface="Calibri Light"/>
              </a:rPr>
              <a:t> </a:t>
            </a:r>
            <a:r>
              <a:rPr lang="en-US" sz="4000" spc="-40" dirty="0">
                <a:solidFill>
                  <a:schemeClr val="tx1"/>
                </a:solidFill>
              </a:rPr>
              <a:t>t</a:t>
            </a:r>
            <a:r>
              <a:rPr lang="en-US" sz="4000" dirty="0">
                <a:solidFill>
                  <a:schemeClr val="tx1"/>
                </a:solidFill>
              </a:rPr>
              <a:t>o</a:t>
            </a:r>
            <a:r>
              <a:rPr lang="en-US" sz="4000" spc="-5" dirty="0">
                <a:solidFill>
                  <a:schemeClr val="tx1"/>
                </a:solidFill>
              </a:rPr>
              <a:t> </a:t>
            </a:r>
            <a:r>
              <a:rPr lang="en-US" sz="4000" spc="-40" dirty="0">
                <a:solidFill>
                  <a:schemeClr val="tx1"/>
                </a:solidFill>
              </a:rPr>
              <a:t>c</a:t>
            </a:r>
            <a:r>
              <a:rPr lang="en-US" sz="4000" dirty="0">
                <a:solidFill>
                  <a:schemeClr val="tx1"/>
                </a:solidFill>
              </a:rPr>
              <a:t>om</a:t>
            </a:r>
            <a:r>
              <a:rPr lang="en-US" sz="4000" spc="-30" dirty="0">
                <a:solidFill>
                  <a:schemeClr val="tx1"/>
                </a:solidFill>
              </a:rPr>
              <a:t>p</a:t>
            </a:r>
            <a:r>
              <a:rPr lang="en-US" sz="4000" spc="-15" dirty="0">
                <a:solidFill>
                  <a:schemeClr val="tx1"/>
                </a:solidFill>
              </a:rPr>
              <a:t>a</a:t>
            </a:r>
            <a:r>
              <a:rPr lang="en-US" sz="4000" spc="-75" dirty="0">
                <a:solidFill>
                  <a:schemeClr val="tx1"/>
                </a:solidFill>
              </a:rPr>
              <a:t>r</a:t>
            </a:r>
            <a:r>
              <a:rPr lang="en-US" sz="4000" dirty="0">
                <a:solidFill>
                  <a:schemeClr val="tx1"/>
                </a:solidFill>
              </a:rPr>
              <a:t>e</a:t>
            </a:r>
            <a:r>
              <a:rPr lang="en-US" sz="4000" spc="-5" dirty="0">
                <a:solidFill>
                  <a:schemeClr val="tx1"/>
                </a:solidFill>
              </a:rPr>
              <a:t> i</a:t>
            </a:r>
            <a:r>
              <a:rPr lang="en-US" sz="4000" dirty="0">
                <a:solidFill>
                  <a:schemeClr val="tx1"/>
                </a:solidFill>
              </a:rPr>
              <a:t>m</a:t>
            </a:r>
            <a:r>
              <a:rPr lang="en-US" sz="4000" spc="-15" dirty="0">
                <a:solidFill>
                  <a:schemeClr val="tx1"/>
                </a:solidFill>
              </a:rPr>
              <a:t>a</a:t>
            </a:r>
            <a:r>
              <a:rPr lang="en-US" sz="4000" dirty="0">
                <a:solidFill>
                  <a:schemeClr val="tx1"/>
                </a:solidFill>
              </a:rPr>
              <a:t>g</a:t>
            </a:r>
            <a:r>
              <a:rPr lang="en-US" sz="4000" spc="-5" dirty="0">
                <a:solidFill>
                  <a:schemeClr val="tx1"/>
                </a:solidFill>
              </a:rPr>
              <a:t>e</a:t>
            </a:r>
            <a:r>
              <a:rPr lang="en-US" sz="4000" spc="-20" dirty="0">
                <a:solidFill>
                  <a:schemeClr val="tx1"/>
                </a:solidFill>
              </a:rPr>
              <a:t>s</a:t>
            </a:r>
            <a:endParaRPr lang="en-US" sz="4000" dirty="0">
              <a:solidFill>
                <a:schemeClr val="tx1"/>
              </a:solidFill>
              <a:latin typeface="Calibri Light"/>
              <a:cs typeface="Calibri Light"/>
            </a:endParaRPr>
          </a:p>
        </p:txBody>
      </p:sp>
      <p:sp>
        <p:nvSpPr>
          <p:cNvPr id="8" name="object 3">
            <a:extLst>
              <a:ext uri="{FF2B5EF4-FFF2-40B4-BE49-F238E27FC236}">
                <a16:creationId xmlns:a16="http://schemas.microsoft.com/office/drawing/2014/main" id="{8F7BD041-884B-4C7D-BEAC-2EE03FEAD270}"/>
              </a:ext>
            </a:extLst>
          </p:cNvPr>
          <p:cNvSpPr/>
          <p:nvPr/>
        </p:nvSpPr>
        <p:spPr>
          <a:xfrm>
            <a:off x="211336" y="2544302"/>
            <a:ext cx="11758237" cy="335079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4">
            <a:extLst>
              <a:ext uri="{FF2B5EF4-FFF2-40B4-BE49-F238E27FC236}">
                <a16:creationId xmlns:a16="http://schemas.microsoft.com/office/drawing/2014/main" id="{0B092F08-5A9B-4405-BCA3-313D13A2ACBA}"/>
              </a:ext>
            </a:extLst>
          </p:cNvPr>
          <p:cNvSpPr/>
          <p:nvPr/>
        </p:nvSpPr>
        <p:spPr>
          <a:xfrm>
            <a:off x="3748940" y="1291597"/>
            <a:ext cx="3300483" cy="89736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5">
            <a:extLst>
              <a:ext uri="{FF2B5EF4-FFF2-40B4-BE49-F238E27FC236}">
                <a16:creationId xmlns:a16="http://schemas.microsoft.com/office/drawing/2014/main" id="{E41C866F-2295-44EE-AE7C-D6C70E497DA4}"/>
              </a:ext>
            </a:extLst>
          </p:cNvPr>
          <p:cNvSpPr txBox="1"/>
          <p:nvPr/>
        </p:nvSpPr>
        <p:spPr>
          <a:xfrm>
            <a:off x="693573" y="1477473"/>
            <a:ext cx="2012314" cy="406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b="1" spc="-20" dirty="0">
                <a:latin typeface="Calibri"/>
                <a:cs typeface="Calibri"/>
              </a:rPr>
              <a:t>L1</a:t>
            </a:r>
            <a:r>
              <a:rPr sz="3200" b="1" spc="5" dirty="0">
                <a:latin typeface="Calibri"/>
                <a:cs typeface="Calibri"/>
              </a:rPr>
              <a:t> </a:t>
            </a:r>
            <a:r>
              <a:rPr sz="3200" b="1" spc="-25" dirty="0">
                <a:latin typeface="Calibri"/>
                <a:cs typeface="Calibri"/>
              </a:rPr>
              <a:t>d</a:t>
            </a:r>
            <a:r>
              <a:rPr sz="3200" b="1" spc="-10" dirty="0">
                <a:latin typeface="Calibri"/>
                <a:cs typeface="Calibri"/>
              </a:rPr>
              <a:t>i</a:t>
            </a:r>
            <a:r>
              <a:rPr sz="3200" b="1" spc="-55" dirty="0">
                <a:latin typeface="Calibri"/>
                <a:cs typeface="Calibri"/>
              </a:rPr>
              <a:t>s</a:t>
            </a:r>
            <a:r>
              <a:rPr sz="3200" b="1" spc="-45" dirty="0">
                <a:latin typeface="Calibri"/>
                <a:cs typeface="Calibri"/>
              </a:rPr>
              <a:t>t</a:t>
            </a:r>
            <a:r>
              <a:rPr sz="3200" b="1" spc="-25" dirty="0">
                <a:latin typeface="Calibri"/>
                <a:cs typeface="Calibri"/>
              </a:rPr>
              <a:t>an</a:t>
            </a:r>
            <a:r>
              <a:rPr sz="3200" b="1" spc="-5" dirty="0">
                <a:latin typeface="Calibri"/>
                <a:cs typeface="Calibri"/>
              </a:rPr>
              <a:t>c</a:t>
            </a:r>
            <a:r>
              <a:rPr sz="3200" b="1" dirty="0">
                <a:latin typeface="Calibri"/>
                <a:cs typeface="Calibri"/>
              </a:rPr>
              <a:t>e</a:t>
            </a:r>
            <a:r>
              <a:rPr sz="3200" b="1" spc="-10" dirty="0">
                <a:latin typeface="Calibri"/>
                <a:cs typeface="Calibri"/>
              </a:rPr>
              <a:t>: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11" name="object 6">
            <a:extLst>
              <a:ext uri="{FF2B5EF4-FFF2-40B4-BE49-F238E27FC236}">
                <a16:creationId xmlns:a16="http://schemas.microsoft.com/office/drawing/2014/main" id="{0167CB27-6C17-4749-AA1A-11C25A0282BC}"/>
              </a:ext>
            </a:extLst>
          </p:cNvPr>
          <p:cNvSpPr txBox="1"/>
          <p:nvPr/>
        </p:nvSpPr>
        <p:spPr>
          <a:xfrm>
            <a:off x="10892514" y="3980838"/>
            <a:ext cx="509905" cy="342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00" spc="-10" dirty="0">
                <a:latin typeface="Calibri"/>
                <a:cs typeface="Calibri"/>
              </a:rPr>
              <a:t>a</a:t>
            </a:r>
            <a:r>
              <a:rPr sz="2500" spc="-5" dirty="0">
                <a:latin typeface="Calibri"/>
                <a:cs typeface="Calibri"/>
              </a:rPr>
              <a:t>dd</a:t>
            </a:r>
            <a:endParaRPr sz="25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7595026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17036757-E4FA-407C-8A9D-00B846B6A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45</a:t>
            </a:fld>
            <a:endParaRPr lang="en-US" dirty="0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C48512E2-8D8C-4174-8CF1-B2173A3EDB43}"/>
              </a:ext>
            </a:extLst>
          </p:cNvPr>
          <p:cNvSpPr/>
          <p:nvPr/>
        </p:nvSpPr>
        <p:spPr>
          <a:xfrm>
            <a:off x="127324" y="112942"/>
            <a:ext cx="7467600" cy="61845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92CD68DE-5E30-4DB3-9F8A-5DB5CF7850B6}"/>
              </a:ext>
            </a:extLst>
          </p:cNvPr>
          <p:cNvSpPr txBox="1"/>
          <p:nvPr/>
        </p:nvSpPr>
        <p:spPr>
          <a:xfrm>
            <a:off x="7856925" y="344749"/>
            <a:ext cx="394144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15" dirty="0">
                <a:latin typeface="Calibri"/>
                <a:cs typeface="Calibri"/>
              </a:rPr>
              <a:t>N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spc="-50" dirty="0">
                <a:latin typeface="Calibri"/>
                <a:cs typeface="Calibri"/>
              </a:rPr>
              <a:t>r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spc="-30" dirty="0">
                <a:latin typeface="Calibri"/>
                <a:cs typeface="Calibri"/>
              </a:rPr>
              <a:t>s</a:t>
            </a:r>
            <a:r>
              <a:rPr sz="2800" spc="-10" dirty="0">
                <a:latin typeface="Calibri"/>
                <a:cs typeface="Calibri"/>
              </a:rPr>
              <a:t>t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N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spc="-10" dirty="0">
                <a:latin typeface="Calibri"/>
                <a:cs typeface="Calibri"/>
              </a:rPr>
              <a:t>i</a:t>
            </a:r>
            <a:r>
              <a:rPr sz="2800" spc="-25" dirty="0">
                <a:latin typeface="Calibri"/>
                <a:cs typeface="Calibri"/>
              </a:rPr>
              <a:t>g</a:t>
            </a:r>
            <a:r>
              <a:rPr sz="2800" spc="5" dirty="0">
                <a:latin typeface="Calibri"/>
                <a:cs typeface="Calibri"/>
              </a:rPr>
              <a:t>hb</a:t>
            </a:r>
            <a:r>
              <a:rPr sz="2800" spc="-5" dirty="0">
                <a:latin typeface="Calibri"/>
                <a:cs typeface="Calibri"/>
              </a:rPr>
              <a:t>o</a:t>
            </a:r>
            <a:r>
              <a:rPr sz="2800" spc="-10" dirty="0">
                <a:latin typeface="Calibri"/>
                <a:cs typeface="Calibri"/>
              </a:rPr>
              <a:t>r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Cl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spc="5" dirty="0">
                <a:latin typeface="Calibri"/>
                <a:cs typeface="Calibri"/>
              </a:rPr>
              <a:t>ss</a:t>
            </a:r>
            <a:r>
              <a:rPr sz="2800" spc="-10" dirty="0">
                <a:latin typeface="Calibri"/>
                <a:cs typeface="Calibri"/>
              </a:rPr>
              <a:t>ifi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spc="-10" dirty="0">
                <a:latin typeface="Calibri"/>
                <a:cs typeface="Calibri"/>
              </a:rPr>
              <a:t>r</a:t>
            </a:r>
            <a:endParaRPr sz="28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9638247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C294FA35-08F3-48E5-B4EC-5A3B65F61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46</a:t>
            </a:fld>
            <a:endParaRPr lang="en-US" dirty="0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AB2BA27E-5772-4363-BADD-DE26E97E0406}"/>
              </a:ext>
            </a:extLst>
          </p:cNvPr>
          <p:cNvSpPr/>
          <p:nvPr/>
        </p:nvSpPr>
        <p:spPr>
          <a:xfrm>
            <a:off x="127324" y="112942"/>
            <a:ext cx="7467600" cy="61845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FC1A29A6-D3DF-4888-BC60-EDC1743A183D}"/>
              </a:ext>
            </a:extLst>
          </p:cNvPr>
          <p:cNvSpPr txBox="1"/>
          <p:nvPr/>
        </p:nvSpPr>
        <p:spPr>
          <a:xfrm>
            <a:off x="7856925" y="344749"/>
            <a:ext cx="394144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15" dirty="0">
                <a:latin typeface="Calibri"/>
                <a:cs typeface="Calibri"/>
              </a:rPr>
              <a:t>N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spc="-50" dirty="0">
                <a:latin typeface="Calibri"/>
                <a:cs typeface="Calibri"/>
              </a:rPr>
              <a:t>r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spc="-30" dirty="0">
                <a:latin typeface="Calibri"/>
                <a:cs typeface="Calibri"/>
              </a:rPr>
              <a:t>s</a:t>
            </a:r>
            <a:r>
              <a:rPr sz="2800" spc="-10" dirty="0">
                <a:latin typeface="Calibri"/>
                <a:cs typeface="Calibri"/>
              </a:rPr>
              <a:t>t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N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spc="-10" dirty="0">
                <a:latin typeface="Calibri"/>
                <a:cs typeface="Calibri"/>
              </a:rPr>
              <a:t>i</a:t>
            </a:r>
            <a:r>
              <a:rPr sz="2800" spc="-25" dirty="0">
                <a:latin typeface="Calibri"/>
                <a:cs typeface="Calibri"/>
              </a:rPr>
              <a:t>g</a:t>
            </a:r>
            <a:r>
              <a:rPr sz="2800" spc="5" dirty="0">
                <a:latin typeface="Calibri"/>
                <a:cs typeface="Calibri"/>
              </a:rPr>
              <a:t>hb</a:t>
            </a:r>
            <a:r>
              <a:rPr sz="2800" spc="-5" dirty="0">
                <a:latin typeface="Calibri"/>
                <a:cs typeface="Calibri"/>
              </a:rPr>
              <a:t>o</a:t>
            </a:r>
            <a:r>
              <a:rPr sz="2800" spc="-10" dirty="0">
                <a:latin typeface="Calibri"/>
                <a:cs typeface="Calibri"/>
              </a:rPr>
              <a:t>r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Cl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spc="5" dirty="0">
                <a:latin typeface="Calibri"/>
                <a:cs typeface="Calibri"/>
              </a:rPr>
              <a:t>ss</a:t>
            </a:r>
            <a:r>
              <a:rPr sz="2800" spc="-10" dirty="0">
                <a:latin typeface="Calibri"/>
                <a:cs typeface="Calibri"/>
              </a:rPr>
              <a:t>ifi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spc="-10" dirty="0">
                <a:latin typeface="Calibri"/>
                <a:cs typeface="Calibri"/>
              </a:rPr>
              <a:t>r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1C48B238-48C0-42F9-A30E-ECF26751F4E7}"/>
              </a:ext>
            </a:extLst>
          </p:cNvPr>
          <p:cNvSpPr/>
          <p:nvPr/>
        </p:nvSpPr>
        <p:spPr>
          <a:xfrm>
            <a:off x="127324" y="1453592"/>
            <a:ext cx="7467600" cy="1272540"/>
          </a:xfrm>
          <a:custGeom>
            <a:avLst/>
            <a:gdLst/>
            <a:ahLst/>
            <a:cxnLst/>
            <a:rect l="l" t="t" r="r" b="b"/>
            <a:pathLst>
              <a:path w="7467600" h="1272539">
                <a:moveTo>
                  <a:pt x="0" y="0"/>
                </a:moveTo>
                <a:lnTo>
                  <a:pt x="7467600" y="0"/>
                </a:lnTo>
                <a:lnTo>
                  <a:pt x="7467600" y="1272469"/>
                </a:lnTo>
                <a:lnTo>
                  <a:pt x="0" y="1272469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7B205F3C-8DB8-4C0E-9538-D9ACE3322C11}"/>
              </a:ext>
            </a:extLst>
          </p:cNvPr>
          <p:cNvSpPr txBox="1"/>
          <p:nvPr/>
        </p:nvSpPr>
        <p:spPr>
          <a:xfrm>
            <a:off x="7887354" y="1920853"/>
            <a:ext cx="3402329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20" dirty="0">
                <a:solidFill>
                  <a:srgbClr val="FF0000"/>
                </a:solidFill>
                <a:latin typeface="Calibri"/>
                <a:cs typeface="Calibri"/>
              </a:rPr>
              <a:t>M</a:t>
            </a:r>
            <a:r>
              <a:rPr sz="2800" spc="-25" dirty="0">
                <a:solidFill>
                  <a:srgbClr val="FF0000"/>
                </a:solidFill>
                <a:latin typeface="Calibri"/>
                <a:cs typeface="Calibri"/>
              </a:rPr>
              <a:t>em</a:t>
            </a:r>
            <a:r>
              <a:rPr sz="2800" spc="-5" dirty="0">
                <a:solidFill>
                  <a:srgbClr val="FF0000"/>
                </a:solidFill>
                <a:latin typeface="Calibri"/>
                <a:cs typeface="Calibri"/>
              </a:rPr>
              <a:t>o</a:t>
            </a:r>
            <a:r>
              <a:rPr sz="2800" spc="-15" dirty="0">
                <a:solidFill>
                  <a:srgbClr val="FF0000"/>
                </a:solidFill>
                <a:latin typeface="Calibri"/>
                <a:cs typeface="Calibri"/>
              </a:rPr>
              <a:t>r</a:t>
            </a:r>
            <a:r>
              <a:rPr sz="2800" spc="-5" dirty="0">
                <a:solidFill>
                  <a:srgbClr val="FF0000"/>
                </a:solidFill>
                <a:latin typeface="Calibri"/>
                <a:cs typeface="Calibri"/>
              </a:rPr>
              <a:t>i</a:t>
            </a:r>
            <a:r>
              <a:rPr sz="2800" spc="-70" dirty="0">
                <a:solidFill>
                  <a:srgbClr val="FF0000"/>
                </a:solidFill>
                <a:latin typeface="Calibri"/>
                <a:cs typeface="Calibri"/>
              </a:rPr>
              <a:t>z</a:t>
            </a:r>
            <a:r>
              <a:rPr sz="2800" spc="-15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2800" spc="-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0000"/>
                </a:solidFill>
                <a:latin typeface="Calibri"/>
                <a:cs typeface="Calibri"/>
              </a:rPr>
              <a:t>t</a:t>
            </a:r>
            <a:r>
              <a:rPr sz="2800" spc="-70" dirty="0">
                <a:solidFill>
                  <a:srgbClr val="FF0000"/>
                </a:solidFill>
                <a:latin typeface="Calibri"/>
                <a:cs typeface="Calibri"/>
              </a:rPr>
              <a:t>r</a:t>
            </a:r>
            <a:r>
              <a:rPr sz="2800" spc="-5" dirty="0">
                <a:solidFill>
                  <a:srgbClr val="FF0000"/>
                </a:solidFill>
                <a:latin typeface="Calibri"/>
                <a:cs typeface="Calibri"/>
              </a:rPr>
              <a:t>ai</a:t>
            </a: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n</a:t>
            </a:r>
            <a:r>
              <a:rPr sz="2800" spc="-5" dirty="0">
                <a:solidFill>
                  <a:srgbClr val="FF0000"/>
                </a:solidFill>
                <a:latin typeface="Calibri"/>
                <a:cs typeface="Calibri"/>
              </a:rPr>
              <a:t>i</a:t>
            </a: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ng d</a:t>
            </a:r>
            <a:r>
              <a:rPr sz="2800" spc="-30" dirty="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sz="2800" spc="-45" dirty="0">
                <a:solidFill>
                  <a:srgbClr val="FF0000"/>
                </a:solidFill>
                <a:latin typeface="Calibri"/>
                <a:cs typeface="Calibri"/>
              </a:rPr>
              <a:t>t</a:t>
            </a: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endParaRPr sz="28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9022995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EA33EA03-FF9C-4F04-ACD6-12033A124D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47</a:t>
            </a:fld>
            <a:endParaRPr lang="en-US" dirty="0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46BCC55E-C320-4CB2-A6A0-EE5C532B764D}"/>
              </a:ext>
            </a:extLst>
          </p:cNvPr>
          <p:cNvSpPr/>
          <p:nvPr/>
        </p:nvSpPr>
        <p:spPr>
          <a:xfrm>
            <a:off x="127324" y="112942"/>
            <a:ext cx="7467600" cy="61845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611A4563-93A2-4E53-AF22-A396478EC4A2}"/>
              </a:ext>
            </a:extLst>
          </p:cNvPr>
          <p:cNvSpPr txBox="1"/>
          <p:nvPr/>
        </p:nvSpPr>
        <p:spPr>
          <a:xfrm>
            <a:off x="7856925" y="344749"/>
            <a:ext cx="394144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15" dirty="0">
                <a:latin typeface="Calibri"/>
                <a:cs typeface="Calibri"/>
              </a:rPr>
              <a:t>N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spc="-50" dirty="0">
                <a:latin typeface="Calibri"/>
                <a:cs typeface="Calibri"/>
              </a:rPr>
              <a:t>r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spc="-30" dirty="0">
                <a:latin typeface="Calibri"/>
                <a:cs typeface="Calibri"/>
              </a:rPr>
              <a:t>s</a:t>
            </a:r>
            <a:r>
              <a:rPr sz="2800" spc="-10" dirty="0">
                <a:latin typeface="Calibri"/>
                <a:cs typeface="Calibri"/>
              </a:rPr>
              <a:t>t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N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spc="-10" dirty="0">
                <a:latin typeface="Calibri"/>
                <a:cs typeface="Calibri"/>
              </a:rPr>
              <a:t>i</a:t>
            </a:r>
            <a:r>
              <a:rPr sz="2800" spc="-25" dirty="0">
                <a:latin typeface="Calibri"/>
                <a:cs typeface="Calibri"/>
              </a:rPr>
              <a:t>g</a:t>
            </a:r>
            <a:r>
              <a:rPr sz="2800" spc="5" dirty="0">
                <a:latin typeface="Calibri"/>
                <a:cs typeface="Calibri"/>
              </a:rPr>
              <a:t>hb</a:t>
            </a:r>
            <a:r>
              <a:rPr sz="2800" spc="-5" dirty="0">
                <a:latin typeface="Calibri"/>
                <a:cs typeface="Calibri"/>
              </a:rPr>
              <a:t>o</a:t>
            </a:r>
            <a:r>
              <a:rPr sz="2800" spc="-10" dirty="0">
                <a:latin typeface="Calibri"/>
                <a:cs typeface="Calibri"/>
              </a:rPr>
              <a:t>r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Cl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spc="5" dirty="0">
                <a:latin typeface="Calibri"/>
                <a:cs typeface="Calibri"/>
              </a:rPr>
              <a:t>ss</a:t>
            </a:r>
            <a:r>
              <a:rPr sz="2800" spc="-10" dirty="0">
                <a:latin typeface="Calibri"/>
                <a:cs typeface="Calibri"/>
              </a:rPr>
              <a:t>ifi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spc="-10" dirty="0">
                <a:latin typeface="Calibri"/>
                <a:cs typeface="Calibri"/>
              </a:rPr>
              <a:t>r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391AB2F9-61EF-42E3-B446-9608735E49F5}"/>
              </a:ext>
            </a:extLst>
          </p:cNvPr>
          <p:cNvSpPr/>
          <p:nvPr/>
        </p:nvSpPr>
        <p:spPr>
          <a:xfrm>
            <a:off x="127324" y="4150490"/>
            <a:ext cx="7467600" cy="1625600"/>
          </a:xfrm>
          <a:custGeom>
            <a:avLst/>
            <a:gdLst/>
            <a:ahLst/>
            <a:cxnLst/>
            <a:rect l="l" t="t" r="r" b="b"/>
            <a:pathLst>
              <a:path w="7467600" h="1625600">
                <a:moveTo>
                  <a:pt x="0" y="0"/>
                </a:moveTo>
                <a:lnTo>
                  <a:pt x="7467600" y="0"/>
                </a:lnTo>
                <a:lnTo>
                  <a:pt x="7467600" y="1625276"/>
                </a:lnTo>
                <a:lnTo>
                  <a:pt x="0" y="1625276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DAA7882F-F2B8-4862-9DC2-DC119400A75A}"/>
              </a:ext>
            </a:extLst>
          </p:cNvPr>
          <p:cNvSpPr txBox="1"/>
          <p:nvPr/>
        </p:nvSpPr>
        <p:spPr>
          <a:xfrm>
            <a:off x="7704093" y="4367434"/>
            <a:ext cx="4441190" cy="1231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345"/>
              </a:lnSpc>
            </a:pPr>
            <a:r>
              <a:rPr sz="2800" spc="-40" dirty="0">
                <a:solidFill>
                  <a:srgbClr val="FF0000"/>
                </a:solidFill>
                <a:latin typeface="Calibri"/>
                <a:cs typeface="Calibri"/>
              </a:rPr>
              <a:t>F</a:t>
            </a:r>
            <a:r>
              <a:rPr sz="2800" spc="-5" dirty="0">
                <a:solidFill>
                  <a:srgbClr val="FF0000"/>
                </a:solidFill>
                <a:latin typeface="Calibri"/>
                <a:cs typeface="Calibri"/>
              </a:rPr>
              <a:t>o</a:t>
            </a:r>
            <a:r>
              <a:rPr sz="2800" spc="-10" dirty="0">
                <a:solidFill>
                  <a:srgbClr val="FF0000"/>
                </a:solidFill>
                <a:latin typeface="Calibri"/>
                <a:cs typeface="Calibri"/>
              </a:rPr>
              <a:t>r</a:t>
            </a: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2800" spc="-5" dirty="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sz="2800" spc="-15" dirty="0">
                <a:solidFill>
                  <a:srgbClr val="FF0000"/>
                </a:solidFill>
                <a:latin typeface="Calibri"/>
                <a:cs typeface="Calibri"/>
              </a:rPr>
              <a:t>c</a:t>
            </a: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h</a:t>
            </a:r>
            <a:r>
              <a:rPr sz="2800" spc="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spc="-40" dirty="0">
                <a:solidFill>
                  <a:srgbClr val="FF0000"/>
                </a:solidFill>
                <a:latin typeface="Calibri"/>
                <a:cs typeface="Calibri"/>
              </a:rPr>
              <a:t>t</a:t>
            </a:r>
            <a:r>
              <a:rPr sz="2800" spc="-20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2800" spc="-30" dirty="0">
                <a:solidFill>
                  <a:srgbClr val="FF0000"/>
                </a:solidFill>
                <a:latin typeface="Calibri"/>
                <a:cs typeface="Calibri"/>
              </a:rPr>
              <a:t>s</a:t>
            </a:r>
            <a:r>
              <a:rPr sz="2800" spc="-10" dirty="0">
                <a:solidFill>
                  <a:srgbClr val="FF0000"/>
                </a:solidFill>
                <a:latin typeface="Calibri"/>
                <a:cs typeface="Calibri"/>
              </a:rPr>
              <a:t>t</a:t>
            </a: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0000"/>
                </a:solidFill>
                <a:latin typeface="Calibri"/>
                <a:cs typeface="Calibri"/>
              </a:rPr>
              <a:t>i</a:t>
            </a:r>
            <a:r>
              <a:rPr sz="2800" spc="-25" dirty="0">
                <a:solidFill>
                  <a:srgbClr val="FF0000"/>
                </a:solidFill>
                <a:latin typeface="Calibri"/>
                <a:cs typeface="Calibri"/>
              </a:rPr>
              <a:t>m</a:t>
            </a:r>
            <a:r>
              <a:rPr sz="2800" spc="-5" dirty="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sz="2800" spc="-45" dirty="0">
                <a:solidFill>
                  <a:srgbClr val="FF0000"/>
                </a:solidFill>
                <a:latin typeface="Calibri"/>
                <a:cs typeface="Calibri"/>
              </a:rPr>
              <a:t>g</a:t>
            </a:r>
            <a:r>
              <a:rPr sz="2800" spc="-20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2800" spc="-10" dirty="0">
                <a:solidFill>
                  <a:srgbClr val="FF0000"/>
                </a:solidFill>
                <a:latin typeface="Calibri"/>
                <a:cs typeface="Calibri"/>
              </a:rPr>
              <a:t>:</a:t>
            </a:r>
            <a:endParaRPr sz="2800">
              <a:latin typeface="Calibri"/>
              <a:cs typeface="Calibri"/>
            </a:endParaRPr>
          </a:p>
          <a:p>
            <a:pPr marL="174625" marR="5080">
              <a:lnSpc>
                <a:spcPts val="3370"/>
              </a:lnSpc>
              <a:spcBef>
                <a:spcPts val="90"/>
              </a:spcBef>
            </a:pP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F</a:t>
            </a:r>
            <a:r>
              <a:rPr sz="2800" spc="-5" dirty="0">
                <a:solidFill>
                  <a:srgbClr val="FF0000"/>
                </a:solidFill>
                <a:latin typeface="Calibri"/>
                <a:cs typeface="Calibri"/>
              </a:rPr>
              <a:t>i</a:t>
            </a: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nd</a:t>
            </a:r>
            <a:r>
              <a:rPr sz="2800" spc="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FF0000"/>
                </a:solidFill>
                <a:latin typeface="Calibri"/>
                <a:cs typeface="Calibri"/>
              </a:rPr>
              <a:t>n</a:t>
            </a:r>
            <a:r>
              <a:rPr sz="2800" spc="-20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2800" spc="-5" dirty="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sz="2800" spc="-50" dirty="0">
                <a:solidFill>
                  <a:srgbClr val="FF0000"/>
                </a:solidFill>
                <a:latin typeface="Calibri"/>
                <a:cs typeface="Calibri"/>
              </a:rPr>
              <a:t>r</a:t>
            </a:r>
            <a:r>
              <a:rPr sz="2800" spc="-20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2800" spc="-30" dirty="0">
                <a:solidFill>
                  <a:srgbClr val="FF0000"/>
                </a:solidFill>
                <a:latin typeface="Calibri"/>
                <a:cs typeface="Calibri"/>
              </a:rPr>
              <a:t>s</a:t>
            </a:r>
            <a:r>
              <a:rPr sz="2800" spc="-10" dirty="0">
                <a:solidFill>
                  <a:srgbClr val="FF0000"/>
                </a:solidFill>
                <a:latin typeface="Calibri"/>
                <a:cs typeface="Calibri"/>
              </a:rPr>
              <a:t>t</a:t>
            </a: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FF0000"/>
                </a:solidFill>
                <a:latin typeface="Calibri"/>
                <a:cs typeface="Calibri"/>
              </a:rPr>
              <a:t>t</a:t>
            </a:r>
            <a:r>
              <a:rPr sz="2800" spc="-70" dirty="0">
                <a:solidFill>
                  <a:srgbClr val="FF0000"/>
                </a:solidFill>
                <a:latin typeface="Calibri"/>
                <a:cs typeface="Calibri"/>
              </a:rPr>
              <a:t>r</a:t>
            </a:r>
            <a:r>
              <a:rPr sz="2800" spc="-5" dirty="0">
                <a:solidFill>
                  <a:srgbClr val="FF0000"/>
                </a:solidFill>
                <a:latin typeface="Calibri"/>
                <a:cs typeface="Calibri"/>
              </a:rPr>
              <a:t>ai</a:t>
            </a: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n</a:t>
            </a:r>
            <a:r>
              <a:rPr sz="2800" spc="-5" dirty="0">
                <a:solidFill>
                  <a:srgbClr val="FF0000"/>
                </a:solidFill>
                <a:latin typeface="Calibri"/>
                <a:cs typeface="Calibri"/>
              </a:rPr>
              <a:t>i</a:t>
            </a: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ng</a:t>
            </a:r>
            <a:r>
              <a:rPr sz="2800" spc="-5" dirty="0">
                <a:solidFill>
                  <a:srgbClr val="FF0000"/>
                </a:solidFill>
                <a:latin typeface="Calibri"/>
                <a:cs typeface="Calibri"/>
              </a:rPr>
              <a:t> i</a:t>
            </a:r>
            <a:r>
              <a:rPr sz="2800" spc="-25" dirty="0">
                <a:solidFill>
                  <a:srgbClr val="FF0000"/>
                </a:solidFill>
                <a:latin typeface="Calibri"/>
                <a:cs typeface="Calibri"/>
              </a:rPr>
              <a:t>m</a:t>
            </a:r>
            <a:r>
              <a:rPr sz="2800" spc="-5" dirty="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sz="2800" spc="-45" dirty="0">
                <a:solidFill>
                  <a:srgbClr val="FF0000"/>
                </a:solidFill>
                <a:latin typeface="Calibri"/>
                <a:cs typeface="Calibri"/>
              </a:rPr>
              <a:t>g</a:t>
            </a:r>
            <a:r>
              <a:rPr sz="2800" spc="-15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2800" spc="-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spc="-65" dirty="0">
                <a:solidFill>
                  <a:srgbClr val="FF0000"/>
                </a:solidFill>
                <a:latin typeface="Calibri"/>
                <a:cs typeface="Calibri"/>
              </a:rPr>
              <a:t>R</a:t>
            </a:r>
            <a:r>
              <a:rPr sz="2800" spc="-35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2800" spc="-15" dirty="0">
                <a:solidFill>
                  <a:srgbClr val="FF0000"/>
                </a:solidFill>
                <a:latin typeface="Calibri"/>
                <a:cs typeface="Calibri"/>
              </a:rPr>
              <a:t>t</a:t>
            </a: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u</a:t>
            </a:r>
            <a:r>
              <a:rPr sz="2800" spc="-10" dirty="0">
                <a:solidFill>
                  <a:srgbClr val="FF0000"/>
                </a:solidFill>
                <a:latin typeface="Calibri"/>
                <a:cs typeface="Calibri"/>
              </a:rPr>
              <a:t>r</a:t>
            </a: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n</a:t>
            </a:r>
            <a:r>
              <a:rPr sz="2800" spc="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0000"/>
                </a:solidFill>
                <a:latin typeface="Calibri"/>
                <a:cs typeface="Calibri"/>
              </a:rPr>
              <a:t>la</a:t>
            </a: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b</a:t>
            </a:r>
            <a:r>
              <a:rPr sz="2800" spc="-25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l</a:t>
            </a:r>
            <a:r>
              <a:rPr sz="2800" spc="-5" dirty="0">
                <a:solidFill>
                  <a:srgbClr val="FF0000"/>
                </a:solidFill>
                <a:latin typeface="Calibri"/>
                <a:cs typeface="Calibri"/>
              </a:rPr>
              <a:t> o</a:t>
            </a: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f n</a:t>
            </a:r>
            <a:r>
              <a:rPr sz="2800" spc="-25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2800" spc="-5" dirty="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sz="2800" spc="-50" dirty="0">
                <a:solidFill>
                  <a:srgbClr val="FF0000"/>
                </a:solidFill>
                <a:latin typeface="Calibri"/>
                <a:cs typeface="Calibri"/>
              </a:rPr>
              <a:t>r</a:t>
            </a:r>
            <a:r>
              <a:rPr sz="2800" spc="-25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2800" spc="-30" dirty="0">
                <a:solidFill>
                  <a:srgbClr val="FF0000"/>
                </a:solidFill>
                <a:latin typeface="Calibri"/>
                <a:cs typeface="Calibri"/>
              </a:rPr>
              <a:t>s</a:t>
            </a:r>
            <a:r>
              <a:rPr sz="2800" spc="-10" dirty="0">
                <a:solidFill>
                  <a:srgbClr val="FF0000"/>
                </a:solidFill>
                <a:latin typeface="Calibri"/>
                <a:cs typeface="Calibri"/>
              </a:rPr>
              <a:t>t</a:t>
            </a: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0000"/>
                </a:solidFill>
                <a:latin typeface="Calibri"/>
                <a:cs typeface="Calibri"/>
              </a:rPr>
              <a:t>i</a:t>
            </a:r>
            <a:r>
              <a:rPr sz="2800" spc="-30" dirty="0">
                <a:solidFill>
                  <a:srgbClr val="FF0000"/>
                </a:solidFill>
                <a:latin typeface="Calibri"/>
                <a:cs typeface="Calibri"/>
              </a:rPr>
              <a:t>m</a:t>
            </a:r>
            <a:r>
              <a:rPr sz="2800" spc="-5" dirty="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sz="2800" spc="-45" dirty="0">
                <a:solidFill>
                  <a:srgbClr val="FF0000"/>
                </a:solidFill>
                <a:latin typeface="Calibri"/>
                <a:cs typeface="Calibri"/>
              </a:rPr>
              <a:t>g</a:t>
            </a:r>
            <a:r>
              <a:rPr sz="2800" spc="-15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endParaRPr sz="28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889843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43D1BDBF-58C9-4904-93E2-C6B073AB9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48</a:t>
            </a:fld>
            <a:endParaRPr lang="en-US" dirty="0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2598072C-C650-4D18-995E-1A42F7026F45}"/>
              </a:ext>
            </a:extLst>
          </p:cNvPr>
          <p:cNvSpPr/>
          <p:nvPr/>
        </p:nvSpPr>
        <p:spPr>
          <a:xfrm>
            <a:off x="127324" y="112942"/>
            <a:ext cx="7467600" cy="61845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C1864D32-F466-49B7-8BEB-ED3797009085}"/>
              </a:ext>
            </a:extLst>
          </p:cNvPr>
          <p:cNvSpPr txBox="1"/>
          <p:nvPr/>
        </p:nvSpPr>
        <p:spPr>
          <a:xfrm>
            <a:off x="7856925" y="344749"/>
            <a:ext cx="3941445" cy="1684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0" indent="-368935">
              <a:lnSpc>
                <a:spcPct val="100000"/>
              </a:lnSpc>
            </a:pPr>
            <a:r>
              <a:rPr sz="2800" spc="-15" dirty="0">
                <a:latin typeface="Calibri"/>
                <a:cs typeface="Calibri"/>
              </a:rPr>
              <a:t>N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spc="-50" dirty="0">
                <a:latin typeface="Calibri"/>
                <a:cs typeface="Calibri"/>
              </a:rPr>
              <a:t>r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spc="-30" dirty="0">
                <a:latin typeface="Calibri"/>
                <a:cs typeface="Calibri"/>
              </a:rPr>
              <a:t>s</a:t>
            </a:r>
            <a:r>
              <a:rPr sz="2800" spc="-10" dirty="0">
                <a:latin typeface="Calibri"/>
                <a:cs typeface="Calibri"/>
              </a:rPr>
              <a:t>t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N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spc="-10" dirty="0">
                <a:latin typeface="Calibri"/>
                <a:cs typeface="Calibri"/>
              </a:rPr>
              <a:t>i</a:t>
            </a:r>
            <a:r>
              <a:rPr sz="2800" spc="-25" dirty="0">
                <a:latin typeface="Calibri"/>
                <a:cs typeface="Calibri"/>
              </a:rPr>
              <a:t>g</a:t>
            </a:r>
            <a:r>
              <a:rPr sz="2800" spc="5" dirty="0">
                <a:latin typeface="Calibri"/>
                <a:cs typeface="Calibri"/>
              </a:rPr>
              <a:t>hb</a:t>
            </a:r>
            <a:r>
              <a:rPr sz="2800" spc="-5" dirty="0">
                <a:latin typeface="Calibri"/>
                <a:cs typeface="Calibri"/>
              </a:rPr>
              <a:t>o</a:t>
            </a:r>
            <a:r>
              <a:rPr sz="2800" spc="-10" dirty="0">
                <a:latin typeface="Calibri"/>
                <a:cs typeface="Calibri"/>
              </a:rPr>
              <a:t>r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Cl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spc="5" dirty="0">
                <a:latin typeface="Calibri"/>
                <a:cs typeface="Calibri"/>
              </a:rPr>
              <a:t>ss</a:t>
            </a:r>
            <a:r>
              <a:rPr sz="2800" spc="-10" dirty="0">
                <a:latin typeface="Calibri"/>
                <a:cs typeface="Calibri"/>
              </a:rPr>
              <a:t>ifi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spc="-10" dirty="0">
                <a:latin typeface="Calibri"/>
                <a:cs typeface="Calibri"/>
              </a:rPr>
              <a:t>r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2"/>
              </a:spcBef>
            </a:pPr>
            <a:endParaRPr sz="3200">
              <a:latin typeface="Times New Roman"/>
              <a:cs typeface="Times New Roman"/>
            </a:endParaRPr>
          </a:p>
          <a:p>
            <a:pPr marL="381000" marR="590550">
              <a:lnSpc>
                <a:spcPts val="3329"/>
              </a:lnSpc>
            </a:pPr>
            <a:r>
              <a:rPr sz="2800" b="1" dirty="0">
                <a:latin typeface="Calibri"/>
                <a:cs typeface="Calibri"/>
              </a:rPr>
              <a:t>Q</a:t>
            </a:r>
            <a:r>
              <a:rPr sz="2800" spc="-10" dirty="0">
                <a:latin typeface="Calibri"/>
                <a:cs typeface="Calibri"/>
              </a:rPr>
              <a:t>: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30" dirty="0">
                <a:latin typeface="Calibri"/>
                <a:cs typeface="Calibri"/>
              </a:rPr>
              <a:t>W</a:t>
            </a:r>
            <a:r>
              <a:rPr sz="2800" spc="-5" dirty="0">
                <a:latin typeface="Calibri"/>
                <a:cs typeface="Calibri"/>
              </a:rPr>
              <a:t>i</a:t>
            </a:r>
            <a:r>
              <a:rPr sz="2800" spc="-15" dirty="0">
                <a:latin typeface="Calibri"/>
                <a:cs typeface="Calibri"/>
              </a:rPr>
              <a:t>t</a:t>
            </a:r>
            <a:r>
              <a:rPr sz="2800" dirty="0">
                <a:latin typeface="Calibri"/>
                <a:cs typeface="Calibri"/>
              </a:rPr>
              <a:t>h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N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65" dirty="0">
                <a:latin typeface="Calibri"/>
                <a:cs typeface="Calibri"/>
              </a:rPr>
              <a:t>e</a:t>
            </a:r>
            <a:r>
              <a:rPr sz="2800" spc="-55" dirty="0">
                <a:latin typeface="Calibri"/>
                <a:cs typeface="Calibri"/>
              </a:rPr>
              <a:t>x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spc="-25" dirty="0">
                <a:latin typeface="Calibri"/>
                <a:cs typeface="Calibri"/>
              </a:rPr>
              <a:t>m</a:t>
            </a:r>
            <a:r>
              <a:rPr sz="2800" dirty="0">
                <a:latin typeface="Calibri"/>
                <a:cs typeface="Calibri"/>
              </a:rPr>
              <a:t>p</a:t>
            </a:r>
            <a:r>
              <a:rPr sz="2800" spc="-5" dirty="0">
                <a:latin typeface="Calibri"/>
                <a:cs typeface="Calibri"/>
              </a:rPr>
              <a:t>l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spc="5" dirty="0">
                <a:latin typeface="Calibri"/>
                <a:cs typeface="Calibri"/>
              </a:rPr>
              <a:t>s</a:t>
            </a:r>
            <a:r>
              <a:rPr sz="2800" spc="-10" dirty="0">
                <a:latin typeface="Calibri"/>
                <a:cs typeface="Calibri"/>
              </a:rPr>
              <a:t>, </a:t>
            </a:r>
            <a:r>
              <a:rPr sz="2800" dirty="0">
                <a:latin typeface="Calibri"/>
                <a:cs typeface="Calibri"/>
              </a:rPr>
              <a:t>h</a:t>
            </a:r>
            <a:r>
              <a:rPr sz="2800" spc="-10" dirty="0">
                <a:latin typeface="Calibri"/>
                <a:cs typeface="Calibri"/>
              </a:rPr>
              <a:t>o</a:t>
            </a:r>
            <a:r>
              <a:rPr sz="2800" spc="-20" dirty="0">
                <a:latin typeface="Calibri"/>
                <a:cs typeface="Calibri"/>
              </a:rPr>
              <a:t>w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60" dirty="0">
                <a:latin typeface="Calibri"/>
                <a:cs typeface="Calibri"/>
              </a:rPr>
              <a:t>f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spc="-30" dirty="0">
                <a:latin typeface="Calibri"/>
                <a:cs typeface="Calibri"/>
              </a:rPr>
              <a:t>s</a:t>
            </a:r>
            <a:r>
              <a:rPr sz="2800" spc="-10" dirty="0">
                <a:latin typeface="Calibri"/>
                <a:cs typeface="Calibri"/>
              </a:rPr>
              <a:t>t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i</a:t>
            </a:r>
            <a:r>
              <a:rPr sz="2800" dirty="0">
                <a:latin typeface="Calibri"/>
                <a:cs typeface="Calibri"/>
              </a:rPr>
              <a:t>s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t</a:t>
            </a:r>
            <a:r>
              <a:rPr sz="2800" spc="-70" dirty="0">
                <a:latin typeface="Calibri"/>
                <a:cs typeface="Calibri"/>
              </a:rPr>
              <a:t>r</a:t>
            </a:r>
            <a:r>
              <a:rPr sz="2800" spc="-5" dirty="0">
                <a:latin typeface="Calibri"/>
                <a:cs typeface="Calibri"/>
              </a:rPr>
              <a:t>ai</a:t>
            </a:r>
            <a:r>
              <a:rPr sz="2800" dirty="0">
                <a:latin typeface="Calibri"/>
                <a:cs typeface="Calibri"/>
              </a:rPr>
              <a:t>n</a:t>
            </a:r>
            <a:r>
              <a:rPr sz="2800" spc="-5" dirty="0">
                <a:latin typeface="Calibri"/>
                <a:cs typeface="Calibri"/>
              </a:rPr>
              <a:t>i</a:t>
            </a:r>
            <a:r>
              <a:rPr sz="2800" dirty="0">
                <a:latin typeface="Calibri"/>
                <a:cs typeface="Calibri"/>
              </a:rPr>
              <a:t>n</a:t>
            </a:r>
            <a:r>
              <a:rPr sz="2800" spc="-10" dirty="0">
                <a:latin typeface="Calibri"/>
                <a:cs typeface="Calibri"/>
              </a:rPr>
              <a:t>g</a:t>
            </a:r>
            <a:r>
              <a:rPr sz="2800" dirty="0">
                <a:latin typeface="Calibri"/>
                <a:cs typeface="Calibri"/>
              </a:rPr>
              <a:t>?</a:t>
            </a:r>
            <a:endParaRPr sz="28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6091803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43D1BDBF-58C9-4904-93E2-C6B073AB9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49</a:t>
            </a:fld>
            <a:endParaRPr lang="en-US" dirty="0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2598072C-C650-4D18-995E-1A42F7026F45}"/>
              </a:ext>
            </a:extLst>
          </p:cNvPr>
          <p:cNvSpPr/>
          <p:nvPr/>
        </p:nvSpPr>
        <p:spPr>
          <a:xfrm>
            <a:off x="127324" y="112942"/>
            <a:ext cx="7467600" cy="61845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E5E3F06D-8BFD-443B-9470-C894F340A888}"/>
              </a:ext>
            </a:extLst>
          </p:cNvPr>
          <p:cNvSpPr txBox="1"/>
          <p:nvPr/>
        </p:nvSpPr>
        <p:spPr>
          <a:xfrm>
            <a:off x="7856925" y="344749"/>
            <a:ext cx="3941445" cy="22148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0" indent="-368935">
              <a:lnSpc>
                <a:spcPct val="100000"/>
              </a:lnSpc>
            </a:pPr>
            <a:r>
              <a:rPr sz="2800" spc="-15" dirty="0">
                <a:latin typeface="Calibri"/>
                <a:cs typeface="Calibri"/>
              </a:rPr>
              <a:t>N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spc="-50" dirty="0">
                <a:latin typeface="Calibri"/>
                <a:cs typeface="Calibri"/>
              </a:rPr>
              <a:t>r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spc="-30" dirty="0">
                <a:latin typeface="Calibri"/>
                <a:cs typeface="Calibri"/>
              </a:rPr>
              <a:t>s</a:t>
            </a:r>
            <a:r>
              <a:rPr sz="2800" spc="-10" dirty="0">
                <a:latin typeface="Calibri"/>
                <a:cs typeface="Calibri"/>
              </a:rPr>
              <a:t>t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N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spc="-10" dirty="0">
                <a:latin typeface="Calibri"/>
                <a:cs typeface="Calibri"/>
              </a:rPr>
              <a:t>i</a:t>
            </a:r>
            <a:r>
              <a:rPr sz="2800" spc="-25" dirty="0">
                <a:latin typeface="Calibri"/>
                <a:cs typeface="Calibri"/>
              </a:rPr>
              <a:t>g</a:t>
            </a:r>
            <a:r>
              <a:rPr sz="2800" spc="5" dirty="0">
                <a:latin typeface="Calibri"/>
                <a:cs typeface="Calibri"/>
              </a:rPr>
              <a:t>hb</a:t>
            </a:r>
            <a:r>
              <a:rPr sz="2800" spc="-5" dirty="0">
                <a:latin typeface="Calibri"/>
                <a:cs typeface="Calibri"/>
              </a:rPr>
              <a:t>o</a:t>
            </a:r>
            <a:r>
              <a:rPr sz="2800" spc="-10" dirty="0">
                <a:latin typeface="Calibri"/>
                <a:cs typeface="Calibri"/>
              </a:rPr>
              <a:t>r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Cl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spc="5" dirty="0">
                <a:latin typeface="Calibri"/>
                <a:cs typeface="Calibri"/>
              </a:rPr>
              <a:t>ss</a:t>
            </a:r>
            <a:r>
              <a:rPr sz="2800" spc="-10" dirty="0">
                <a:latin typeface="Calibri"/>
                <a:cs typeface="Calibri"/>
              </a:rPr>
              <a:t>ifi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spc="-10" dirty="0">
                <a:latin typeface="Calibri"/>
                <a:cs typeface="Calibri"/>
              </a:rPr>
              <a:t>r</a:t>
            </a:r>
            <a:endParaRPr sz="28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2"/>
              </a:spcBef>
            </a:pPr>
            <a:endParaRPr sz="3200" dirty="0">
              <a:latin typeface="Times New Roman"/>
              <a:cs typeface="Times New Roman"/>
            </a:endParaRPr>
          </a:p>
          <a:p>
            <a:pPr marL="381000" marR="590550">
              <a:lnSpc>
                <a:spcPts val="3329"/>
              </a:lnSpc>
            </a:pPr>
            <a:r>
              <a:rPr sz="2800" b="1" dirty="0">
                <a:latin typeface="Calibri"/>
                <a:cs typeface="Calibri"/>
              </a:rPr>
              <a:t>Q</a:t>
            </a:r>
            <a:r>
              <a:rPr sz="2800" spc="-10" dirty="0">
                <a:latin typeface="Calibri"/>
                <a:cs typeface="Calibri"/>
              </a:rPr>
              <a:t>: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30" dirty="0">
                <a:latin typeface="Calibri"/>
                <a:cs typeface="Calibri"/>
              </a:rPr>
              <a:t>W</a:t>
            </a:r>
            <a:r>
              <a:rPr sz="2800" spc="-5" dirty="0">
                <a:latin typeface="Calibri"/>
                <a:cs typeface="Calibri"/>
              </a:rPr>
              <a:t>i</a:t>
            </a:r>
            <a:r>
              <a:rPr sz="2800" spc="-15" dirty="0">
                <a:latin typeface="Calibri"/>
                <a:cs typeface="Calibri"/>
              </a:rPr>
              <a:t>t</a:t>
            </a:r>
            <a:r>
              <a:rPr sz="2800" dirty="0">
                <a:latin typeface="Calibri"/>
                <a:cs typeface="Calibri"/>
              </a:rPr>
              <a:t>h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N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65" dirty="0">
                <a:latin typeface="Calibri"/>
                <a:cs typeface="Calibri"/>
              </a:rPr>
              <a:t>e</a:t>
            </a:r>
            <a:r>
              <a:rPr sz="2800" spc="-55" dirty="0">
                <a:latin typeface="Calibri"/>
                <a:cs typeface="Calibri"/>
              </a:rPr>
              <a:t>x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spc="-25" dirty="0">
                <a:latin typeface="Calibri"/>
                <a:cs typeface="Calibri"/>
              </a:rPr>
              <a:t>m</a:t>
            </a:r>
            <a:r>
              <a:rPr sz="2800" dirty="0">
                <a:latin typeface="Calibri"/>
                <a:cs typeface="Calibri"/>
              </a:rPr>
              <a:t>p</a:t>
            </a:r>
            <a:r>
              <a:rPr sz="2800" spc="-5" dirty="0">
                <a:latin typeface="Calibri"/>
                <a:cs typeface="Calibri"/>
              </a:rPr>
              <a:t>l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spc="5" dirty="0">
                <a:latin typeface="Calibri"/>
                <a:cs typeface="Calibri"/>
              </a:rPr>
              <a:t>s</a:t>
            </a:r>
            <a:r>
              <a:rPr sz="2800" spc="-10" dirty="0">
                <a:latin typeface="Calibri"/>
                <a:cs typeface="Calibri"/>
              </a:rPr>
              <a:t>, </a:t>
            </a:r>
            <a:r>
              <a:rPr sz="2800" dirty="0">
                <a:latin typeface="Calibri"/>
                <a:cs typeface="Calibri"/>
              </a:rPr>
              <a:t>h</a:t>
            </a:r>
            <a:r>
              <a:rPr sz="2800" spc="-10" dirty="0">
                <a:latin typeface="Calibri"/>
                <a:cs typeface="Calibri"/>
              </a:rPr>
              <a:t>o</a:t>
            </a:r>
            <a:r>
              <a:rPr sz="2800" spc="-20" dirty="0">
                <a:latin typeface="Calibri"/>
                <a:cs typeface="Calibri"/>
              </a:rPr>
              <a:t>w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60" dirty="0">
                <a:latin typeface="Calibri"/>
                <a:cs typeface="Calibri"/>
              </a:rPr>
              <a:t>f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spc="-30" dirty="0">
                <a:latin typeface="Calibri"/>
                <a:cs typeface="Calibri"/>
              </a:rPr>
              <a:t>s</a:t>
            </a:r>
            <a:r>
              <a:rPr sz="2800" spc="-10" dirty="0">
                <a:latin typeface="Calibri"/>
                <a:cs typeface="Calibri"/>
              </a:rPr>
              <a:t>t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i</a:t>
            </a:r>
            <a:r>
              <a:rPr sz="2800" dirty="0">
                <a:latin typeface="Calibri"/>
                <a:cs typeface="Calibri"/>
              </a:rPr>
              <a:t>s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t</a:t>
            </a:r>
            <a:r>
              <a:rPr sz="2800" spc="-70" dirty="0">
                <a:latin typeface="Calibri"/>
                <a:cs typeface="Calibri"/>
              </a:rPr>
              <a:t>r</a:t>
            </a:r>
            <a:r>
              <a:rPr sz="2800" spc="-5" dirty="0">
                <a:latin typeface="Calibri"/>
                <a:cs typeface="Calibri"/>
              </a:rPr>
              <a:t>ai</a:t>
            </a:r>
            <a:r>
              <a:rPr sz="2800" dirty="0">
                <a:latin typeface="Calibri"/>
                <a:cs typeface="Calibri"/>
              </a:rPr>
              <a:t>n</a:t>
            </a:r>
            <a:r>
              <a:rPr sz="2800" spc="-5" dirty="0">
                <a:latin typeface="Calibri"/>
                <a:cs typeface="Calibri"/>
              </a:rPr>
              <a:t>i</a:t>
            </a:r>
            <a:r>
              <a:rPr sz="2800" dirty="0">
                <a:latin typeface="Calibri"/>
                <a:cs typeface="Calibri"/>
              </a:rPr>
              <a:t>n</a:t>
            </a:r>
            <a:r>
              <a:rPr sz="2800" spc="-10" dirty="0">
                <a:latin typeface="Calibri"/>
                <a:cs typeface="Calibri"/>
              </a:rPr>
              <a:t>g</a:t>
            </a:r>
            <a:r>
              <a:rPr sz="2800" dirty="0">
                <a:latin typeface="Calibri"/>
                <a:cs typeface="Calibri"/>
              </a:rPr>
              <a:t>?</a:t>
            </a:r>
          </a:p>
          <a:p>
            <a:pPr marL="381000">
              <a:lnSpc>
                <a:spcPct val="100000"/>
              </a:lnSpc>
              <a:spcBef>
                <a:spcPts val="710"/>
              </a:spcBef>
            </a:pPr>
            <a:r>
              <a:rPr sz="2800" b="1" spc="-20" dirty="0">
                <a:latin typeface="Calibri"/>
                <a:cs typeface="Calibri"/>
              </a:rPr>
              <a:t>A</a:t>
            </a:r>
            <a:r>
              <a:rPr sz="2800" spc="-10" dirty="0">
                <a:latin typeface="Calibri"/>
                <a:cs typeface="Calibri"/>
              </a:rPr>
              <a:t>: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</a:t>
            </a:r>
            <a:r>
              <a:rPr sz="2800" dirty="0">
                <a:latin typeface="Calibri"/>
                <a:cs typeface="Calibri"/>
              </a:rPr>
              <a:t>(</a:t>
            </a:r>
            <a:r>
              <a:rPr sz="2800" spc="-10" dirty="0">
                <a:latin typeface="Calibri"/>
                <a:cs typeface="Calibri"/>
              </a:rPr>
              <a:t>1</a:t>
            </a:r>
            <a:r>
              <a:rPr sz="2800" dirty="0">
                <a:latin typeface="Calibri"/>
                <a:cs typeface="Calibri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254370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342C1CAB-8CAC-4052-BBF9-4A0F4A26C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z="1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fld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CCE04CB4-F203-4C5A-88BB-ACAE8AB714C3}"/>
              </a:ext>
            </a:extLst>
          </p:cNvPr>
          <p:cNvSpPr txBox="1">
            <a:spLocks/>
          </p:cNvSpPr>
          <p:nvPr/>
        </p:nvSpPr>
        <p:spPr>
          <a:xfrm>
            <a:off x="16162" y="356676"/>
            <a:ext cx="11196322" cy="6001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algn="l" defTabSz="914126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799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431800" algn="ctr">
              <a:lnSpc>
                <a:spcPct val="100000"/>
              </a:lnSpc>
            </a:pPr>
            <a:r>
              <a:rPr lang="en-US" sz="3900" b="1" spc="35" dirty="0">
                <a:solidFill>
                  <a:schemeClr val="bg2">
                    <a:lumMod val="50000"/>
                  </a:schemeClr>
                </a:solidFill>
                <a:latin typeface="Calibri Light"/>
                <a:cs typeface="Calibri Light"/>
              </a:rPr>
              <a:t>Machine Learning</a:t>
            </a:r>
            <a:endParaRPr lang="en-US" sz="4000" b="1" dirty="0">
              <a:solidFill>
                <a:schemeClr val="bg2">
                  <a:lumMod val="50000"/>
                </a:schemeClr>
              </a:solidFill>
              <a:latin typeface="Calibri Light"/>
              <a:cs typeface="Calibri Light"/>
            </a:endParaRPr>
          </a:p>
        </p:txBody>
      </p:sp>
      <p:sp>
        <p:nvSpPr>
          <p:cNvPr id="6" name="object 7">
            <a:extLst>
              <a:ext uri="{FF2B5EF4-FFF2-40B4-BE49-F238E27FC236}">
                <a16:creationId xmlns:a16="http://schemas.microsoft.com/office/drawing/2014/main" id="{D89755B8-3A41-4F15-A7AD-35A029F55841}"/>
              </a:ext>
            </a:extLst>
          </p:cNvPr>
          <p:cNvSpPr txBox="1"/>
          <p:nvPr/>
        </p:nvSpPr>
        <p:spPr>
          <a:xfrm>
            <a:off x="976278" y="1106261"/>
            <a:ext cx="3367122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altLang="zh-TW" sz="2800" spc="-10" dirty="0">
                <a:latin typeface="Calibri"/>
                <a:cs typeface="Calibri"/>
              </a:rPr>
              <a:t>Unsupervised learning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0ED9B9F9-91BF-44CE-991B-7B3C3C53295A}"/>
              </a:ext>
            </a:extLst>
          </p:cNvPr>
          <p:cNvSpPr txBox="1"/>
          <p:nvPr/>
        </p:nvSpPr>
        <p:spPr>
          <a:xfrm>
            <a:off x="8130567" y="1106261"/>
            <a:ext cx="2995647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altLang="zh-TW" sz="2800" spc="-10" dirty="0">
                <a:latin typeface="Calibri"/>
                <a:cs typeface="Calibri"/>
              </a:rPr>
              <a:t>Supervised learning</a:t>
            </a:r>
            <a:endParaRPr sz="2800" dirty="0">
              <a:latin typeface="Calibri"/>
              <a:cs typeface="Calibri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ACF03752-DB38-4533-9095-62D06063A2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1022" y="1686569"/>
            <a:ext cx="1857634" cy="2143424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9163F38E-AD6C-49F9-9152-77D64A769B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5841" y="1639959"/>
            <a:ext cx="3210373" cy="2076740"/>
          </a:xfrm>
          <a:prstGeom prst="rect">
            <a:avLst/>
          </a:prstGeom>
        </p:spPr>
      </p:pic>
      <p:sp>
        <p:nvSpPr>
          <p:cNvPr id="12" name="object 7">
            <a:extLst>
              <a:ext uri="{FF2B5EF4-FFF2-40B4-BE49-F238E27FC236}">
                <a16:creationId xmlns:a16="http://schemas.microsoft.com/office/drawing/2014/main" id="{5B6FC050-174D-40EF-AFA2-8F6460C8990B}"/>
              </a:ext>
            </a:extLst>
          </p:cNvPr>
          <p:cNvSpPr txBox="1"/>
          <p:nvPr/>
        </p:nvSpPr>
        <p:spPr>
          <a:xfrm>
            <a:off x="4548719" y="3711553"/>
            <a:ext cx="3367122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altLang="zh-TW" sz="2800" spc="-10" dirty="0">
                <a:latin typeface="Calibri"/>
                <a:cs typeface="Calibri"/>
              </a:rPr>
              <a:t>Reinforcement learning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B6DE78F7-64D1-4237-A54A-883C7B0F4B92}"/>
              </a:ext>
            </a:extLst>
          </p:cNvPr>
          <p:cNvSpPr/>
          <p:nvPr/>
        </p:nvSpPr>
        <p:spPr>
          <a:xfrm>
            <a:off x="1853904" y="4425668"/>
            <a:ext cx="2809116" cy="1491526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id="{7119E9E5-E23D-4FF7-8878-29389EB9F294}"/>
              </a:ext>
            </a:extLst>
          </p:cNvPr>
          <p:cNvSpPr txBox="1">
            <a:spLocks/>
          </p:cNvSpPr>
          <p:nvPr/>
        </p:nvSpPr>
        <p:spPr>
          <a:xfrm>
            <a:off x="1135652" y="4851409"/>
            <a:ext cx="3865665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algn="l" defTabSz="914126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799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431800" algn="ctr">
              <a:lnSpc>
                <a:spcPct val="100000"/>
              </a:lnSpc>
            </a:pPr>
            <a:r>
              <a:rPr lang="en-US" altLang="zh-TW" sz="3600" spc="35" dirty="0">
                <a:solidFill>
                  <a:schemeClr val="tx1"/>
                </a:solidFill>
                <a:latin typeface="Calibri Light"/>
                <a:cs typeface="Calibri Light"/>
              </a:rPr>
              <a:t>Agents</a:t>
            </a:r>
            <a:endParaRPr lang="en-US" sz="3600" dirty="0">
              <a:solidFill>
                <a:schemeClr val="tx1"/>
              </a:solidFill>
              <a:latin typeface="Calibri Light"/>
              <a:cs typeface="Calibri Light"/>
            </a:endParaRPr>
          </a:p>
        </p:txBody>
      </p: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733B0AC2-E8A9-46B4-9FC4-C3EB8D64B9EC}"/>
              </a:ext>
            </a:extLst>
          </p:cNvPr>
          <p:cNvSpPr/>
          <p:nvPr/>
        </p:nvSpPr>
        <p:spPr>
          <a:xfrm>
            <a:off x="7747355" y="4425668"/>
            <a:ext cx="2809116" cy="1491526"/>
          </a:xfrm>
          <a:prstGeom prst="roundRect">
            <a:avLst/>
          </a:prstGeom>
          <a:solidFill>
            <a:srgbClr val="3FCBF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object 2">
            <a:extLst>
              <a:ext uri="{FF2B5EF4-FFF2-40B4-BE49-F238E27FC236}">
                <a16:creationId xmlns:a16="http://schemas.microsoft.com/office/drawing/2014/main" id="{F25B96E3-8FFD-42E2-8AAC-36534E5208E0}"/>
              </a:ext>
            </a:extLst>
          </p:cNvPr>
          <p:cNvSpPr txBox="1">
            <a:spLocks/>
          </p:cNvSpPr>
          <p:nvPr/>
        </p:nvSpPr>
        <p:spPr>
          <a:xfrm>
            <a:off x="7053811" y="4851409"/>
            <a:ext cx="3865665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algn="l" defTabSz="914126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799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431800" algn="ctr">
              <a:lnSpc>
                <a:spcPct val="100000"/>
              </a:lnSpc>
            </a:pPr>
            <a:r>
              <a:rPr lang="en-US" altLang="zh-TW" sz="3600" spc="35" dirty="0">
                <a:solidFill>
                  <a:schemeClr val="tx1"/>
                </a:solidFill>
                <a:latin typeface="Calibri Light"/>
                <a:cs typeface="Calibri Light"/>
              </a:rPr>
              <a:t>Environment</a:t>
            </a:r>
            <a:endParaRPr lang="en-US" sz="3600" dirty="0">
              <a:solidFill>
                <a:schemeClr val="tx1"/>
              </a:solidFill>
              <a:latin typeface="Calibri Light"/>
              <a:cs typeface="Calibri Light"/>
            </a:endParaRPr>
          </a:p>
        </p:txBody>
      </p: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9B02C8CB-F752-4D5D-BA27-B22112514053}"/>
              </a:ext>
            </a:extLst>
          </p:cNvPr>
          <p:cNvCxnSpPr>
            <a:cxnSpLocks/>
          </p:cNvCxnSpPr>
          <p:nvPr/>
        </p:nvCxnSpPr>
        <p:spPr>
          <a:xfrm flipH="1">
            <a:off x="5410749" y="5128408"/>
            <a:ext cx="1643062" cy="0"/>
          </a:xfrm>
          <a:prstGeom prst="straightConnector1">
            <a:avLst/>
          </a:prstGeom>
          <a:ln w="76200" cap="rnd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9" name="object 7">
            <a:extLst>
              <a:ext uri="{FF2B5EF4-FFF2-40B4-BE49-F238E27FC236}">
                <a16:creationId xmlns:a16="http://schemas.microsoft.com/office/drawing/2014/main" id="{062D3075-EE6C-4091-A685-6E3D9326BDCD}"/>
              </a:ext>
            </a:extLst>
          </p:cNvPr>
          <p:cNvSpPr txBox="1"/>
          <p:nvPr/>
        </p:nvSpPr>
        <p:spPr>
          <a:xfrm>
            <a:off x="5356564" y="4452966"/>
            <a:ext cx="1643062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altLang="zh-TW" sz="2800" spc="-10" dirty="0">
                <a:latin typeface="Calibri"/>
                <a:cs typeface="Calibri"/>
              </a:rPr>
              <a:t>interaction</a:t>
            </a:r>
            <a:endParaRPr sz="28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7139999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43D1BDBF-58C9-4904-93E2-C6B073AB9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50</a:t>
            </a:fld>
            <a:endParaRPr lang="en-US" dirty="0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2598072C-C650-4D18-995E-1A42F7026F45}"/>
              </a:ext>
            </a:extLst>
          </p:cNvPr>
          <p:cNvSpPr/>
          <p:nvPr/>
        </p:nvSpPr>
        <p:spPr>
          <a:xfrm>
            <a:off x="127324" y="112942"/>
            <a:ext cx="7467600" cy="61845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23B9AC7D-1CA7-4B04-B330-6E4479555CE6}"/>
              </a:ext>
            </a:extLst>
          </p:cNvPr>
          <p:cNvSpPr txBox="1"/>
          <p:nvPr/>
        </p:nvSpPr>
        <p:spPr>
          <a:xfrm>
            <a:off x="7856925" y="344749"/>
            <a:ext cx="3941445" cy="36385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0" indent="-368935">
              <a:lnSpc>
                <a:spcPct val="100000"/>
              </a:lnSpc>
            </a:pPr>
            <a:r>
              <a:rPr sz="2800" spc="-15" dirty="0">
                <a:latin typeface="Calibri"/>
                <a:cs typeface="Calibri"/>
              </a:rPr>
              <a:t>N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spc="-50" dirty="0">
                <a:latin typeface="Calibri"/>
                <a:cs typeface="Calibri"/>
              </a:rPr>
              <a:t>r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spc="-30" dirty="0">
                <a:latin typeface="Calibri"/>
                <a:cs typeface="Calibri"/>
              </a:rPr>
              <a:t>s</a:t>
            </a:r>
            <a:r>
              <a:rPr sz="2800" spc="-10" dirty="0">
                <a:latin typeface="Calibri"/>
                <a:cs typeface="Calibri"/>
              </a:rPr>
              <a:t>t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N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spc="-10" dirty="0">
                <a:latin typeface="Calibri"/>
                <a:cs typeface="Calibri"/>
              </a:rPr>
              <a:t>i</a:t>
            </a:r>
            <a:r>
              <a:rPr sz="2800" spc="-25" dirty="0">
                <a:latin typeface="Calibri"/>
                <a:cs typeface="Calibri"/>
              </a:rPr>
              <a:t>g</a:t>
            </a:r>
            <a:r>
              <a:rPr sz="2800" spc="5" dirty="0">
                <a:latin typeface="Calibri"/>
                <a:cs typeface="Calibri"/>
              </a:rPr>
              <a:t>hb</a:t>
            </a:r>
            <a:r>
              <a:rPr sz="2800" spc="-5" dirty="0">
                <a:latin typeface="Calibri"/>
                <a:cs typeface="Calibri"/>
              </a:rPr>
              <a:t>o</a:t>
            </a:r>
            <a:r>
              <a:rPr sz="2800" spc="-10" dirty="0">
                <a:latin typeface="Calibri"/>
                <a:cs typeface="Calibri"/>
              </a:rPr>
              <a:t>r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Cl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spc="5" dirty="0">
                <a:latin typeface="Calibri"/>
                <a:cs typeface="Calibri"/>
              </a:rPr>
              <a:t>ss</a:t>
            </a:r>
            <a:r>
              <a:rPr sz="2800" spc="-10" dirty="0">
                <a:latin typeface="Calibri"/>
                <a:cs typeface="Calibri"/>
              </a:rPr>
              <a:t>ifi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spc="-10" dirty="0">
                <a:latin typeface="Calibri"/>
                <a:cs typeface="Calibri"/>
              </a:rPr>
              <a:t>r</a:t>
            </a:r>
            <a:endParaRPr sz="28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2"/>
              </a:spcBef>
            </a:pPr>
            <a:endParaRPr sz="3200" dirty="0">
              <a:latin typeface="Times New Roman"/>
              <a:cs typeface="Times New Roman"/>
            </a:endParaRPr>
          </a:p>
          <a:p>
            <a:pPr marL="381000" marR="590550">
              <a:lnSpc>
                <a:spcPts val="3329"/>
              </a:lnSpc>
            </a:pPr>
            <a:r>
              <a:rPr sz="2800" b="1" dirty="0">
                <a:latin typeface="Calibri"/>
                <a:cs typeface="Calibri"/>
              </a:rPr>
              <a:t>Q</a:t>
            </a:r>
            <a:r>
              <a:rPr sz="2800" spc="-10" dirty="0">
                <a:latin typeface="Calibri"/>
                <a:cs typeface="Calibri"/>
              </a:rPr>
              <a:t>: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30" dirty="0">
                <a:latin typeface="Calibri"/>
                <a:cs typeface="Calibri"/>
              </a:rPr>
              <a:t>W</a:t>
            </a:r>
            <a:r>
              <a:rPr sz="2800" spc="-5" dirty="0">
                <a:latin typeface="Calibri"/>
                <a:cs typeface="Calibri"/>
              </a:rPr>
              <a:t>i</a:t>
            </a:r>
            <a:r>
              <a:rPr sz="2800" spc="-15" dirty="0">
                <a:latin typeface="Calibri"/>
                <a:cs typeface="Calibri"/>
              </a:rPr>
              <a:t>t</a:t>
            </a:r>
            <a:r>
              <a:rPr sz="2800" dirty="0">
                <a:latin typeface="Calibri"/>
                <a:cs typeface="Calibri"/>
              </a:rPr>
              <a:t>h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N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65" dirty="0">
                <a:latin typeface="Calibri"/>
                <a:cs typeface="Calibri"/>
              </a:rPr>
              <a:t>e</a:t>
            </a:r>
            <a:r>
              <a:rPr sz="2800" spc="-55" dirty="0">
                <a:latin typeface="Calibri"/>
                <a:cs typeface="Calibri"/>
              </a:rPr>
              <a:t>x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spc="-25" dirty="0">
                <a:latin typeface="Calibri"/>
                <a:cs typeface="Calibri"/>
              </a:rPr>
              <a:t>m</a:t>
            </a:r>
            <a:r>
              <a:rPr sz="2800" dirty="0">
                <a:latin typeface="Calibri"/>
                <a:cs typeface="Calibri"/>
              </a:rPr>
              <a:t>p</a:t>
            </a:r>
            <a:r>
              <a:rPr sz="2800" spc="-5" dirty="0">
                <a:latin typeface="Calibri"/>
                <a:cs typeface="Calibri"/>
              </a:rPr>
              <a:t>l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spc="5" dirty="0">
                <a:latin typeface="Calibri"/>
                <a:cs typeface="Calibri"/>
              </a:rPr>
              <a:t>s</a:t>
            </a:r>
            <a:r>
              <a:rPr sz="2800" spc="-10" dirty="0">
                <a:latin typeface="Calibri"/>
                <a:cs typeface="Calibri"/>
              </a:rPr>
              <a:t>, </a:t>
            </a:r>
            <a:r>
              <a:rPr sz="2800" dirty="0">
                <a:latin typeface="Calibri"/>
                <a:cs typeface="Calibri"/>
              </a:rPr>
              <a:t>h</a:t>
            </a:r>
            <a:r>
              <a:rPr sz="2800" spc="-10" dirty="0">
                <a:latin typeface="Calibri"/>
                <a:cs typeface="Calibri"/>
              </a:rPr>
              <a:t>o</a:t>
            </a:r>
            <a:r>
              <a:rPr sz="2800" spc="-20" dirty="0">
                <a:latin typeface="Calibri"/>
                <a:cs typeface="Calibri"/>
              </a:rPr>
              <a:t>w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60" dirty="0">
                <a:latin typeface="Calibri"/>
                <a:cs typeface="Calibri"/>
              </a:rPr>
              <a:t>f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spc="-30" dirty="0">
                <a:latin typeface="Calibri"/>
                <a:cs typeface="Calibri"/>
              </a:rPr>
              <a:t>s</a:t>
            </a:r>
            <a:r>
              <a:rPr sz="2800" spc="-10" dirty="0">
                <a:latin typeface="Calibri"/>
                <a:cs typeface="Calibri"/>
              </a:rPr>
              <a:t>t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i</a:t>
            </a:r>
            <a:r>
              <a:rPr sz="2800" dirty="0">
                <a:latin typeface="Calibri"/>
                <a:cs typeface="Calibri"/>
              </a:rPr>
              <a:t>s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t</a:t>
            </a:r>
            <a:r>
              <a:rPr sz="2800" spc="-70" dirty="0">
                <a:latin typeface="Calibri"/>
                <a:cs typeface="Calibri"/>
              </a:rPr>
              <a:t>r</a:t>
            </a:r>
            <a:r>
              <a:rPr sz="2800" spc="-5" dirty="0">
                <a:latin typeface="Calibri"/>
                <a:cs typeface="Calibri"/>
              </a:rPr>
              <a:t>ai</a:t>
            </a:r>
            <a:r>
              <a:rPr sz="2800" dirty="0">
                <a:latin typeface="Calibri"/>
                <a:cs typeface="Calibri"/>
              </a:rPr>
              <a:t>n</a:t>
            </a:r>
            <a:r>
              <a:rPr sz="2800" spc="-5" dirty="0">
                <a:latin typeface="Calibri"/>
                <a:cs typeface="Calibri"/>
              </a:rPr>
              <a:t>i</a:t>
            </a:r>
            <a:r>
              <a:rPr sz="2800" dirty="0">
                <a:latin typeface="Calibri"/>
                <a:cs typeface="Calibri"/>
              </a:rPr>
              <a:t>n</a:t>
            </a:r>
            <a:r>
              <a:rPr sz="2800" spc="-10" dirty="0">
                <a:latin typeface="Calibri"/>
                <a:cs typeface="Calibri"/>
              </a:rPr>
              <a:t>g</a:t>
            </a:r>
            <a:r>
              <a:rPr sz="2800" dirty="0">
                <a:latin typeface="Calibri"/>
                <a:cs typeface="Calibri"/>
              </a:rPr>
              <a:t>?</a:t>
            </a:r>
          </a:p>
          <a:p>
            <a:pPr marL="381000">
              <a:lnSpc>
                <a:spcPct val="100000"/>
              </a:lnSpc>
              <a:spcBef>
                <a:spcPts val="710"/>
              </a:spcBef>
            </a:pPr>
            <a:r>
              <a:rPr sz="2800" b="1" spc="-20" dirty="0">
                <a:latin typeface="Calibri"/>
                <a:cs typeface="Calibri"/>
              </a:rPr>
              <a:t>A</a:t>
            </a:r>
            <a:r>
              <a:rPr sz="2800" spc="-10" dirty="0">
                <a:latin typeface="Calibri"/>
                <a:cs typeface="Calibri"/>
              </a:rPr>
              <a:t>: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</a:t>
            </a:r>
            <a:r>
              <a:rPr sz="2800" dirty="0">
                <a:latin typeface="Calibri"/>
                <a:cs typeface="Calibri"/>
              </a:rPr>
              <a:t>(</a:t>
            </a:r>
            <a:r>
              <a:rPr sz="2800" spc="-10" dirty="0">
                <a:latin typeface="Calibri"/>
                <a:cs typeface="Calibri"/>
              </a:rPr>
              <a:t>1</a:t>
            </a:r>
            <a:r>
              <a:rPr sz="2800" dirty="0">
                <a:latin typeface="Calibri"/>
                <a:cs typeface="Calibri"/>
              </a:rPr>
              <a:t>)</a:t>
            </a:r>
          </a:p>
          <a:p>
            <a:pPr>
              <a:lnSpc>
                <a:spcPct val="100000"/>
              </a:lnSpc>
              <a:spcBef>
                <a:spcPts val="52"/>
              </a:spcBef>
            </a:pPr>
            <a:endParaRPr sz="4000" dirty="0">
              <a:latin typeface="Times New Roman"/>
              <a:cs typeface="Times New Roman"/>
            </a:endParaRPr>
          </a:p>
          <a:p>
            <a:pPr marL="381000" marR="590550">
              <a:lnSpc>
                <a:spcPts val="3329"/>
              </a:lnSpc>
            </a:pPr>
            <a:r>
              <a:rPr sz="2800" b="1" dirty="0">
                <a:latin typeface="Calibri"/>
                <a:cs typeface="Calibri"/>
              </a:rPr>
              <a:t>Q</a:t>
            </a:r>
            <a:r>
              <a:rPr sz="2800" spc="-10" dirty="0">
                <a:latin typeface="Calibri"/>
                <a:cs typeface="Calibri"/>
              </a:rPr>
              <a:t>: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30" dirty="0">
                <a:latin typeface="Calibri"/>
                <a:cs typeface="Calibri"/>
              </a:rPr>
              <a:t>W</a:t>
            </a:r>
            <a:r>
              <a:rPr sz="2800" spc="-5" dirty="0">
                <a:latin typeface="Calibri"/>
                <a:cs typeface="Calibri"/>
              </a:rPr>
              <a:t>i</a:t>
            </a:r>
            <a:r>
              <a:rPr sz="2800" spc="-15" dirty="0">
                <a:latin typeface="Calibri"/>
                <a:cs typeface="Calibri"/>
              </a:rPr>
              <a:t>t</a:t>
            </a:r>
            <a:r>
              <a:rPr sz="2800" dirty="0">
                <a:latin typeface="Calibri"/>
                <a:cs typeface="Calibri"/>
              </a:rPr>
              <a:t>h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N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65" dirty="0">
                <a:latin typeface="Calibri"/>
                <a:cs typeface="Calibri"/>
              </a:rPr>
              <a:t>e</a:t>
            </a:r>
            <a:r>
              <a:rPr sz="2800" spc="-55" dirty="0">
                <a:latin typeface="Calibri"/>
                <a:cs typeface="Calibri"/>
              </a:rPr>
              <a:t>x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spc="-25" dirty="0">
                <a:latin typeface="Calibri"/>
                <a:cs typeface="Calibri"/>
              </a:rPr>
              <a:t>m</a:t>
            </a:r>
            <a:r>
              <a:rPr sz="2800" dirty="0">
                <a:latin typeface="Calibri"/>
                <a:cs typeface="Calibri"/>
              </a:rPr>
              <a:t>p</a:t>
            </a:r>
            <a:r>
              <a:rPr sz="2800" spc="-5" dirty="0">
                <a:latin typeface="Calibri"/>
                <a:cs typeface="Calibri"/>
              </a:rPr>
              <a:t>l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spc="5" dirty="0">
                <a:latin typeface="Calibri"/>
                <a:cs typeface="Calibri"/>
              </a:rPr>
              <a:t>s</a:t>
            </a:r>
            <a:r>
              <a:rPr sz="2800" spc="-10" dirty="0">
                <a:latin typeface="Calibri"/>
                <a:cs typeface="Calibri"/>
              </a:rPr>
              <a:t>, </a:t>
            </a:r>
            <a:r>
              <a:rPr sz="2800" dirty="0">
                <a:latin typeface="Calibri"/>
                <a:cs typeface="Calibri"/>
              </a:rPr>
              <a:t>h</a:t>
            </a:r>
            <a:r>
              <a:rPr sz="2800" spc="-10" dirty="0">
                <a:latin typeface="Calibri"/>
                <a:cs typeface="Calibri"/>
              </a:rPr>
              <a:t>o</a:t>
            </a:r>
            <a:r>
              <a:rPr sz="2800" spc="-20" dirty="0">
                <a:latin typeface="Calibri"/>
                <a:cs typeface="Calibri"/>
              </a:rPr>
              <a:t>w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60" dirty="0">
                <a:latin typeface="Calibri"/>
                <a:cs typeface="Calibri"/>
              </a:rPr>
              <a:t>f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spc="-30" dirty="0">
                <a:latin typeface="Calibri"/>
                <a:cs typeface="Calibri"/>
              </a:rPr>
              <a:t>s</a:t>
            </a:r>
            <a:r>
              <a:rPr sz="2800" spc="-10" dirty="0">
                <a:latin typeface="Calibri"/>
                <a:cs typeface="Calibri"/>
              </a:rPr>
              <a:t>t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i</a:t>
            </a:r>
            <a:r>
              <a:rPr sz="2800" dirty="0">
                <a:latin typeface="Calibri"/>
                <a:cs typeface="Calibri"/>
              </a:rPr>
              <a:t>s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40" dirty="0">
                <a:latin typeface="Calibri"/>
                <a:cs typeface="Calibri"/>
              </a:rPr>
              <a:t>t</a:t>
            </a:r>
            <a:r>
              <a:rPr sz="2800" spc="-20" dirty="0">
                <a:latin typeface="Calibri"/>
                <a:cs typeface="Calibri"/>
              </a:rPr>
              <a:t>e</a:t>
            </a:r>
            <a:r>
              <a:rPr sz="2800" spc="-30" dirty="0">
                <a:latin typeface="Calibri"/>
                <a:cs typeface="Calibri"/>
              </a:rPr>
              <a:t>s</a:t>
            </a:r>
            <a:r>
              <a:rPr sz="2800" spc="-15" dirty="0">
                <a:latin typeface="Calibri"/>
                <a:cs typeface="Calibri"/>
              </a:rPr>
              <a:t>t</a:t>
            </a:r>
            <a:r>
              <a:rPr sz="2800" spc="-5" dirty="0">
                <a:latin typeface="Calibri"/>
                <a:cs typeface="Calibri"/>
              </a:rPr>
              <a:t>i</a:t>
            </a:r>
            <a:r>
              <a:rPr sz="2800" dirty="0">
                <a:latin typeface="Calibri"/>
                <a:cs typeface="Calibri"/>
              </a:rPr>
              <a:t>n</a:t>
            </a:r>
            <a:r>
              <a:rPr sz="2800" spc="-10" dirty="0">
                <a:latin typeface="Calibri"/>
                <a:cs typeface="Calibri"/>
              </a:rPr>
              <a:t>g</a:t>
            </a:r>
            <a:r>
              <a:rPr sz="2800" dirty="0">
                <a:latin typeface="Calibri"/>
                <a:cs typeface="Calibri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00428800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43D1BDBF-58C9-4904-93E2-C6B073AB9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51</a:t>
            </a:fld>
            <a:endParaRPr lang="en-US" dirty="0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2598072C-C650-4D18-995E-1A42F7026F45}"/>
              </a:ext>
            </a:extLst>
          </p:cNvPr>
          <p:cNvSpPr/>
          <p:nvPr/>
        </p:nvSpPr>
        <p:spPr>
          <a:xfrm>
            <a:off x="127324" y="112942"/>
            <a:ext cx="7467600" cy="61845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69BD5F33-C91E-47A2-A5B1-0E2DDAE94AD0}"/>
              </a:ext>
            </a:extLst>
          </p:cNvPr>
          <p:cNvSpPr txBox="1"/>
          <p:nvPr/>
        </p:nvSpPr>
        <p:spPr>
          <a:xfrm>
            <a:off x="7856925" y="344749"/>
            <a:ext cx="3941445" cy="41694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0" indent="-368935">
              <a:lnSpc>
                <a:spcPct val="100000"/>
              </a:lnSpc>
            </a:pPr>
            <a:r>
              <a:rPr sz="2800" spc="-15" dirty="0">
                <a:latin typeface="Calibri"/>
                <a:cs typeface="Calibri"/>
              </a:rPr>
              <a:t>N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spc="-50" dirty="0">
                <a:latin typeface="Calibri"/>
                <a:cs typeface="Calibri"/>
              </a:rPr>
              <a:t>r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spc="-30" dirty="0">
                <a:latin typeface="Calibri"/>
                <a:cs typeface="Calibri"/>
              </a:rPr>
              <a:t>s</a:t>
            </a:r>
            <a:r>
              <a:rPr sz="2800" spc="-10" dirty="0">
                <a:latin typeface="Calibri"/>
                <a:cs typeface="Calibri"/>
              </a:rPr>
              <a:t>t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N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spc="-10" dirty="0">
                <a:latin typeface="Calibri"/>
                <a:cs typeface="Calibri"/>
              </a:rPr>
              <a:t>i</a:t>
            </a:r>
            <a:r>
              <a:rPr sz="2800" spc="-25" dirty="0">
                <a:latin typeface="Calibri"/>
                <a:cs typeface="Calibri"/>
              </a:rPr>
              <a:t>g</a:t>
            </a:r>
            <a:r>
              <a:rPr sz="2800" spc="5" dirty="0">
                <a:latin typeface="Calibri"/>
                <a:cs typeface="Calibri"/>
              </a:rPr>
              <a:t>hb</a:t>
            </a:r>
            <a:r>
              <a:rPr sz="2800" spc="-5" dirty="0">
                <a:latin typeface="Calibri"/>
                <a:cs typeface="Calibri"/>
              </a:rPr>
              <a:t>o</a:t>
            </a:r>
            <a:r>
              <a:rPr sz="2800" spc="-10" dirty="0">
                <a:latin typeface="Calibri"/>
                <a:cs typeface="Calibri"/>
              </a:rPr>
              <a:t>r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Cl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spc="5" dirty="0">
                <a:latin typeface="Calibri"/>
                <a:cs typeface="Calibri"/>
              </a:rPr>
              <a:t>ss</a:t>
            </a:r>
            <a:r>
              <a:rPr sz="2800" spc="-10" dirty="0">
                <a:latin typeface="Calibri"/>
                <a:cs typeface="Calibri"/>
              </a:rPr>
              <a:t>ifi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spc="-10" dirty="0">
                <a:latin typeface="Calibri"/>
                <a:cs typeface="Calibri"/>
              </a:rPr>
              <a:t>r</a:t>
            </a:r>
            <a:endParaRPr sz="28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2"/>
              </a:spcBef>
            </a:pPr>
            <a:endParaRPr sz="3200" dirty="0">
              <a:latin typeface="Times New Roman"/>
              <a:cs typeface="Times New Roman"/>
            </a:endParaRPr>
          </a:p>
          <a:p>
            <a:pPr marL="381000" marR="590550">
              <a:lnSpc>
                <a:spcPts val="3329"/>
              </a:lnSpc>
            </a:pPr>
            <a:r>
              <a:rPr sz="2800" b="1" dirty="0">
                <a:latin typeface="Calibri"/>
                <a:cs typeface="Calibri"/>
              </a:rPr>
              <a:t>Q</a:t>
            </a:r>
            <a:r>
              <a:rPr sz="2800" spc="-10" dirty="0">
                <a:latin typeface="Calibri"/>
                <a:cs typeface="Calibri"/>
              </a:rPr>
              <a:t>: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30" dirty="0">
                <a:latin typeface="Calibri"/>
                <a:cs typeface="Calibri"/>
              </a:rPr>
              <a:t>W</a:t>
            </a:r>
            <a:r>
              <a:rPr sz="2800" spc="-5" dirty="0">
                <a:latin typeface="Calibri"/>
                <a:cs typeface="Calibri"/>
              </a:rPr>
              <a:t>i</a:t>
            </a:r>
            <a:r>
              <a:rPr sz="2800" spc="-15" dirty="0">
                <a:latin typeface="Calibri"/>
                <a:cs typeface="Calibri"/>
              </a:rPr>
              <a:t>t</a:t>
            </a:r>
            <a:r>
              <a:rPr sz="2800" dirty="0">
                <a:latin typeface="Calibri"/>
                <a:cs typeface="Calibri"/>
              </a:rPr>
              <a:t>h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N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65" dirty="0">
                <a:latin typeface="Calibri"/>
                <a:cs typeface="Calibri"/>
              </a:rPr>
              <a:t>e</a:t>
            </a:r>
            <a:r>
              <a:rPr sz="2800" spc="-55" dirty="0">
                <a:latin typeface="Calibri"/>
                <a:cs typeface="Calibri"/>
              </a:rPr>
              <a:t>x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spc="-25" dirty="0">
                <a:latin typeface="Calibri"/>
                <a:cs typeface="Calibri"/>
              </a:rPr>
              <a:t>m</a:t>
            </a:r>
            <a:r>
              <a:rPr sz="2800" dirty="0">
                <a:latin typeface="Calibri"/>
                <a:cs typeface="Calibri"/>
              </a:rPr>
              <a:t>p</a:t>
            </a:r>
            <a:r>
              <a:rPr sz="2800" spc="-5" dirty="0">
                <a:latin typeface="Calibri"/>
                <a:cs typeface="Calibri"/>
              </a:rPr>
              <a:t>l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spc="5" dirty="0">
                <a:latin typeface="Calibri"/>
                <a:cs typeface="Calibri"/>
              </a:rPr>
              <a:t>s</a:t>
            </a:r>
            <a:r>
              <a:rPr sz="2800" spc="-10" dirty="0">
                <a:latin typeface="Calibri"/>
                <a:cs typeface="Calibri"/>
              </a:rPr>
              <a:t>, </a:t>
            </a:r>
            <a:r>
              <a:rPr sz="2800" dirty="0">
                <a:latin typeface="Calibri"/>
                <a:cs typeface="Calibri"/>
              </a:rPr>
              <a:t>h</a:t>
            </a:r>
            <a:r>
              <a:rPr sz="2800" spc="-10" dirty="0">
                <a:latin typeface="Calibri"/>
                <a:cs typeface="Calibri"/>
              </a:rPr>
              <a:t>o</a:t>
            </a:r>
            <a:r>
              <a:rPr sz="2800" spc="-20" dirty="0">
                <a:latin typeface="Calibri"/>
                <a:cs typeface="Calibri"/>
              </a:rPr>
              <a:t>w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60" dirty="0">
                <a:latin typeface="Calibri"/>
                <a:cs typeface="Calibri"/>
              </a:rPr>
              <a:t>f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spc="-30" dirty="0">
                <a:latin typeface="Calibri"/>
                <a:cs typeface="Calibri"/>
              </a:rPr>
              <a:t>s</a:t>
            </a:r>
            <a:r>
              <a:rPr sz="2800" spc="-10" dirty="0">
                <a:latin typeface="Calibri"/>
                <a:cs typeface="Calibri"/>
              </a:rPr>
              <a:t>t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i</a:t>
            </a:r>
            <a:r>
              <a:rPr sz="2800" dirty="0">
                <a:latin typeface="Calibri"/>
                <a:cs typeface="Calibri"/>
              </a:rPr>
              <a:t>s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t</a:t>
            </a:r>
            <a:r>
              <a:rPr sz="2800" spc="-70" dirty="0">
                <a:latin typeface="Calibri"/>
                <a:cs typeface="Calibri"/>
              </a:rPr>
              <a:t>r</a:t>
            </a:r>
            <a:r>
              <a:rPr sz="2800" spc="-5" dirty="0">
                <a:latin typeface="Calibri"/>
                <a:cs typeface="Calibri"/>
              </a:rPr>
              <a:t>ai</a:t>
            </a:r>
            <a:r>
              <a:rPr sz="2800" dirty="0">
                <a:latin typeface="Calibri"/>
                <a:cs typeface="Calibri"/>
              </a:rPr>
              <a:t>n</a:t>
            </a:r>
            <a:r>
              <a:rPr sz="2800" spc="-5" dirty="0">
                <a:latin typeface="Calibri"/>
                <a:cs typeface="Calibri"/>
              </a:rPr>
              <a:t>i</a:t>
            </a:r>
            <a:r>
              <a:rPr sz="2800" dirty="0">
                <a:latin typeface="Calibri"/>
                <a:cs typeface="Calibri"/>
              </a:rPr>
              <a:t>n</a:t>
            </a:r>
            <a:r>
              <a:rPr sz="2800" spc="-10" dirty="0">
                <a:latin typeface="Calibri"/>
                <a:cs typeface="Calibri"/>
              </a:rPr>
              <a:t>g</a:t>
            </a:r>
            <a:r>
              <a:rPr sz="2800" dirty="0">
                <a:latin typeface="Calibri"/>
                <a:cs typeface="Calibri"/>
              </a:rPr>
              <a:t>?</a:t>
            </a:r>
          </a:p>
          <a:p>
            <a:pPr marL="381000">
              <a:lnSpc>
                <a:spcPct val="100000"/>
              </a:lnSpc>
              <a:spcBef>
                <a:spcPts val="710"/>
              </a:spcBef>
            </a:pPr>
            <a:r>
              <a:rPr sz="2800" b="1" spc="-20" dirty="0">
                <a:latin typeface="Calibri"/>
                <a:cs typeface="Calibri"/>
              </a:rPr>
              <a:t>A</a:t>
            </a:r>
            <a:r>
              <a:rPr sz="2800" spc="-10" dirty="0">
                <a:latin typeface="Calibri"/>
                <a:cs typeface="Calibri"/>
              </a:rPr>
              <a:t>: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</a:t>
            </a:r>
            <a:r>
              <a:rPr sz="2800" dirty="0">
                <a:latin typeface="Calibri"/>
                <a:cs typeface="Calibri"/>
              </a:rPr>
              <a:t>(</a:t>
            </a:r>
            <a:r>
              <a:rPr sz="2800" spc="-10" dirty="0">
                <a:latin typeface="Calibri"/>
                <a:cs typeface="Calibri"/>
              </a:rPr>
              <a:t>1</a:t>
            </a:r>
            <a:r>
              <a:rPr sz="2800" dirty="0">
                <a:latin typeface="Calibri"/>
                <a:cs typeface="Calibri"/>
              </a:rPr>
              <a:t>)</a:t>
            </a:r>
          </a:p>
          <a:p>
            <a:pPr>
              <a:lnSpc>
                <a:spcPct val="100000"/>
              </a:lnSpc>
              <a:spcBef>
                <a:spcPts val="52"/>
              </a:spcBef>
            </a:pPr>
            <a:endParaRPr sz="4000" dirty="0">
              <a:latin typeface="Times New Roman"/>
              <a:cs typeface="Times New Roman"/>
            </a:endParaRPr>
          </a:p>
          <a:p>
            <a:pPr marL="381000" marR="590550">
              <a:lnSpc>
                <a:spcPts val="3329"/>
              </a:lnSpc>
            </a:pPr>
            <a:r>
              <a:rPr sz="2800" b="1" dirty="0">
                <a:latin typeface="Calibri"/>
                <a:cs typeface="Calibri"/>
              </a:rPr>
              <a:t>Q</a:t>
            </a:r>
            <a:r>
              <a:rPr sz="2800" spc="-10" dirty="0">
                <a:latin typeface="Calibri"/>
                <a:cs typeface="Calibri"/>
              </a:rPr>
              <a:t>: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30" dirty="0">
                <a:latin typeface="Calibri"/>
                <a:cs typeface="Calibri"/>
              </a:rPr>
              <a:t>W</a:t>
            </a:r>
            <a:r>
              <a:rPr sz="2800" spc="-5" dirty="0">
                <a:latin typeface="Calibri"/>
                <a:cs typeface="Calibri"/>
              </a:rPr>
              <a:t>i</a:t>
            </a:r>
            <a:r>
              <a:rPr sz="2800" spc="-15" dirty="0">
                <a:latin typeface="Calibri"/>
                <a:cs typeface="Calibri"/>
              </a:rPr>
              <a:t>t</a:t>
            </a:r>
            <a:r>
              <a:rPr sz="2800" dirty="0">
                <a:latin typeface="Calibri"/>
                <a:cs typeface="Calibri"/>
              </a:rPr>
              <a:t>h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N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65" dirty="0">
                <a:latin typeface="Calibri"/>
                <a:cs typeface="Calibri"/>
              </a:rPr>
              <a:t>e</a:t>
            </a:r>
            <a:r>
              <a:rPr sz="2800" spc="-55" dirty="0">
                <a:latin typeface="Calibri"/>
                <a:cs typeface="Calibri"/>
              </a:rPr>
              <a:t>x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spc="-25" dirty="0">
                <a:latin typeface="Calibri"/>
                <a:cs typeface="Calibri"/>
              </a:rPr>
              <a:t>m</a:t>
            </a:r>
            <a:r>
              <a:rPr sz="2800" dirty="0">
                <a:latin typeface="Calibri"/>
                <a:cs typeface="Calibri"/>
              </a:rPr>
              <a:t>p</a:t>
            </a:r>
            <a:r>
              <a:rPr sz="2800" spc="-5" dirty="0">
                <a:latin typeface="Calibri"/>
                <a:cs typeface="Calibri"/>
              </a:rPr>
              <a:t>l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spc="5" dirty="0">
                <a:latin typeface="Calibri"/>
                <a:cs typeface="Calibri"/>
              </a:rPr>
              <a:t>s</a:t>
            </a:r>
            <a:r>
              <a:rPr sz="2800" spc="-10" dirty="0">
                <a:latin typeface="Calibri"/>
                <a:cs typeface="Calibri"/>
              </a:rPr>
              <a:t>, </a:t>
            </a:r>
            <a:r>
              <a:rPr sz="2800" dirty="0">
                <a:latin typeface="Calibri"/>
                <a:cs typeface="Calibri"/>
              </a:rPr>
              <a:t>h</a:t>
            </a:r>
            <a:r>
              <a:rPr sz="2800" spc="-10" dirty="0">
                <a:latin typeface="Calibri"/>
                <a:cs typeface="Calibri"/>
              </a:rPr>
              <a:t>o</a:t>
            </a:r>
            <a:r>
              <a:rPr sz="2800" spc="-20" dirty="0">
                <a:latin typeface="Calibri"/>
                <a:cs typeface="Calibri"/>
              </a:rPr>
              <a:t>w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60" dirty="0">
                <a:latin typeface="Calibri"/>
                <a:cs typeface="Calibri"/>
              </a:rPr>
              <a:t>f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spc="-30" dirty="0">
                <a:latin typeface="Calibri"/>
                <a:cs typeface="Calibri"/>
              </a:rPr>
              <a:t>s</a:t>
            </a:r>
            <a:r>
              <a:rPr sz="2800" spc="-10" dirty="0">
                <a:latin typeface="Calibri"/>
                <a:cs typeface="Calibri"/>
              </a:rPr>
              <a:t>t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i</a:t>
            </a:r>
            <a:r>
              <a:rPr sz="2800" dirty="0">
                <a:latin typeface="Calibri"/>
                <a:cs typeface="Calibri"/>
              </a:rPr>
              <a:t>s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40" dirty="0">
                <a:latin typeface="Calibri"/>
                <a:cs typeface="Calibri"/>
              </a:rPr>
              <a:t>t</a:t>
            </a:r>
            <a:r>
              <a:rPr sz="2800" spc="-20" dirty="0">
                <a:latin typeface="Calibri"/>
                <a:cs typeface="Calibri"/>
              </a:rPr>
              <a:t>e</a:t>
            </a:r>
            <a:r>
              <a:rPr sz="2800" spc="-30" dirty="0">
                <a:latin typeface="Calibri"/>
                <a:cs typeface="Calibri"/>
              </a:rPr>
              <a:t>s</a:t>
            </a:r>
            <a:r>
              <a:rPr sz="2800" spc="-15" dirty="0">
                <a:latin typeface="Calibri"/>
                <a:cs typeface="Calibri"/>
              </a:rPr>
              <a:t>t</a:t>
            </a:r>
            <a:r>
              <a:rPr sz="2800" spc="-5" dirty="0">
                <a:latin typeface="Calibri"/>
                <a:cs typeface="Calibri"/>
              </a:rPr>
              <a:t>i</a:t>
            </a:r>
            <a:r>
              <a:rPr sz="2800" dirty="0">
                <a:latin typeface="Calibri"/>
                <a:cs typeface="Calibri"/>
              </a:rPr>
              <a:t>n</a:t>
            </a:r>
            <a:r>
              <a:rPr sz="2800" spc="-10" dirty="0">
                <a:latin typeface="Calibri"/>
                <a:cs typeface="Calibri"/>
              </a:rPr>
              <a:t>g</a:t>
            </a:r>
            <a:r>
              <a:rPr sz="2800" dirty="0">
                <a:latin typeface="Calibri"/>
                <a:cs typeface="Calibri"/>
              </a:rPr>
              <a:t>?</a:t>
            </a:r>
          </a:p>
          <a:p>
            <a:pPr marL="381000">
              <a:lnSpc>
                <a:spcPct val="100000"/>
              </a:lnSpc>
              <a:spcBef>
                <a:spcPts val="710"/>
              </a:spcBef>
            </a:pPr>
            <a:r>
              <a:rPr sz="2800" b="1" spc="-20" dirty="0">
                <a:latin typeface="Calibri"/>
                <a:cs typeface="Calibri"/>
              </a:rPr>
              <a:t>A</a:t>
            </a:r>
            <a:r>
              <a:rPr sz="2800" spc="-10" dirty="0">
                <a:latin typeface="Calibri"/>
                <a:cs typeface="Calibri"/>
              </a:rPr>
              <a:t>: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</a:t>
            </a:r>
            <a:r>
              <a:rPr sz="2800" dirty="0">
                <a:latin typeface="Calibri"/>
                <a:cs typeface="Calibri"/>
              </a:rPr>
              <a:t>(</a:t>
            </a:r>
            <a:r>
              <a:rPr sz="2800" spc="-20" dirty="0">
                <a:latin typeface="Calibri"/>
                <a:cs typeface="Calibri"/>
              </a:rPr>
              <a:t>N</a:t>
            </a:r>
            <a:r>
              <a:rPr sz="2800" dirty="0">
                <a:latin typeface="Calibri"/>
                <a:cs typeface="Calibri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95690010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43D1BDBF-58C9-4904-93E2-C6B073AB9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52</a:t>
            </a:fld>
            <a:endParaRPr lang="en-US" dirty="0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2598072C-C650-4D18-995E-1A42F7026F45}"/>
              </a:ext>
            </a:extLst>
          </p:cNvPr>
          <p:cNvSpPr/>
          <p:nvPr/>
        </p:nvSpPr>
        <p:spPr>
          <a:xfrm>
            <a:off x="127324" y="112942"/>
            <a:ext cx="7467600" cy="61845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52B36F33-DB33-458E-A27E-58FE00A9B88B}"/>
              </a:ext>
            </a:extLst>
          </p:cNvPr>
          <p:cNvSpPr txBox="1"/>
          <p:nvPr/>
        </p:nvSpPr>
        <p:spPr>
          <a:xfrm>
            <a:off x="7856925" y="344749"/>
            <a:ext cx="3941445" cy="58051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0" indent="-368935">
              <a:lnSpc>
                <a:spcPct val="100000"/>
              </a:lnSpc>
            </a:pPr>
            <a:r>
              <a:rPr sz="2800" spc="-15" dirty="0">
                <a:latin typeface="Calibri"/>
                <a:cs typeface="Calibri"/>
              </a:rPr>
              <a:t>N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spc="-50" dirty="0">
                <a:latin typeface="Calibri"/>
                <a:cs typeface="Calibri"/>
              </a:rPr>
              <a:t>r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spc="-30" dirty="0">
                <a:latin typeface="Calibri"/>
                <a:cs typeface="Calibri"/>
              </a:rPr>
              <a:t>s</a:t>
            </a:r>
            <a:r>
              <a:rPr sz="2800" spc="-10" dirty="0">
                <a:latin typeface="Calibri"/>
                <a:cs typeface="Calibri"/>
              </a:rPr>
              <a:t>t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N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spc="-10" dirty="0">
                <a:latin typeface="Calibri"/>
                <a:cs typeface="Calibri"/>
              </a:rPr>
              <a:t>i</a:t>
            </a:r>
            <a:r>
              <a:rPr sz="2800" spc="-25" dirty="0">
                <a:latin typeface="Calibri"/>
                <a:cs typeface="Calibri"/>
              </a:rPr>
              <a:t>g</a:t>
            </a:r>
            <a:r>
              <a:rPr sz="2800" spc="5" dirty="0">
                <a:latin typeface="Calibri"/>
                <a:cs typeface="Calibri"/>
              </a:rPr>
              <a:t>hb</a:t>
            </a:r>
            <a:r>
              <a:rPr sz="2800" spc="-5" dirty="0">
                <a:latin typeface="Calibri"/>
                <a:cs typeface="Calibri"/>
              </a:rPr>
              <a:t>o</a:t>
            </a:r>
            <a:r>
              <a:rPr sz="2800" spc="-10" dirty="0">
                <a:latin typeface="Calibri"/>
                <a:cs typeface="Calibri"/>
              </a:rPr>
              <a:t>r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Cl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spc="5" dirty="0">
                <a:latin typeface="Calibri"/>
                <a:cs typeface="Calibri"/>
              </a:rPr>
              <a:t>ss</a:t>
            </a:r>
            <a:r>
              <a:rPr sz="2800" spc="-10" dirty="0">
                <a:latin typeface="Calibri"/>
                <a:cs typeface="Calibri"/>
              </a:rPr>
              <a:t>ifi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spc="-10" dirty="0">
                <a:latin typeface="Calibri"/>
                <a:cs typeface="Calibri"/>
              </a:rPr>
              <a:t>r</a:t>
            </a:r>
            <a:endParaRPr sz="28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2"/>
              </a:spcBef>
            </a:pPr>
            <a:endParaRPr sz="3200" dirty="0">
              <a:latin typeface="Times New Roman"/>
              <a:cs typeface="Times New Roman"/>
            </a:endParaRPr>
          </a:p>
          <a:p>
            <a:pPr marL="381000" marR="590550">
              <a:lnSpc>
                <a:spcPts val="3329"/>
              </a:lnSpc>
            </a:pPr>
            <a:r>
              <a:rPr sz="2800" b="1" dirty="0">
                <a:latin typeface="Calibri"/>
                <a:cs typeface="Calibri"/>
              </a:rPr>
              <a:t>Q</a:t>
            </a:r>
            <a:r>
              <a:rPr sz="2800" spc="-10" dirty="0">
                <a:latin typeface="Calibri"/>
                <a:cs typeface="Calibri"/>
              </a:rPr>
              <a:t>: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30" dirty="0">
                <a:latin typeface="Calibri"/>
                <a:cs typeface="Calibri"/>
              </a:rPr>
              <a:t>W</a:t>
            </a:r>
            <a:r>
              <a:rPr sz="2800" spc="-5" dirty="0">
                <a:latin typeface="Calibri"/>
                <a:cs typeface="Calibri"/>
              </a:rPr>
              <a:t>i</a:t>
            </a:r>
            <a:r>
              <a:rPr sz="2800" spc="-15" dirty="0">
                <a:latin typeface="Calibri"/>
                <a:cs typeface="Calibri"/>
              </a:rPr>
              <a:t>t</a:t>
            </a:r>
            <a:r>
              <a:rPr sz="2800" dirty="0">
                <a:latin typeface="Calibri"/>
                <a:cs typeface="Calibri"/>
              </a:rPr>
              <a:t>h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N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65" dirty="0">
                <a:latin typeface="Calibri"/>
                <a:cs typeface="Calibri"/>
              </a:rPr>
              <a:t>e</a:t>
            </a:r>
            <a:r>
              <a:rPr sz="2800" spc="-55" dirty="0">
                <a:latin typeface="Calibri"/>
                <a:cs typeface="Calibri"/>
              </a:rPr>
              <a:t>x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spc="-25" dirty="0">
                <a:latin typeface="Calibri"/>
                <a:cs typeface="Calibri"/>
              </a:rPr>
              <a:t>m</a:t>
            </a:r>
            <a:r>
              <a:rPr sz="2800" dirty="0">
                <a:latin typeface="Calibri"/>
                <a:cs typeface="Calibri"/>
              </a:rPr>
              <a:t>p</a:t>
            </a:r>
            <a:r>
              <a:rPr sz="2800" spc="-5" dirty="0">
                <a:latin typeface="Calibri"/>
                <a:cs typeface="Calibri"/>
              </a:rPr>
              <a:t>l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spc="5" dirty="0">
                <a:latin typeface="Calibri"/>
                <a:cs typeface="Calibri"/>
              </a:rPr>
              <a:t>s</a:t>
            </a:r>
            <a:r>
              <a:rPr sz="2800" spc="-10" dirty="0">
                <a:latin typeface="Calibri"/>
                <a:cs typeface="Calibri"/>
              </a:rPr>
              <a:t>, </a:t>
            </a:r>
            <a:r>
              <a:rPr sz="2800" dirty="0">
                <a:latin typeface="Calibri"/>
                <a:cs typeface="Calibri"/>
              </a:rPr>
              <a:t>h</a:t>
            </a:r>
            <a:r>
              <a:rPr sz="2800" spc="-10" dirty="0">
                <a:latin typeface="Calibri"/>
                <a:cs typeface="Calibri"/>
              </a:rPr>
              <a:t>o</a:t>
            </a:r>
            <a:r>
              <a:rPr sz="2800" spc="-20" dirty="0">
                <a:latin typeface="Calibri"/>
                <a:cs typeface="Calibri"/>
              </a:rPr>
              <a:t>w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60" dirty="0">
                <a:latin typeface="Calibri"/>
                <a:cs typeface="Calibri"/>
              </a:rPr>
              <a:t>f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spc="-30" dirty="0">
                <a:latin typeface="Calibri"/>
                <a:cs typeface="Calibri"/>
              </a:rPr>
              <a:t>s</a:t>
            </a:r>
            <a:r>
              <a:rPr sz="2800" spc="-10" dirty="0">
                <a:latin typeface="Calibri"/>
                <a:cs typeface="Calibri"/>
              </a:rPr>
              <a:t>t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i</a:t>
            </a:r>
            <a:r>
              <a:rPr sz="2800" dirty="0">
                <a:latin typeface="Calibri"/>
                <a:cs typeface="Calibri"/>
              </a:rPr>
              <a:t>s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t</a:t>
            </a:r>
            <a:r>
              <a:rPr sz="2800" spc="-70" dirty="0">
                <a:latin typeface="Calibri"/>
                <a:cs typeface="Calibri"/>
              </a:rPr>
              <a:t>r</a:t>
            </a:r>
            <a:r>
              <a:rPr sz="2800" spc="-5" dirty="0">
                <a:latin typeface="Calibri"/>
                <a:cs typeface="Calibri"/>
              </a:rPr>
              <a:t>ai</a:t>
            </a:r>
            <a:r>
              <a:rPr sz="2800" dirty="0">
                <a:latin typeface="Calibri"/>
                <a:cs typeface="Calibri"/>
              </a:rPr>
              <a:t>n</a:t>
            </a:r>
            <a:r>
              <a:rPr sz="2800" spc="-5" dirty="0">
                <a:latin typeface="Calibri"/>
                <a:cs typeface="Calibri"/>
              </a:rPr>
              <a:t>i</a:t>
            </a:r>
            <a:r>
              <a:rPr sz="2800" dirty="0">
                <a:latin typeface="Calibri"/>
                <a:cs typeface="Calibri"/>
              </a:rPr>
              <a:t>n</a:t>
            </a:r>
            <a:r>
              <a:rPr sz="2800" spc="-10" dirty="0">
                <a:latin typeface="Calibri"/>
                <a:cs typeface="Calibri"/>
              </a:rPr>
              <a:t>g</a:t>
            </a:r>
            <a:r>
              <a:rPr sz="2800" dirty="0">
                <a:latin typeface="Calibri"/>
                <a:cs typeface="Calibri"/>
              </a:rPr>
              <a:t>?</a:t>
            </a:r>
          </a:p>
          <a:p>
            <a:pPr marL="381000">
              <a:lnSpc>
                <a:spcPct val="100000"/>
              </a:lnSpc>
              <a:spcBef>
                <a:spcPts val="710"/>
              </a:spcBef>
            </a:pPr>
            <a:r>
              <a:rPr sz="2800" b="1" spc="-20" dirty="0">
                <a:latin typeface="Calibri"/>
                <a:cs typeface="Calibri"/>
              </a:rPr>
              <a:t>A</a:t>
            </a:r>
            <a:r>
              <a:rPr sz="2800" spc="-10" dirty="0">
                <a:latin typeface="Calibri"/>
                <a:cs typeface="Calibri"/>
              </a:rPr>
              <a:t>: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</a:t>
            </a:r>
            <a:r>
              <a:rPr sz="2800" dirty="0">
                <a:latin typeface="Calibri"/>
                <a:cs typeface="Calibri"/>
              </a:rPr>
              <a:t>(</a:t>
            </a:r>
            <a:r>
              <a:rPr sz="2800" spc="-10" dirty="0">
                <a:latin typeface="Calibri"/>
                <a:cs typeface="Calibri"/>
              </a:rPr>
              <a:t>1</a:t>
            </a:r>
            <a:r>
              <a:rPr sz="2800" dirty="0">
                <a:latin typeface="Calibri"/>
                <a:cs typeface="Calibri"/>
              </a:rPr>
              <a:t>)</a:t>
            </a:r>
          </a:p>
          <a:p>
            <a:pPr>
              <a:lnSpc>
                <a:spcPct val="100000"/>
              </a:lnSpc>
              <a:spcBef>
                <a:spcPts val="52"/>
              </a:spcBef>
            </a:pPr>
            <a:endParaRPr sz="4000" dirty="0">
              <a:latin typeface="Times New Roman"/>
              <a:cs typeface="Times New Roman"/>
            </a:endParaRPr>
          </a:p>
          <a:p>
            <a:pPr marL="381000" marR="590550">
              <a:lnSpc>
                <a:spcPts val="3329"/>
              </a:lnSpc>
            </a:pPr>
            <a:r>
              <a:rPr sz="2800" b="1" dirty="0">
                <a:latin typeface="Calibri"/>
                <a:cs typeface="Calibri"/>
              </a:rPr>
              <a:t>Q</a:t>
            </a:r>
            <a:r>
              <a:rPr sz="2800" spc="-10" dirty="0">
                <a:latin typeface="Calibri"/>
                <a:cs typeface="Calibri"/>
              </a:rPr>
              <a:t>: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30" dirty="0">
                <a:latin typeface="Calibri"/>
                <a:cs typeface="Calibri"/>
              </a:rPr>
              <a:t>W</a:t>
            </a:r>
            <a:r>
              <a:rPr sz="2800" spc="-5" dirty="0">
                <a:latin typeface="Calibri"/>
                <a:cs typeface="Calibri"/>
              </a:rPr>
              <a:t>i</a:t>
            </a:r>
            <a:r>
              <a:rPr sz="2800" spc="-15" dirty="0">
                <a:latin typeface="Calibri"/>
                <a:cs typeface="Calibri"/>
              </a:rPr>
              <a:t>t</a:t>
            </a:r>
            <a:r>
              <a:rPr sz="2800" dirty="0">
                <a:latin typeface="Calibri"/>
                <a:cs typeface="Calibri"/>
              </a:rPr>
              <a:t>h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N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65" dirty="0">
                <a:latin typeface="Calibri"/>
                <a:cs typeface="Calibri"/>
              </a:rPr>
              <a:t>e</a:t>
            </a:r>
            <a:r>
              <a:rPr sz="2800" spc="-55" dirty="0">
                <a:latin typeface="Calibri"/>
                <a:cs typeface="Calibri"/>
              </a:rPr>
              <a:t>x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spc="-25" dirty="0">
                <a:latin typeface="Calibri"/>
                <a:cs typeface="Calibri"/>
              </a:rPr>
              <a:t>m</a:t>
            </a:r>
            <a:r>
              <a:rPr sz="2800" dirty="0">
                <a:latin typeface="Calibri"/>
                <a:cs typeface="Calibri"/>
              </a:rPr>
              <a:t>p</a:t>
            </a:r>
            <a:r>
              <a:rPr sz="2800" spc="-5" dirty="0">
                <a:latin typeface="Calibri"/>
                <a:cs typeface="Calibri"/>
              </a:rPr>
              <a:t>l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spc="5" dirty="0">
                <a:latin typeface="Calibri"/>
                <a:cs typeface="Calibri"/>
              </a:rPr>
              <a:t>s</a:t>
            </a:r>
            <a:r>
              <a:rPr sz="2800" spc="-10" dirty="0">
                <a:latin typeface="Calibri"/>
                <a:cs typeface="Calibri"/>
              </a:rPr>
              <a:t>, </a:t>
            </a:r>
            <a:r>
              <a:rPr sz="2800" dirty="0">
                <a:latin typeface="Calibri"/>
                <a:cs typeface="Calibri"/>
              </a:rPr>
              <a:t>h</a:t>
            </a:r>
            <a:r>
              <a:rPr sz="2800" spc="-10" dirty="0">
                <a:latin typeface="Calibri"/>
                <a:cs typeface="Calibri"/>
              </a:rPr>
              <a:t>o</a:t>
            </a:r>
            <a:r>
              <a:rPr sz="2800" spc="-20" dirty="0">
                <a:latin typeface="Calibri"/>
                <a:cs typeface="Calibri"/>
              </a:rPr>
              <a:t>w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60" dirty="0">
                <a:latin typeface="Calibri"/>
                <a:cs typeface="Calibri"/>
              </a:rPr>
              <a:t>f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spc="-30" dirty="0">
                <a:latin typeface="Calibri"/>
                <a:cs typeface="Calibri"/>
              </a:rPr>
              <a:t>s</a:t>
            </a:r>
            <a:r>
              <a:rPr sz="2800" spc="-10" dirty="0">
                <a:latin typeface="Calibri"/>
                <a:cs typeface="Calibri"/>
              </a:rPr>
              <a:t>t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i</a:t>
            </a:r>
            <a:r>
              <a:rPr sz="2800" dirty="0">
                <a:latin typeface="Calibri"/>
                <a:cs typeface="Calibri"/>
              </a:rPr>
              <a:t>s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40" dirty="0">
                <a:latin typeface="Calibri"/>
                <a:cs typeface="Calibri"/>
              </a:rPr>
              <a:t>t</a:t>
            </a:r>
            <a:r>
              <a:rPr sz="2800" spc="-20" dirty="0">
                <a:latin typeface="Calibri"/>
                <a:cs typeface="Calibri"/>
              </a:rPr>
              <a:t>e</a:t>
            </a:r>
            <a:r>
              <a:rPr sz="2800" spc="-30" dirty="0">
                <a:latin typeface="Calibri"/>
                <a:cs typeface="Calibri"/>
              </a:rPr>
              <a:t>s</a:t>
            </a:r>
            <a:r>
              <a:rPr sz="2800" spc="-15" dirty="0">
                <a:latin typeface="Calibri"/>
                <a:cs typeface="Calibri"/>
              </a:rPr>
              <a:t>t</a:t>
            </a:r>
            <a:r>
              <a:rPr sz="2800" spc="-5" dirty="0">
                <a:latin typeface="Calibri"/>
                <a:cs typeface="Calibri"/>
              </a:rPr>
              <a:t>i</a:t>
            </a:r>
            <a:r>
              <a:rPr sz="2800" dirty="0">
                <a:latin typeface="Calibri"/>
                <a:cs typeface="Calibri"/>
              </a:rPr>
              <a:t>n</a:t>
            </a:r>
            <a:r>
              <a:rPr sz="2800" spc="-10" dirty="0">
                <a:latin typeface="Calibri"/>
                <a:cs typeface="Calibri"/>
              </a:rPr>
              <a:t>g</a:t>
            </a:r>
            <a:r>
              <a:rPr sz="2800" dirty="0">
                <a:latin typeface="Calibri"/>
                <a:cs typeface="Calibri"/>
              </a:rPr>
              <a:t>?</a:t>
            </a:r>
          </a:p>
          <a:p>
            <a:pPr marL="381000">
              <a:lnSpc>
                <a:spcPct val="100000"/>
              </a:lnSpc>
              <a:spcBef>
                <a:spcPts val="710"/>
              </a:spcBef>
            </a:pPr>
            <a:r>
              <a:rPr sz="2800" b="1" spc="-20" dirty="0">
                <a:latin typeface="Calibri"/>
                <a:cs typeface="Calibri"/>
              </a:rPr>
              <a:t>A</a:t>
            </a:r>
            <a:r>
              <a:rPr sz="2800" spc="-10" dirty="0">
                <a:latin typeface="Calibri"/>
                <a:cs typeface="Calibri"/>
              </a:rPr>
              <a:t>: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</a:t>
            </a:r>
            <a:r>
              <a:rPr sz="2800" dirty="0">
                <a:latin typeface="Calibri"/>
                <a:cs typeface="Calibri"/>
              </a:rPr>
              <a:t>(</a:t>
            </a:r>
            <a:r>
              <a:rPr sz="2800" spc="-20" dirty="0">
                <a:latin typeface="Calibri"/>
                <a:cs typeface="Calibri"/>
              </a:rPr>
              <a:t>N</a:t>
            </a:r>
            <a:r>
              <a:rPr sz="2800" dirty="0">
                <a:latin typeface="Calibri"/>
                <a:cs typeface="Calibri"/>
              </a:rPr>
              <a:t>)</a:t>
            </a:r>
          </a:p>
          <a:p>
            <a:pPr>
              <a:lnSpc>
                <a:spcPct val="100000"/>
              </a:lnSpc>
              <a:spcBef>
                <a:spcPts val="12"/>
              </a:spcBef>
            </a:pPr>
            <a:endParaRPr sz="2450" dirty="0">
              <a:latin typeface="Times New Roman"/>
              <a:cs typeface="Times New Roman"/>
            </a:endParaRPr>
          </a:p>
          <a:p>
            <a:pPr marL="196850" marR="269875">
              <a:lnSpc>
                <a:spcPct val="99700"/>
              </a:lnSpc>
            </a:pPr>
            <a:r>
              <a:rPr sz="2800" spc="-5" dirty="0">
                <a:latin typeface="Calibri"/>
                <a:cs typeface="Calibri"/>
              </a:rPr>
              <a:t>T</a:t>
            </a:r>
            <a:r>
              <a:rPr sz="2800" dirty="0">
                <a:latin typeface="Calibri"/>
                <a:cs typeface="Calibri"/>
              </a:rPr>
              <a:t>h</a:t>
            </a:r>
            <a:r>
              <a:rPr sz="2800" spc="-10" dirty="0">
                <a:latin typeface="Calibri"/>
                <a:cs typeface="Calibri"/>
              </a:rPr>
              <a:t>i</a:t>
            </a:r>
            <a:r>
              <a:rPr sz="2800" dirty="0">
                <a:latin typeface="Calibri"/>
                <a:cs typeface="Calibri"/>
              </a:rPr>
              <a:t>s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i</a:t>
            </a:r>
            <a:r>
              <a:rPr sz="2800" dirty="0">
                <a:latin typeface="Calibri"/>
                <a:cs typeface="Calibri"/>
              </a:rPr>
              <a:t>s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b="1" spc="-20" dirty="0">
                <a:latin typeface="Calibri"/>
                <a:cs typeface="Calibri"/>
              </a:rPr>
              <a:t>b</a:t>
            </a:r>
            <a:r>
              <a:rPr sz="2800" b="1" spc="-10" dirty="0">
                <a:latin typeface="Calibri"/>
                <a:cs typeface="Calibri"/>
              </a:rPr>
              <a:t>a</a:t>
            </a:r>
            <a:r>
              <a:rPr sz="2800" b="1" spc="-20" dirty="0">
                <a:latin typeface="Calibri"/>
                <a:cs typeface="Calibri"/>
              </a:rPr>
              <a:t>d</a:t>
            </a:r>
            <a:r>
              <a:rPr sz="2800" spc="-10" dirty="0">
                <a:latin typeface="Calibri"/>
                <a:cs typeface="Calibri"/>
              </a:rPr>
              <a:t>: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35" dirty="0">
                <a:latin typeface="Calibri"/>
                <a:cs typeface="Calibri"/>
              </a:rPr>
              <a:t>W</a:t>
            </a:r>
            <a:r>
              <a:rPr sz="2800" spc="-15" dirty="0">
                <a:latin typeface="Calibri"/>
                <a:cs typeface="Calibri"/>
              </a:rPr>
              <a:t>e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35" dirty="0">
                <a:latin typeface="Calibri"/>
                <a:cs typeface="Calibri"/>
              </a:rPr>
              <a:t>c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dirty="0">
                <a:latin typeface="Calibri"/>
                <a:cs typeface="Calibri"/>
              </a:rPr>
              <a:t>n </a:t>
            </a:r>
            <a:r>
              <a:rPr sz="2800" spc="-20" dirty="0">
                <a:latin typeface="Calibri"/>
                <a:cs typeface="Calibri"/>
              </a:rPr>
              <a:t>a</a:t>
            </a:r>
            <a:r>
              <a:rPr sz="2800" spc="-30" dirty="0">
                <a:latin typeface="Calibri"/>
                <a:cs typeface="Calibri"/>
              </a:rPr>
              <a:t>f</a:t>
            </a:r>
            <a:r>
              <a:rPr sz="2800" spc="-65" dirty="0">
                <a:latin typeface="Calibri"/>
                <a:cs typeface="Calibri"/>
              </a:rPr>
              <a:t>f</a:t>
            </a:r>
            <a:r>
              <a:rPr sz="2800" spc="-5" dirty="0">
                <a:latin typeface="Calibri"/>
                <a:cs typeface="Calibri"/>
              </a:rPr>
              <a:t>o</a:t>
            </a:r>
            <a:r>
              <a:rPr sz="2800" spc="-50" dirty="0">
                <a:latin typeface="Calibri"/>
                <a:cs typeface="Calibri"/>
              </a:rPr>
              <a:t>r</a:t>
            </a:r>
            <a:r>
              <a:rPr sz="2800" dirty="0">
                <a:latin typeface="Calibri"/>
                <a:cs typeface="Calibri"/>
              </a:rPr>
              <a:t>d</a:t>
            </a:r>
            <a:r>
              <a:rPr sz="2800" spc="5" dirty="0">
                <a:latin typeface="Calibri"/>
                <a:cs typeface="Calibri"/>
              </a:rPr>
              <a:t> s</a:t>
            </a:r>
            <a:r>
              <a:rPr sz="2800" spc="-5" dirty="0">
                <a:latin typeface="Calibri"/>
                <a:cs typeface="Calibri"/>
              </a:rPr>
              <a:t>l</a:t>
            </a:r>
            <a:r>
              <a:rPr sz="2800" spc="-15" dirty="0">
                <a:latin typeface="Calibri"/>
                <a:cs typeface="Calibri"/>
              </a:rPr>
              <a:t>o</a:t>
            </a:r>
            <a:r>
              <a:rPr sz="2800" spc="-20" dirty="0">
                <a:latin typeface="Calibri"/>
                <a:cs typeface="Calibri"/>
              </a:rPr>
              <a:t>w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t</a:t>
            </a:r>
            <a:r>
              <a:rPr sz="2800" spc="-70" dirty="0">
                <a:latin typeface="Calibri"/>
                <a:cs typeface="Calibri"/>
              </a:rPr>
              <a:t>r</a:t>
            </a:r>
            <a:r>
              <a:rPr sz="2800" spc="-5" dirty="0">
                <a:latin typeface="Calibri"/>
                <a:cs typeface="Calibri"/>
              </a:rPr>
              <a:t>ai</a:t>
            </a:r>
            <a:r>
              <a:rPr sz="2800" dirty="0">
                <a:latin typeface="Calibri"/>
                <a:cs typeface="Calibri"/>
              </a:rPr>
              <a:t>n</a:t>
            </a:r>
            <a:r>
              <a:rPr sz="2800" spc="-5" dirty="0">
                <a:latin typeface="Calibri"/>
                <a:cs typeface="Calibri"/>
              </a:rPr>
              <a:t>i</a:t>
            </a:r>
            <a:r>
              <a:rPr sz="2800" dirty="0">
                <a:latin typeface="Calibri"/>
                <a:cs typeface="Calibri"/>
              </a:rPr>
              <a:t>n</a:t>
            </a:r>
            <a:r>
              <a:rPr sz="2800" spc="10" dirty="0">
                <a:latin typeface="Calibri"/>
                <a:cs typeface="Calibri"/>
              </a:rPr>
              <a:t>g</a:t>
            </a:r>
            <a:r>
              <a:rPr sz="2800" spc="-10" dirty="0">
                <a:latin typeface="Calibri"/>
                <a:cs typeface="Calibri"/>
              </a:rPr>
              <a:t>,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bu</a:t>
            </a:r>
            <a:r>
              <a:rPr sz="2800" spc="-10" dirty="0">
                <a:latin typeface="Calibri"/>
                <a:cs typeface="Calibri"/>
              </a:rPr>
              <a:t>t </a:t>
            </a:r>
            <a:r>
              <a:rPr sz="2800" spc="-45" dirty="0">
                <a:latin typeface="Calibri"/>
                <a:cs typeface="Calibri"/>
              </a:rPr>
              <a:t>w</a:t>
            </a:r>
            <a:r>
              <a:rPr sz="2800" spc="-15" dirty="0">
                <a:latin typeface="Calibri"/>
                <a:cs typeface="Calibri"/>
              </a:rPr>
              <a:t>e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5" dirty="0">
                <a:latin typeface="Calibri"/>
                <a:cs typeface="Calibri"/>
              </a:rPr>
              <a:t>n</a:t>
            </a:r>
            <a:r>
              <a:rPr sz="2800" spc="-25" dirty="0">
                <a:latin typeface="Calibri"/>
                <a:cs typeface="Calibri"/>
              </a:rPr>
              <a:t>ee</a:t>
            </a:r>
            <a:r>
              <a:rPr sz="2800" dirty="0">
                <a:latin typeface="Calibri"/>
                <a:cs typeface="Calibri"/>
              </a:rPr>
              <a:t>d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60" dirty="0">
                <a:latin typeface="Calibri"/>
                <a:cs typeface="Calibri"/>
              </a:rPr>
              <a:t>f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spc="-25" dirty="0">
                <a:latin typeface="Calibri"/>
                <a:cs typeface="Calibri"/>
              </a:rPr>
              <a:t>s</a:t>
            </a:r>
            <a:r>
              <a:rPr sz="2800" dirty="0">
                <a:latin typeface="Calibri"/>
                <a:cs typeface="Calibri"/>
              </a:rPr>
              <a:t>t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40" dirty="0">
                <a:latin typeface="Calibri"/>
                <a:cs typeface="Calibri"/>
              </a:rPr>
              <a:t>t</a:t>
            </a:r>
            <a:r>
              <a:rPr sz="2800" spc="-25" dirty="0">
                <a:latin typeface="Calibri"/>
                <a:cs typeface="Calibri"/>
              </a:rPr>
              <a:t>es</a:t>
            </a:r>
            <a:r>
              <a:rPr sz="2800" dirty="0">
                <a:latin typeface="Calibri"/>
                <a:cs typeface="Calibri"/>
              </a:rPr>
              <a:t>t</a:t>
            </a:r>
            <a:r>
              <a:rPr sz="2800" spc="-5" dirty="0">
                <a:latin typeface="Calibri"/>
                <a:cs typeface="Calibri"/>
              </a:rPr>
              <a:t>i</a:t>
            </a:r>
            <a:r>
              <a:rPr sz="2800" spc="5" dirty="0">
                <a:latin typeface="Calibri"/>
                <a:cs typeface="Calibri"/>
              </a:rPr>
              <a:t>n</a:t>
            </a:r>
            <a:r>
              <a:rPr sz="2800" spc="-20" dirty="0">
                <a:latin typeface="Calibri"/>
                <a:cs typeface="Calibri"/>
              </a:rPr>
              <a:t>g</a:t>
            </a:r>
            <a:r>
              <a:rPr sz="2800" spc="-10" dirty="0">
                <a:latin typeface="Calibri"/>
                <a:cs typeface="Calibri"/>
              </a:rPr>
              <a:t>!</a:t>
            </a:r>
            <a:endParaRPr sz="28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4861985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43D1BDBF-58C9-4904-93E2-C6B073AB9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53</a:t>
            </a:fld>
            <a:endParaRPr lang="en-US" dirty="0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2598072C-C650-4D18-995E-1A42F7026F45}"/>
              </a:ext>
            </a:extLst>
          </p:cNvPr>
          <p:cNvSpPr/>
          <p:nvPr/>
        </p:nvSpPr>
        <p:spPr>
          <a:xfrm>
            <a:off x="127324" y="112942"/>
            <a:ext cx="7467600" cy="61845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C557563C-1DF8-4210-8183-11935A9BC39C}"/>
              </a:ext>
            </a:extLst>
          </p:cNvPr>
          <p:cNvSpPr txBox="1"/>
          <p:nvPr/>
        </p:nvSpPr>
        <p:spPr>
          <a:xfrm>
            <a:off x="7856925" y="344749"/>
            <a:ext cx="394144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15" dirty="0">
                <a:latin typeface="Calibri"/>
                <a:cs typeface="Calibri"/>
              </a:rPr>
              <a:t>N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spc="-50" dirty="0">
                <a:latin typeface="Calibri"/>
                <a:cs typeface="Calibri"/>
              </a:rPr>
              <a:t>r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spc="-30" dirty="0">
                <a:latin typeface="Calibri"/>
                <a:cs typeface="Calibri"/>
              </a:rPr>
              <a:t>s</a:t>
            </a:r>
            <a:r>
              <a:rPr sz="2800" spc="-10" dirty="0">
                <a:latin typeface="Calibri"/>
                <a:cs typeface="Calibri"/>
              </a:rPr>
              <a:t>t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N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spc="-10" dirty="0">
                <a:latin typeface="Calibri"/>
                <a:cs typeface="Calibri"/>
              </a:rPr>
              <a:t>i</a:t>
            </a:r>
            <a:r>
              <a:rPr sz="2800" spc="-25" dirty="0">
                <a:latin typeface="Calibri"/>
                <a:cs typeface="Calibri"/>
              </a:rPr>
              <a:t>g</a:t>
            </a:r>
            <a:r>
              <a:rPr sz="2800" spc="5" dirty="0">
                <a:latin typeface="Calibri"/>
                <a:cs typeface="Calibri"/>
              </a:rPr>
              <a:t>hb</a:t>
            </a:r>
            <a:r>
              <a:rPr sz="2800" spc="-5" dirty="0">
                <a:latin typeface="Calibri"/>
                <a:cs typeface="Calibri"/>
              </a:rPr>
              <a:t>o</a:t>
            </a:r>
            <a:r>
              <a:rPr sz="2800" spc="-10" dirty="0">
                <a:latin typeface="Calibri"/>
                <a:cs typeface="Calibri"/>
              </a:rPr>
              <a:t>r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Cl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spc="5" dirty="0">
                <a:latin typeface="Calibri"/>
                <a:cs typeface="Calibri"/>
              </a:rPr>
              <a:t>ss</a:t>
            </a:r>
            <a:r>
              <a:rPr sz="2800" spc="-10" dirty="0">
                <a:latin typeface="Calibri"/>
                <a:cs typeface="Calibri"/>
              </a:rPr>
              <a:t>ifi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spc="-10" dirty="0">
                <a:latin typeface="Calibri"/>
                <a:cs typeface="Calibri"/>
              </a:rPr>
              <a:t>r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26B8EBB0-0FA9-4B0C-8A42-56EDF03D94C2}"/>
              </a:ext>
            </a:extLst>
          </p:cNvPr>
          <p:cNvSpPr txBox="1"/>
          <p:nvPr/>
        </p:nvSpPr>
        <p:spPr>
          <a:xfrm>
            <a:off x="7770121" y="2325813"/>
            <a:ext cx="4133215" cy="17881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99700"/>
              </a:lnSpc>
            </a:pPr>
            <a:r>
              <a:rPr sz="2800" spc="-5" dirty="0">
                <a:latin typeface="Calibri"/>
                <a:cs typeface="Calibri"/>
              </a:rPr>
              <a:t>T</a:t>
            </a:r>
            <a:r>
              <a:rPr sz="2800" dirty="0">
                <a:latin typeface="Calibri"/>
                <a:cs typeface="Calibri"/>
              </a:rPr>
              <a:t>h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spc="-50" dirty="0">
                <a:latin typeface="Calibri"/>
                <a:cs typeface="Calibri"/>
              </a:rPr>
              <a:t>r</a:t>
            </a:r>
            <a:r>
              <a:rPr sz="2800" spc="-15" dirty="0">
                <a:latin typeface="Calibri"/>
                <a:cs typeface="Calibri"/>
              </a:rPr>
              <a:t>e</a:t>
            </a:r>
            <a:r>
              <a:rPr sz="2800" spc="-5" dirty="0">
                <a:latin typeface="Calibri"/>
                <a:cs typeface="Calibri"/>
              </a:rPr>
              <a:t> a</a:t>
            </a:r>
            <a:r>
              <a:rPr sz="2800" spc="-50" dirty="0">
                <a:latin typeface="Calibri"/>
                <a:cs typeface="Calibri"/>
              </a:rPr>
              <a:t>r</a:t>
            </a:r>
            <a:r>
              <a:rPr sz="2800" spc="-15" dirty="0">
                <a:latin typeface="Calibri"/>
                <a:cs typeface="Calibri"/>
              </a:rPr>
              <a:t>e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m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spc="-50" dirty="0">
                <a:latin typeface="Calibri"/>
                <a:cs typeface="Calibri"/>
              </a:rPr>
              <a:t>n</a:t>
            </a:r>
            <a:r>
              <a:rPr sz="2800" spc="-15" dirty="0">
                <a:latin typeface="Calibri"/>
                <a:cs typeface="Calibri"/>
              </a:rPr>
              <a:t>y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m</a:t>
            </a:r>
            <a:r>
              <a:rPr sz="2800" spc="-35" dirty="0">
                <a:latin typeface="Calibri"/>
                <a:cs typeface="Calibri"/>
              </a:rPr>
              <a:t>e</a:t>
            </a:r>
            <a:r>
              <a:rPr sz="2800" spc="-5" dirty="0">
                <a:latin typeface="Calibri"/>
                <a:cs typeface="Calibri"/>
              </a:rPr>
              <a:t>t</a:t>
            </a:r>
            <a:r>
              <a:rPr sz="2800" dirty="0">
                <a:latin typeface="Calibri"/>
                <a:cs typeface="Calibri"/>
              </a:rPr>
              <a:t>h</a:t>
            </a:r>
            <a:r>
              <a:rPr sz="2800" spc="-5" dirty="0">
                <a:latin typeface="Calibri"/>
                <a:cs typeface="Calibri"/>
              </a:rPr>
              <a:t>o</a:t>
            </a:r>
            <a:r>
              <a:rPr sz="2800" dirty="0">
                <a:latin typeface="Calibri"/>
                <a:cs typeface="Calibri"/>
              </a:rPr>
              <a:t>ds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65" dirty="0">
                <a:latin typeface="Calibri"/>
                <a:cs typeface="Calibri"/>
              </a:rPr>
              <a:t>f</a:t>
            </a:r>
            <a:r>
              <a:rPr sz="2800" spc="-20" dirty="0">
                <a:latin typeface="Calibri"/>
                <a:cs typeface="Calibri"/>
              </a:rPr>
              <a:t>or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60" dirty="0">
                <a:latin typeface="Calibri"/>
                <a:cs typeface="Calibri"/>
              </a:rPr>
              <a:t>f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spc="-30" dirty="0">
                <a:latin typeface="Calibri"/>
                <a:cs typeface="Calibri"/>
              </a:rPr>
              <a:t>s</a:t>
            </a:r>
            <a:r>
              <a:rPr sz="2800" spc="-10" dirty="0">
                <a:latin typeface="Calibri"/>
                <a:cs typeface="Calibri"/>
              </a:rPr>
              <a:t>t</a:t>
            </a:r>
            <a:r>
              <a:rPr sz="2800" dirty="0">
                <a:latin typeface="Calibri"/>
                <a:cs typeface="Calibri"/>
              </a:rPr>
              <a:t> /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dirty="0">
                <a:latin typeface="Calibri"/>
                <a:cs typeface="Calibri"/>
              </a:rPr>
              <a:t>pp</a:t>
            </a:r>
            <a:r>
              <a:rPr sz="2800" spc="-60" dirty="0">
                <a:latin typeface="Calibri"/>
                <a:cs typeface="Calibri"/>
              </a:rPr>
              <a:t>r</a:t>
            </a:r>
            <a:r>
              <a:rPr sz="2800" spc="-55" dirty="0">
                <a:latin typeface="Calibri"/>
                <a:cs typeface="Calibri"/>
              </a:rPr>
              <a:t>o</a:t>
            </a:r>
            <a:r>
              <a:rPr sz="2800" spc="-5" dirty="0">
                <a:latin typeface="Calibri"/>
                <a:cs typeface="Calibri"/>
              </a:rPr>
              <a:t>xi</a:t>
            </a:r>
            <a:r>
              <a:rPr sz="2800" spc="-25" dirty="0">
                <a:latin typeface="Calibri"/>
                <a:cs typeface="Calibri"/>
              </a:rPr>
              <a:t>m</a:t>
            </a:r>
            <a:r>
              <a:rPr sz="2800" spc="-30" dirty="0">
                <a:latin typeface="Calibri"/>
                <a:cs typeface="Calibri"/>
              </a:rPr>
              <a:t>a</a:t>
            </a:r>
            <a:r>
              <a:rPr sz="2800" spc="-40" dirty="0">
                <a:latin typeface="Calibri"/>
                <a:cs typeface="Calibri"/>
              </a:rPr>
              <a:t>t</a:t>
            </a:r>
            <a:r>
              <a:rPr sz="2800" spc="-15" dirty="0">
                <a:latin typeface="Calibri"/>
                <a:cs typeface="Calibri"/>
              </a:rPr>
              <a:t>e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n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spc="-50" dirty="0">
                <a:latin typeface="Calibri"/>
                <a:cs typeface="Calibri"/>
              </a:rPr>
              <a:t>r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spc="-30" dirty="0">
                <a:latin typeface="Calibri"/>
                <a:cs typeface="Calibri"/>
              </a:rPr>
              <a:t>s</a:t>
            </a:r>
            <a:r>
              <a:rPr sz="2800" spc="-10" dirty="0">
                <a:latin typeface="Calibri"/>
                <a:cs typeface="Calibri"/>
              </a:rPr>
              <a:t>t</a:t>
            </a:r>
            <a:r>
              <a:rPr sz="2800" spc="-15" dirty="0">
                <a:latin typeface="Calibri"/>
                <a:cs typeface="Calibri"/>
              </a:rPr>
              <a:t> n</a:t>
            </a:r>
            <a:r>
              <a:rPr sz="2800" spc="-20" dirty="0">
                <a:latin typeface="Calibri"/>
                <a:cs typeface="Calibri"/>
              </a:rPr>
              <a:t>e</a:t>
            </a:r>
            <a:r>
              <a:rPr sz="2800" spc="-5" dirty="0">
                <a:latin typeface="Calibri"/>
                <a:cs typeface="Calibri"/>
              </a:rPr>
              <a:t>i</a:t>
            </a:r>
            <a:r>
              <a:rPr sz="2800" spc="-25" dirty="0">
                <a:latin typeface="Calibri"/>
                <a:cs typeface="Calibri"/>
              </a:rPr>
              <a:t>g</a:t>
            </a:r>
            <a:r>
              <a:rPr sz="2800" dirty="0">
                <a:latin typeface="Calibri"/>
                <a:cs typeface="Calibri"/>
              </a:rPr>
              <a:t>hb</a:t>
            </a:r>
            <a:r>
              <a:rPr sz="2800" spc="-5" dirty="0">
                <a:latin typeface="Calibri"/>
                <a:cs typeface="Calibri"/>
              </a:rPr>
              <a:t>o</a:t>
            </a:r>
            <a:r>
              <a:rPr sz="2800" spc="-60" dirty="0">
                <a:latin typeface="Calibri"/>
                <a:cs typeface="Calibri"/>
              </a:rPr>
              <a:t>r</a:t>
            </a:r>
            <a:r>
              <a:rPr sz="2800" spc="-10" dirty="0">
                <a:latin typeface="Calibri"/>
                <a:cs typeface="Calibri"/>
              </a:rPr>
              <a:t>s;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e</a:t>
            </a:r>
            <a:r>
              <a:rPr sz="2800" spc="30" dirty="0">
                <a:latin typeface="Calibri"/>
                <a:cs typeface="Calibri"/>
              </a:rPr>
              <a:t>.</a:t>
            </a:r>
            <a:r>
              <a:rPr sz="2800" spc="-25" dirty="0">
                <a:latin typeface="Calibri"/>
                <a:cs typeface="Calibri"/>
              </a:rPr>
              <a:t>g</a:t>
            </a:r>
            <a:r>
              <a:rPr sz="2800" dirty="0">
                <a:latin typeface="Calibri"/>
                <a:cs typeface="Calibri"/>
              </a:rPr>
              <a:t>.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s</a:t>
            </a:r>
            <a:r>
              <a:rPr sz="2800" spc="-20" dirty="0">
                <a:latin typeface="Calibri"/>
                <a:cs typeface="Calibri"/>
              </a:rPr>
              <a:t>e</a:t>
            </a:r>
            <a:r>
              <a:rPr sz="2800" spc="-15" dirty="0">
                <a:latin typeface="Calibri"/>
                <a:cs typeface="Calibri"/>
              </a:rPr>
              <a:t>e</a:t>
            </a:r>
            <a:endParaRPr sz="2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240"/>
              </a:spcBef>
            </a:pPr>
            <a:r>
              <a:rPr sz="1800" u="heavy" spc="-15" dirty="0">
                <a:solidFill>
                  <a:srgbClr val="0563C1"/>
                </a:solidFill>
                <a:latin typeface="Calibri"/>
                <a:cs typeface="Calibri"/>
              </a:rPr>
              <a:t>h</a:t>
            </a:r>
            <a:r>
              <a:rPr sz="1800" u="heavy" spc="-30" dirty="0">
                <a:solidFill>
                  <a:srgbClr val="0563C1"/>
                </a:solidFill>
                <a:latin typeface="Calibri"/>
                <a:cs typeface="Calibri"/>
              </a:rPr>
              <a:t>t</a:t>
            </a:r>
            <a:r>
              <a:rPr sz="1800" u="heavy" spc="-15" dirty="0">
                <a:solidFill>
                  <a:srgbClr val="0563C1"/>
                </a:solidFill>
                <a:latin typeface="Calibri"/>
                <a:cs typeface="Calibri"/>
              </a:rPr>
              <a:t>t</a:t>
            </a:r>
            <a:r>
              <a:rPr sz="1800" u="heavy" spc="-5" dirty="0">
                <a:solidFill>
                  <a:srgbClr val="0563C1"/>
                </a:solidFill>
                <a:latin typeface="Calibri"/>
                <a:cs typeface="Calibri"/>
              </a:rPr>
              <a:t>ps</a:t>
            </a:r>
            <a:r>
              <a:rPr sz="1800" u="heavy" dirty="0">
                <a:solidFill>
                  <a:srgbClr val="0563C1"/>
                </a:solidFill>
                <a:latin typeface="Calibri"/>
                <a:cs typeface="Calibri"/>
              </a:rPr>
              <a:t>:/</a:t>
            </a:r>
            <a:r>
              <a:rPr sz="1800" u="heavy" spc="-30" dirty="0">
                <a:solidFill>
                  <a:srgbClr val="0563C1"/>
                </a:solidFill>
                <a:latin typeface="Calibri"/>
                <a:cs typeface="Calibri"/>
              </a:rPr>
              <a:t>/</a:t>
            </a:r>
            <a:r>
              <a:rPr sz="1800" u="heavy" spc="-10" dirty="0">
                <a:solidFill>
                  <a:srgbClr val="0563C1"/>
                </a:solidFill>
                <a:latin typeface="Calibri"/>
                <a:cs typeface="Calibri"/>
              </a:rPr>
              <a:t>g</a:t>
            </a:r>
            <a:r>
              <a:rPr sz="1800" u="heavy" spc="-5" dirty="0">
                <a:solidFill>
                  <a:srgbClr val="0563C1"/>
                </a:solidFill>
                <a:latin typeface="Calibri"/>
                <a:cs typeface="Calibri"/>
              </a:rPr>
              <a:t>i</a:t>
            </a:r>
            <a:r>
              <a:rPr sz="1800" u="heavy" spc="-15" dirty="0">
                <a:solidFill>
                  <a:srgbClr val="0563C1"/>
                </a:solidFill>
                <a:latin typeface="Calibri"/>
                <a:cs typeface="Calibri"/>
              </a:rPr>
              <a:t>t</a:t>
            </a:r>
            <a:r>
              <a:rPr sz="1800" u="heavy" dirty="0">
                <a:solidFill>
                  <a:srgbClr val="0563C1"/>
                </a:solidFill>
                <a:latin typeface="Calibri"/>
                <a:cs typeface="Calibri"/>
              </a:rPr>
              <a:t>hub</a:t>
            </a:r>
            <a:r>
              <a:rPr sz="1800" u="heavy" spc="-5" dirty="0">
                <a:solidFill>
                  <a:srgbClr val="0563C1"/>
                </a:solidFill>
                <a:latin typeface="Calibri"/>
                <a:cs typeface="Calibri"/>
              </a:rPr>
              <a:t>.</a:t>
            </a:r>
            <a:r>
              <a:rPr sz="1800" u="heavy" spc="-25" dirty="0">
                <a:solidFill>
                  <a:srgbClr val="0563C1"/>
                </a:solidFill>
                <a:latin typeface="Calibri"/>
                <a:cs typeface="Calibri"/>
              </a:rPr>
              <a:t>c</a:t>
            </a:r>
            <a:r>
              <a:rPr sz="1800" u="heavy" dirty="0">
                <a:solidFill>
                  <a:srgbClr val="0563C1"/>
                </a:solidFill>
                <a:latin typeface="Calibri"/>
                <a:cs typeface="Calibri"/>
              </a:rPr>
              <a:t>o</a:t>
            </a:r>
            <a:r>
              <a:rPr sz="1800" u="heavy" spc="-15" dirty="0">
                <a:solidFill>
                  <a:srgbClr val="0563C1"/>
                </a:solidFill>
                <a:latin typeface="Calibri"/>
                <a:cs typeface="Calibri"/>
              </a:rPr>
              <a:t>m</a:t>
            </a:r>
            <a:r>
              <a:rPr sz="1800" u="heavy" dirty="0">
                <a:solidFill>
                  <a:srgbClr val="0563C1"/>
                </a:solidFill>
                <a:latin typeface="Calibri"/>
                <a:cs typeface="Calibri"/>
              </a:rPr>
              <a:t>/</a:t>
            </a:r>
            <a:r>
              <a:rPr sz="1800" u="heavy" spc="-35" dirty="0">
                <a:solidFill>
                  <a:srgbClr val="0563C1"/>
                </a:solidFill>
                <a:latin typeface="Calibri"/>
                <a:cs typeface="Calibri"/>
              </a:rPr>
              <a:t>f</a:t>
            </a:r>
            <a:r>
              <a:rPr sz="1800" u="heavy" spc="-5" dirty="0">
                <a:solidFill>
                  <a:srgbClr val="0563C1"/>
                </a:solidFill>
                <a:latin typeface="Calibri"/>
                <a:cs typeface="Calibri"/>
              </a:rPr>
              <a:t>a</a:t>
            </a:r>
            <a:r>
              <a:rPr sz="1800" u="heavy" spc="-10" dirty="0">
                <a:solidFill>
                  <a:srgbClr val="0563C1"/>
                </a:solidFill>
                <a:latin typeface="Calibri"/>
                <a:cs typeface="Calibri"/>
              </a:rPr>
              <a:t>ce</a:t>
            </a:r>
            <a:r>
              <a:rPr sz="1800" u="heavy" dirty="0">
                <a:solidFill>
                  <a:srgbClr val="0563C1"/>
                </a:solidFill>
                <a:latin typeface="Calibri"/>
                <a:cs typeface="Calibri"/>
              </a:rPr>
              <a:t>boo</a:t>
            </a:r>
            <a:r>
              <a:rPr sz="1800" u="heavy" spc="-20" dirty="0">
                <a:solidFill>
                  <a:srgbClr val="0563C1"/>
                </a:solidFill>
                <a:latin typeface="Calibri"/>
                <a:cs typeface="Calibri"/>
              </a:rPr>
              <a:t>k</a:t>
            </a:r>
            <a:r>
              <a:rPr sz="1800" u="heavy" spc="-40" dirty="0">
                <a:solidFill>
                  <a:srgbClr val="0563C1"/>
                </a:solidFill>
                <a:latin typeface="Calibri"/>
                <a:cs typeface="Calibri"/>
              </a:rPr>
              <a:t>r</a:t>
            </a:r>
            <a:r>
              <a:rPr sz="1800" u="heavy" spc="-10" dirty="0">
                <a:solidFill>
                  <a:srgbClr val="0563C1"/>
                </a:solidFill>
                <a:latin typeface="Calibri"/>
                <a:cs typeface="Calibri"/>
              </a:rPr>
              <a:t>e</a:t>
            </a:r>
            <a:r>
              <a:rPr sz="1800" u="heavy" spc="-5" dirty="0">
                <a:solidFill>
                  <a:srgbClr val="0563C1"/>
                </a:solidFill>
                <a:latin typeface="Calibri"/>
                <a:cs typeface="Calibri"/>
              </a:rPr>
              <a:t>s</a:t>
            </a:r>
            <a:r>
              <a:rPr sz="1800" u="heavy" spc="-10" dirty="0">
                <a:solidFill>
                  <a:srgbClr val="0563C1"/>
                </a:solidFill>
                <a:latin typeface="Calibri"/>
                <a:cs typeface="Calibri"/>
              </a:rPr>
              <a:t>e</a:t>
            </a:r>
            <a:r>
              <a:rPr sz="1800" u="heavy" spc="-5" dirty="0">
                <a:solidFill>
                  <a:srgbClr val="0563C1"/>
                </a:solidFill>
                <a:latin typeface="Calibri"/>
                <a:cs typeface="Calibri"/>
              </a:rPr>
              <a:t>a</a:t>
            </a:r>
            <a:r>
              <a:rPr sz="1800" u="heavy" spc="-40" dirty="0">
                <a:solidFill>
                  <a:srgbClr val="0563C1"/>
                </a:solidFill>
                <a:latin typeface="Calibri"/>
                <a:cs typeface="Calibri"/>
              </a:rPr>
              <a:t>r</a:t>
            </a:r>
            <a:r>
              <a:rPr sz="1800" u="heavy" spc="-10" dirty="0">
                <a:solidFill>
                  <a:srgbClr val="0563C1"/>
                </a:solidFill>
                <a:latin typeface="Calibri"/>
                <a:cs typeface="Calibri"/>
              </a:rPr>
              <a:t>c</a:t>
            </a:r>
            <a:r>
              <a:rPr sz="1800" u="heavy" dirty="0">
                <a:solidFill>
                  <a:srgbClr val="0563C1"/>
                </a:solidFill>
                <a:latin typeface="Calibri"/>
                <a:cs typeface="Calibri"/>
              </a:rPr>
              <a:t>h/</a:t>
            </a:r>
            <a:r>
              <a:rPr sz="1800" u="heavy" spc="-35" dirty="0">
                <a:solidFill>
                  <a:srgbClr val="0563C1"/>
                </a:solidFill>
                <a:latin typeface="Calibri"/>
                <a:cs typeface="Calibri"/>
              </a:rPr>
              <a:t>f</a:t>
            </a:r>
            <a:r>
              <a:rPr sz="1800" u="heavy" spc="-5" dirty="0">
                <a:solidFill>
                  <a:srgbClr val="0563C1"/>
                </a:solidFill>
                <a:latin typeface="Calibri"/>
                <a:cs typeface="Calibri"/>
              </a:rPr>
              <a:t>ais</a:t>
            </a:r>
            <a:r>
              <a:rPr sz="1800" u="heavy" dirty="0">
                <a:solidFill>
                  <a:srgbClr val="0563C1"/>
                </a:solidFill>
                <a:latin typeface="Calibri"/>
                <a:cs typeface="Calibri"/>
              </a:rPr>
              <a:t>s</a:t>
            </a:r>
            <a:endParaRPr sz="18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6869305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BF4C74BB-037A-4DC5-A29E-2B233CC0D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54</a:t>
            </a:fld>
            <a:endParaRPr lang="en-US" dirty="0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50293C7C-D6EB-479C-97DB-34E078F7D4FB}"/>
              </a:ext>
            </a:extLst>
          </p:cNvPr>
          <p:cNvSpPr txBox="1">
            <a:spLocks/>
          </p:cNvSpPr>
          <p:nvPr/>
        </p:nvSpPr>
        <p:spPr>
          <a:xfrm>
            <a:off x="497838" y="402714"/>
            <a:ext cx="11196322" cy="738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algn="l" defTabSz="914126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799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431800">
              <a:lnSpc>
                <a:spcPct val="100000"/>
              </a:lnSpc>
            </a:pPr>
            <a:r>
              <a:rPr lang="en-US" spc="-40" dirty="0">
                <a:solidFill>
                  <a:schemeClr val="tx1"/>
                </a:solidFill>
              </a:rPr>
              <a:t>W</a:t>
            </a:r>
            <a:r>
              <a:rPr lang="en-US" spc="-30" dirty="0">
                <a:solidFill>
                  <a:schemeClr val="tx1"/>
                </a:solidFill>
              </a:rPr>
              <a:t>h</a:t>
            </a:r>
            <a:r>
              <a:rPr lang="en-US" dirty="0">
                <a:solidFill>
                  <a:schemeClr val="tx1"/>
                </a:solidFill>
              </a:rPr>
              <a:t>a</a:t>
            </a:r>
            <a:r>
              <a:rPr lang="en-US" spc="-15" dirty="0">
                <a:solidFill>
                  <a:schemeClr val="tx1"/>
                </a:solidFill>
              </a:rPr>
              <a:t>t</a:t>
            </a:r>
            <a:r>
              <a:rPr lang="en-US" spc="-5" dirty="0">
                <a:solidFill>
                  <a:schemeClr val="tx1"/>
                </a:solidFill>
              </a:rPr>
              <a:t> </a:t>
            </a:r>
            <a:r>
              <a:rPr lang="en-US" spc="-30" dirty="0">
                <a:solidFill>
                  <a:schemeClr val="tx1"/>
                </a:solidFill>
              </a:rPr>
              <a:t>d</a:t>
            </a:r>
            <a:r>
              <a:rPr lang="en-US" dirty="0">
                <a:solidFill>
                  <a:schemeClr val="tx1"/>
                </a:solidFill>
              </a:rPr>
              <a:t>o</a:t>
            </a:r>
            <a:r>
              <a:rPr lang="en-US" spc="-5" dirty="0">
                <a:solidFill>
                  <a:schemeClr val="tx1"/>
                </a:solidFill>
              </a:rPr>
              <a:t>e</a:t>
            </a:r>
            <a:r>
              <a:rPr lang="en-US" spc="-20" dirty="0">
                <a:solidFill>
                  <a:schemeClr val="tx1"/>
                </a:solidFill>
              </a:rPr>
              <a:t>s</a:t>
            </a:r>
            <a:r>
              <a:rPr lang="en-US" spc="-5" dirty="0">
                <a:solidFill>
                  <a:schemeClr val="tx1"/>
                </a:solidFill>
              </a:rPr>
              <a:t> </a:t>
            </a:r>
            <a:r>
              <a:rPr lang="en-US" spc="-25" dirty="0">
                <a:solidFill>
                  <a:schemeClr val="tx1"/>
                </a:solidFill>
              </a:rPr>
              <a:t>th</a:t>
            </a:r>
            <a:r>
              <a:rPr lang="en-US" spc="-5" dirty="0">
                <a:solidFill>
                  <a:schemeClr val="tx1"/>
                </a:solidFill>
              </a:rPr>
              <a:t>i</a:t>
            </a:r>
            <a:r>
              <a:rPr lang="en-US" spc="-20" dirty="0">
                <a:solidFill>
                  <a:schemeClr val="tx1"/>
                </a:solidFill>
              </a:rPr>
              <a:t>s</a:t>
            </a:r>
            <a:r>
              <a:rPr lang="en-US" spc="-5" dirty="0">
                <a:solidFill>
                  <a:schemeClr val="tx1"/>
                </a:solidFill>
              </a:rPr>
              <a:t> l</a:t>
            </a:r>
            <a:r>
              <a:rPr lang="en-US" dirty="0">
                <a:solidFill>
                  <a:schemeClr val="tx1"/>
                </a:solidFill>
              </a:rPr>
              <a:t>oo</a:t>
            </a:r>
            <a:r>
              <a:rPr lang="en-US" spc="-20" dirty="0">
                <a:solidFill>
                  <a:schemeClr val="tx1"/>
                </a:solidFill>
              </a:rPr>
              <a:t>k</a:t>
            </a:r>
            <a:r>
              <a:rPr lang="en-US" spc="-10" dirty="0">
                <a:solidFill>
                  <a:schemeClr val="tx1"/>
                </a:solidFill>
              </a:rPr>
              <a:t> </a:t>
            </a:r>
            <a:r>
              <a:rPr lang="en-US" spc="-5" dirty="0">
                <a:solidFill>
                  <a:schemeClr val="tx1"/>
                </a:solidFill>
              </a:rPr>
              <a:t>li</a:t>
            </a:r>
            <a:r>
              <a:rPr lang="en-US" spc="-160" dirty="0">
                <a:solidFill>
                  <a:schemeClr val="tx1"/>
                </a:solidFill>
              </a:rPr>
              <a:t>k</a:t>
            </a:r>
            <a:r>
              <a:rPr lang="en-US" spc="-5" dirty="0">
                <a:solidFill>
                  <a:schemeClr val="tx1"/>
                </a:solidFill>
              </a:rPr>
              <a:t>e</a:t>
            </a:r>
            <a:r>
              <a:rPr lang="en-US" dirty="0">
                <a:solidFill>
                  <a:schemeClr val="tx1"/>
                </a:solidFill>
              </a:rPr>
              <a:t>?</a:t>
            </a: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B3DBFB3F-9D32-4EF9-B37B-D969483ED4C8}"/>
              </a:ext>
            </a:extLst>
          </p:cNvPr>
          <p:cNvSpPr/>
          <p:nvPr/>
        </p:nvSpPr>
        <p:spPr>
          <a:xfrm>
            <a:off x="3176812" y="1049482"/>
            <a:ext cx="6233405" cy="512523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4203575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458AC4A4-7538-4315-85F0-12FA3CEC3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55</a:t>
            </a:fld>
            <a:endParaRPr lang="en-US" dirty="0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E6D106AD-0983-4407-9698-7D3877AD7CBA}"/>
              </a:ext>
            </a:extLst>
          </p:cNvPr>
          <p:cNvSpPr/>
          <p:nvPr/>
        </p:nvSpPr>
        <p:spPr>
          <a:xfrm>
            <a:off x="3176812" y="1049482"/>
            <a:ext cx="6233405" cy="512523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DDCAC392-E79F-46B5-ABF5-E82629807197}"/>
              </a:ext>
            </a:extLst>
          </p:cNvPr>
          <p:cNvSpPr/>
          <p:nvPr/>
        </p:nvSpPr>
        <p:spPr>
          <a:xfrm>
            <a:off x="4264474" y="1607973"/>
            <a:ext cx="439420" cy="429895"/>
          </a:xfrm>
          <a:custGeom>
            <a:avLst/>
            <a:gdLst/>
            <a:ahLst/>
            <a:cxnLst/>
            <a:rect l="l" t="t" r="r" b="b"/>
            <a:pathLst>
              <a:path w="439420" h="429894">
                <a:moveTo>
                  <a:pt x="0" y="0"/>
                </a:moveTo>
                <a:lnTo>
                  <a:pt x="438815" y="0"/>
                </a:lnTo>
                <a:lnTo>
                  <a:pt x="438815" y="429735"/>
                </a:lnTo>
                <a:lnTo>
                  <a:pt x="0" y="429735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6AA84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043DF11F-62FF-4BBB-8CA2-11AD8E4F578D}"/>
              </a:ext>
            </a:extLst>
          </p:cNvPr>
          <p:cNvSpPr/>
          <p:nvPr/>
        </p:nvSpPr>
        <p:spPr>
          <a:xfrm>
            <a:off x="4264474" y="4685225"/>
            <a:ext cx="439420" cy="429895"/>
          </a:xfrm>
          <a:custGeom>
            <a:avLst/>
            <a:gdLst/>
            <a:ahLst/>
            <a:cxnLst/>
            <a:rect l="l" t="t" r="r" b="b"/>
            <a:pathLst>
              <a:path w="439420" h="429895">
                <a:moveTo>
                  <a:pt x="0" y="0"/>
                </a:moveTo>
                <a:lnTo>
                  <a:pt x="438815" y="0"/>
                </a:lnTo>
                <a:lnTo>
                  <a:pt x="438815" y="429735"/>
                </a:lnTo>
                <a:lnTo>
                  <a:pt x="0" y="429735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6AA84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2F0E56A1-9241-4856-A6B0-6B1DC5384D69}"/>
              </a:ext>
            </a:extLst>
          </p:cNvPr>
          <p:cNvSpPr/>
          <p:nvPr/>
        </p:nvSpPr>
        <p:spPr>
          <a:xfrm>
            <a:off x="4264474" y="5191521"/>
            <a:ext cx="439420" cy="429895"/>
          </a:xfrm>
          <a:custGeom>
            <a:avLst/>
            <a:gdLst/>
            <a:ahLst/>
            <a:cxnLst/>
            <a:rect l="l" t="t" r="r" b="b"/>
            <a:pathLst>
              <a:path w="439420" h="429895">
                <a:moveTo>
                  <a:pt x="0" y="0"/>
                </a:moveTo>
                <a:lnTo>
                  <a:pt x="438815" y="0"/>
                </a:lnTo>
                <a:lnTo>
                  <a:pt x="438815" y="429735"/>
                </a:lnTo>
                <a:lnTo>
                  <a:pt x="0" y="429735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6AA84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7F893E39-59B7-4754-A3D7-EF5ACA516A73}"/>
              </a:ext>
            </a:extLst>
          </p:cNvPr>
          <p:cNvSpPr/>
          <p:nvPr/>
        </p:nvSpPr>
        <p:spPr>
          <a:xfrm>
            <a:off x="4264474" y="4178932"/>
            <a:ext cx="439420" cy="429895"/>
          </a:xfrm>
          <a:custGeom>
            <a:avLst/>
            <a:gdLst/>
            <a:ahLst/>
            <a:cxnLst/>
            <a:rect l="l" t="t" r="r" b="b"/>
            <a:pathLst>
              <a:path w="439420" h="429895">
                <a:moveTo>
                  <a:pt x="0" y="0"/>
                </a:moveTo>
                <a:lnTo>
                  <a:pt x="438815" y="0"/>
                </a:lnTo>
                <a:lnTo>
                  <a:pt x="438815" y="429735"/>
                </a:lnTo>
                <a:lnTo>
                  <a:pt x="0" y="429735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6AA84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101312E1-B411-4D32-AED3-A7C557864E9C}"/>
              </a:ext>
            </a:extLst>
          </p:cNvPr>
          <p:cNvSpPr/>
          <p:nvPr/>
        </p:nvSpPr>
        <p:spPr>
          <a:xfrm>
            <a:off x="4264474" y="5697815"/>
            <a:ext cx="439420" cy="429895"/>
          </a:xfrm>
          <a:custGeom>
            <a:avLst/>
            <a:gdLst/>
            <a:ahLst/>
            <a:cxnLst/>
            <a:rect l="l" t="t" r="r" b="b"/>
            <a:pathLst>
              <a:path w="439420" h="429895">
                <a:moveTo>
                  <a:pt x="0" y="0"/>
                </a:moveTo>
                <a:lnTo>
                  <a:pt x="438815" y="0"/>
                </a:lnTo>
                <a:lnTo>
                  <a:pt x="438815" y="429735"/>
                </a:lnTo>
                <a:lnTo>
                  <a:pt x="0" y="429735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CC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>
            <a:extLst>
              <a:ext uri="{FF2B5EF4-FFF2-40B4-BE49-F238E27FC236}">
                <a16:creationId xmlns:a16="http://schemas.microsoft.com/office/drawing/2014/main" id="{BBD049A2-D51D-4364-9710-8A22E4370E8B}"/>
              </a:ext>
            </a:extLst>
          </p:cNvPr>
          <p:cNvSpPr/>
          <p:nvPr/>
        </p:nvSpPr>
        <p:spPr>
          <a:xfrm>
            <a:off x="4264474" y="3652894"/>
            <a:ext cx="439420" cy="429895"/>
          </a:xfrm>
          <a:custGeom>
            <a:avLst/>
            <a:gdLst/>
            <a:ahLst/>
            <a:cxnLst/>
            <a:rect l="l" t="t" r="r" b="b"/>
            <a:pathLst>
              <a:path w="439420" h="429895">
                <a:moveTo>
                  <a:pt x="0" y="0"/>
                </a:moveTo>
                <a:lnTo>
                  <a:pt x="438815" y="0"/>
                </a:lnTo>
                <a:lnTo>
                  <a:pt x="438815" y="429735"/>
                </a:lnTo>
                <a:lnTo>
                  <a:pt x="0" y="429735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CC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>
            <a:extLst>
              <a:ext uri="{FF2B5EF4-FFF2-40B4-BE49-F238E27FC236}">
                <a16:creationId xmlns:a16="http://schemas.microsoft.com/office/drawing/2014/main" id="{9C629217-9B5F-4CD4-94F0-7E750EA951B5}"/>
              </a:ext>
            </a:extLst>
          </p:cNvPr>
          <p:cNvSpPr/>
          <p:nvPr/>
        </p:nvSpPr>
        <p:spPr>
          <a:xfrm>
            <a:off x="4264474" y="3146600"/>
            <a:ext cx="439420" cy="429895"/>
          </a:xfrm>
          <a:custGeom>
            <a:avLst/>
            <a:gdLst/>
            <a:ahLst/>
            <a:cxnLst/>
            <a:rect l="l" t="t" r="r" b="b"/>
            <a:pathLst>
              <a:path w="439420" h="429895">
                <a:moveTo>
                  <a:pt x="0" y="0"/>
                </a:moveTo>
                <a:lnTo>
                  <a:pt x="438815" y="0"/>
                </a:lnTo>
                <a:lnTo>
                  <a:pt x="438815" y="429735"/>
                </a:lnTo>
                <a:lnTo>
                  <a:pt x="0" y="429735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CC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>
            <a:extLst>
              <a:ext uri="{FF2B5EF4-FFF2-40B4-BE49-F238E27FC236}">
                <a16:creationId xmlns:a16="http://schemas.microsoft.com/office/drawing/2014/main" id="{E52EDFE3-C041-4723-B356-6F5D5846255A}"/>
              </a:ext>
            </a:extLst>
          </p:cNvPr>
          <p:cNvSpPr/>
          <p:nvPr/>
        </p:nvSpPr>
        <p:spPr>
          <a:xfrm>
            <a:off x="4264474" y="2630434"/>
            <a:ext cx="439420" cy="429895"/>
          </a:xfrm>
          <a:custGeom>
            <a:avLst/>
            <a:gdLst/>
            <a:ahLst/>
            <a:cxnLst/>
            <a:rect l="l" t="t" r="r" b="b"/>
            <a:pathLst>
              <a:path w="439420" h="429894">
                <a:moveTo>
                  <a:pt x="0" y="0"/>
                </a:moveTo>
                <a:lnTo>
                  <a:pt x="438815" y="0"/>
                </a:lnTo>
                <a:lnTo>
                  <a:pt x="438815" y="429735"/>
                </a:lnTo>
                <a:lnTo>
                  <a:pt x="0" y="429735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CC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>
            <a:extLst>
              <a:ext uri="{FF2B5EF4-FFF2-40B4-BE49-F238E27FC236}">
                <a16:creationId xmlns:a16="http://schemas.microsoft.com/office/drawing/2014/main" id="{DE1CD59A-21C7-47C2-8D34-EF0FBB18CA97}"/>
              </a:ext>
            </a:extLst>
          </p:cNvPr>
          <p:cNvSpPr/>
          <p:nvPr/>
        </p:nvSpPr>
        <p:spPr>
          <a:xfrm>
            <a:off x="4264474" y="2119204"/>
            <a:ext cx="439420" cy="429895"/>
          </a:xfrm>
          <a:custGeom>
            <a:avLst/>
            <a:gdLst/>
            <a:ahLst/>
            <a:cxnLst/>
            <a:rect l="l" t="t" r="r" b="b"/>
            <a:pathLst>
              <a:path w="439420" h="429894">
                <a:moveTo>
                  <a:pt x="0" y="0"/>
                </a:moveTo>
                <a:lnTo>
                  <a:pt x="438815" y="0"/>
                </a:lnTo>
                <a:lnTo>
                  <a:pt x="438815" y="429735"/>
                </a:lnTo>
                <a:lnTo>
                  <a:pt x="0" y="429735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CC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>
            <a:extLst>
              <a:ext uri="{FF2B5EF4-FFF2-40B4-BE49-F238E27FC236}">
                <a16:creationId xmlns:a16="http://schemas.microsoft.com/office/drawing/2014/main" id="{F2699A6D-552D-4187-9E70-560C7B737580}"/>
              </a:ext>
            </a:extLst>
          </p:cNvPr>
          <p:cNvSpPr/>
          <p:nvPr/>
        </p:nvSpPr>
        <p:spPr>
          <a:xfrm>
            <a:off x="4264474" y="1096745"/>
            <a:ext cx="439420" cy="429895"/>
          </a:xfrm>
          <a:custGeom>
            <a:avLst/>
            <a:gdLst/>
            <a:ahLst/>
            <a:cxnLst/>
            <a:rect l="l" t="t" r="r" b="b"/>
            <a:pathLst>
              <a:path w="439420" h="429894">
                <a:moveTo>
                  <a:pt x="0" y="0"/>
                </a:moveTo>
                <a:lnTo>
                  <a:pt x="438815" y="0"/>
                </a:lnTo>
                <a:lnTo>
                  <a:pt x="438815" y="429735"/>
                </a:lnTo>
                <a:lnTo>
                  <a:pt x="0" y="429735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CC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2">
            <a:extLst>
              <a:ext uri="{FF2B5EF4-FFF2-40B4-BE49-F238E27FC236}">
                <a16:creationId xmlns:a16="http://schemas.microsoft.com/office/drawing/2014/main" id="{7B3001E6-8D38-4428-A063-5011DBAFE669}"/>
              </a:ext>
            </a:extLst>
          </p:cNvPr>
          <p:cNvSpPr txBox="1">
            <a:spLocks/>
          </p:cNvSpPr>
          <p:nvPr/>
        </p:nvSpPr>
        <p:spPr>
          <a:xfrm>
            <a:off x="497838" y="402714"/>
            <a:ext cx="11196322" cy="738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algn="l" defTabSz="914126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799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431800">
              <a:lnSpc>
                <a:spcPct val="100000"/>
              </a:lnSpc>
            </a:pPr>
            <a:r>
              <a:rPr lang="en-US" spc="-40" dirty="0">
                <a:solidFill>
                  <a:schemeClr val="tx1"/>
                </a:solidFill>
              </a:rPr>
              <a:t>W</a:t>
            </a:r>
            <a:r>
              <a:rPr lang="en-US" spc="-30" dirty="0">
                <a:solidFill>
                  <a:schemeClr val="tx1"/>
                </a:solidFill>
              </a:rPr>
              <a:t>h</a:t>
            </a:r>
            <a:r>
              <a:rPr lang="en-US" dirty="0">
                <a:solidFill>
                  <a:schemeClr val="tx1"/>
                </a:solidFill>
              </a:rPr>
              <a:t>a</a:t>
            </a:r>
            <a:r>
              <a:rPr lang="en-US" spc="-15" dirty="0">
                <a:solidFill>
                  <a:schemeClr val="tx1"/>
                </a:solidFill>
              </a:rPr>
              <a:t>t</a:t>
            </a:r>
            <a:r>
              <a:rPr lang="en-US" spc="-5" dirty="0">
                <a:solidFill>
                  <a:schemeClr val="tx1"/>
                </a:solidFill>
              </a:rPr>
              <a:t> </a:t>
            </a:r>
            <a:r>
              <a:rPr lang="en-US" spc="-30" dirty="0">
                <a:solidFill>
                  <a:schemeClr val="tx1"/>
                </a:solidFill>
              </a:rPr>
              <a:t>d</a:t>
            </a:r>
            <a:r>
              <a:rPr lang="en-US" dirty="0">
                <a:solidFill>
                  <a:schemeClr val="tx1"/>
                </a:solidFill>
              </a:rPr>
              <a:t>o</a:t>
            </a:r>
            <a:r>
              <a:rPr lang="en-US" spc="-5" dirty="0">
                <a:solidFill>
                  <a:schemeClr val="tx1"/>
                </a:solidFill>
              </a:rPr>
              <a:t>e</a:t>
            </a:r>
            <a:r>
              <a:rPr lang="en-US" spc="-20" dirty="0">
                <a:solidFill>
                  <a:schemeClr val="tx1"/>
                </a:solidFill>
              </a:rPr>
              <a:t>s</a:t>
            </a:r>
            <a:r>
              <a:rPr lang="en-US" spc="-5" dirty="0">
                <a:solidFill>
                  <a:schemeClr val="tx1"/>
                </a:solidFill>
              </a:rPr>
              <a:t> </a:t>
            </a:r>
            <a:r>
              <a:rPr lang="en-US" spc="-25" dirty="0">
                <a:solidFill>
                  <a:schemeClr val="tx1"/>
                </a:solidFill>
              </a:rPr>
              <a:t>th</a:t>
            </a:r>
            <a:r>
              <a:rPr lang="en-US" spc="-5" dirty="0">
                <a:solidFill>
                  <a:schemeClr val="tx1"/>
                </a:solidFill>
              </a:rPr>
              <a:t>i</a:t>
            </a:r>
            <a:r>
              <a:rPr lang="en-US" spc="-20" dirty="0">
                <a:solidFill>
                  <a:schemeClr val="tx1"/>
                </a:solidFill>
              </a:rPr>
              <a:t>s</a:t>
            </a:r>
            <a:r>
              <a:rPr lang="en-US" spc="-5" dirty="0">
                <a:solidFill>
                  <a:schemeClr val="tx1"/>
                </a:solidFill>
              </a:rPr>
              <a:t> l</a:t>
            </a:r>
            <a:r>
              <a:rPr lang="en-US" dirty="0">
                <a:solidFill>
                  <a:schemeClr val="tx1"/>
                </a:solidFill>
              </a:rPr>
              <a:t>oo</a:t>
            </a:r>
            <a:r>
              <a:rPr lang="en-US" spc="-20" dirty="0">
                <a:solidFill>
                  <a:schemeClr val="tx1"/>
                </a:solidFill>
              </a:rPr>
              <a:t>k</a:t>
            </a:r>
            <a:r>
              <a:rPr lang="en-US" spc="-10" dirty="0">
                <a:solidFill>
                  <a:schemeClr val="tx1"/>
                </a:solidFill>
              </a:rPr>
              <a:t> </a:t>
            </a:r>
            <a:r>
              <a:rPr lang="en-US" spc="-5" dirty="0">
                <a:solidFill>
                  <a:schemeClr val="tx1"/>
                </a:solidFill>
              </a:rPr>
              <a:t>li</a:t>
            </a:r>
            <a:r>
              <a:rPr lang="en-US" spc="-160" dirty="0">
                <a:solidFill>
                  <a:schemeClr val="tx1"/>
                </a:solidFill>
              </a:rPr>
              <a:t>k</a:t>
            </a:r>
            <a:r>
              <a:rPr lang="en-US" spc="-5" dirty="0">
                <a:solidFill>
                  <a:schemeClr val="tx1"/>
                </a:solidFill>
              </a:rPr>
              <a:t>e</a:t>
            </a:r>
            <a:r>
              <a:rPr lang="en-US" dirty="0">
                <a:solidFill>
                  <a:schemeClr val="tx1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03715851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736FD234-716E-43CC-B0B3-EA809F738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56</a:t>
            </a:fld>
            <a:endParaRPr lang="en-US" dirty="0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533136A9-FAED-4D54-B298-24D14901648D}"/>
              </a:ext>
            </a:extLst>
          </p:cNvPr>
          <p:cNvSpPr/>
          <p:nvPr/>
        </p:nvSpPr>
        <p:spPr>
          <a:xfrm>
            <a:off x="2792534" y="1134318"/>
            <a:ext cx="6606931" cy="48555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99039EDC-85A5-43D0-B121-A7340A94CFDC}"/>
              </a:ext>
            </a:extLst>
          </p:cNvPr>
          <p:cNvSpPr txBox="1">
            <a:spLocks/>
          </p:cNvSpPr>
          <p:nvPr/>
        </p:nvSpPr>
        <p:spPr>
          <a:xfrm>
            <a:off x="1097913" y="297939"/>
            <a:ext cx="11196322" cy="7386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algn="l" defTabSz="914126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799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431800">
              <a:lnSpc>
                <a:spcPct val="100000"/>
              </a:lnSpc>
            </a:pPr>
            <a:r>
              <a:rPr lang="en-US" sz="4800" spc="-5" dirty="0"/>
              <a:t>Ne</a:t>
            </a:r>
            <a:r>
              <a:rPr lang="en-US" sz="4800" dirty="0"/>
              <a:t>a</a:t>
            </a:r>
            <a:r>
              <a:rPr lang="en-US" sz="4800" spc="-80" dirty="0"/>
              <a:t>r</a:t>
            </a:r>
            <a:r>
              <a:rPr lang="en-US" sz="4800" spc="-25" dirty="0"/>
              <a:t>e</a:t>
            </a:r>
            <a:r>
              <a:rPr lang="en-US" sz="4800" spc="-65" dirty="0"/>
              <a:t>s</a:t>
            </a:r>
            <a:r>
              <a:rPr lang="en-US" sz="4800" spc="-15" dirty="0"/>
              <a:t>t</a:t>
            </a:r>
            <a:r>
              <a:rPr lang="en-US" sz="4800" spc="-10" dirty="0"/>
              <a:t> </a:t>
            </a:r>
            <a:r>
              <a:rPr lang="en-US" sz="4800" spc="-5" dirty="0"/>
              <a:t>Ne</a:t>
            </a:r>
            <a:r>
              <a:rPr lang="en-US" sz="4800" dirty="0"/>
              <a:t>i</a:t>
            </a:r>
            <a:r>
              <a:rPr lang="en-US" sz="4800" spc="-30" dirty="0"/>
              <a:t>ghb</a:t>
            </a:r>
            <a:r>
              <a:rPr lang="en-US" sz="4800" dirty="0"/>
              <a:t>o</a:t>
            </a:r>
            <a:r>
              <a:rPr lang="en-US" sz="4800" spc="-15" dirty="0"/>
              <a:t>r</a:t>
            </a:r>
            <a:r>
              <a:rPr lang="en-US" sz="4800" dirty="0"/>
              <a:t> </a:t>
            </a:r>
            <a:r>
              <a:rPr lang="en-US" sz="4000" spc="30" dirty="0">
                <a:latin typeface="Calibri Light"/>
                <a:cs typeface="Calibri Light"/>
              </a:rPr>
              <a:t>Dec</a:t>
            </a:r>
            <a:r>
              <a:rPr lang="en-US" sz="4000" spc="25" dirty="0">
                <a:latin typeface="Calibri Light"/>
                <a:cs typeface="Calibri Light"/>
              </a:rPr>
              <a:t>ision</a:t>
            </a:r>
            <a:r>
              <a:rPr lang="en-US" sz="4000" spc="15" dirty="0">
                <a:latin typeface="Calibri Light"/>
                <a:cs typeface="Calibri Light"/>
              </a:rPr>
              <a:t> </a:t>
            </a:r>
            <a:r>
              <a:rPr lang="en-US" sz="4000" spc="35" dirty="0">
                <a:latin typeface="Calibri Light"/>
                <a:cs typeface="Calibri Light"/>
              </a:rPr>
              <a:t>B</a:t>
            </a:r>
            <a:r>
              <a:rPr lang="en-US" sz="4000" spc="40" dirty="0">
                <a:latin typeface="Calibri Light"/>
                <a:cs typeface="Calibri Light"/>
              </a:rPr>
              <a:t>o</a:t>
            </a:r>
            <a:r>
              <a:rPr lang="en-US" sz="4000" spc="35" dirty="0">
                <a:latin typeface="Calibri Light"/>
                <a:cs typeface="Calibri Light"/>
              </a:rPr>
              <a:t>unda</a:t>
            </a:r>
            <a:r>
              <a:rPr lang="en-US" sz="4000" spc="20" dirty="0">
                <a:latin typeface="Calibri Light"/>
                <a:cs typeface="Calibri Light"/>
              </a:rPr>
              <a:t>r</a:t>
            </a:r>
            <a:r>
              <a:rPr lang="en-US" sz="4000" spc="15" dirty="0">
                <a:latin typeface="Calibri Light"/>
                <a:cs typeface="Calibri Light"/>
              </a:rPr>
              <a:t>i</a:t>
            </a:r>
            <a:r>
              <a:rPr lang="en-US" sz="4000" spc="30" dirty="0">
                <a:latin typeface="Calibri Light"/>
                <a:cs typeface="Calibri Light"/>
              </a:rPr>
              <a:t>es</a:t>
            </a:r>
            <a:endParaRPr lang="en-US" sz="4000" dirty="0">
              <a:latin typeface="Calibri Light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295522447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31800">
              <a:lnSpc>
                <a:spcPct val="100000"/>
              </a:lnSpc>
            </a:pPr>
            <a:r>
              <a:rPr spc="-5" dirty="0"/>
              <a:t>Ne</a:t>
            </a:r>
            <a:r>
              <a:rPr dirty="0"/>
              <a:t>a</a:t>
            </a:r>
            <a:r>
              <a:rPr spc="-80" dirty="0"/>
              <a:t>r</a:t>
            </a:r>
            <a:r>
              <a:rPr spc="-25" dirty="0"/>
              <a:t>e</a:t>
            </a:r>
            <a:r>
              <a:rPr spc="-65" dirty="0"/>
              <a:t>s</a:t>
            </a:r>
            <a:r>
              <a:rPr spc="-15" dirty="0"/>
              <a:t>t</a:t>
            </a:r>
            <a:r>
              <a:rPr spc="-10" dirty="0"/>
              <a:t> </a:t>
            </a:r>
            <a:r>
              <a:rPr spc="-5" dirty="0"/>
              <a:t>Ne</a:t>
            </a:r>
            <a:r>
              <a:rPr dirty="0"/>
              <a:t>i</a:t>
            </a:r>
            <a:r>
              <a:rPr spc="-30" dirty="0"/>
              <a:t>ghb</a:t>
            </a:r>
            <a:r>
              <a:rPr dirty="0"/>
              <a:t>o</a:t>
            </a:r>
            <a:r>
              <a:rPr spc="-15" dirty="0"/>
              <a:t>r</a:t>
            </a:r>
            <a:r>
              <a:rPr dirty="0"/>
              <a:t> </a:t>
            </a:r>
            <a:r>
              <a:rPr sz="3900" spc="30" dirty="0">
                <a:latin typeface="Calibri Light"/>
                <a:cs typeface="Calibri Light"/>
              </a:rPr>
              <a:t>Dec</a:t>
            </a:r>
            <a:r>
              <a:rPr sz="3900" spc="25" dirty="0">
                <a:latin typeface="Calibri Light"/>
                <a:cs typeface="Calibri Light"/>
              </a:rPr>
              <a:t>ision</a:t>
            </a:r>
            <a:r>
              <a:rPr sz="3900" spc="15" dirty="0">
                <a:latin typeface="Calibri Light"/>
                <a:cs typeface="Calibri Light"/>
              </a:rPr>
              <a:t> </a:t>
            </a:r>
            <a:r>
              <a:rPr sz="3900" spc="35" dirty="0">
                <a:latin typeface="Calibri Light"/>
                <a:cs typeface="Calibri Light"/>
              </a:rPr>
              <a:t>B</a:t>
            </a:r>
            <a:r>
              <a:rPr sz="3900" spc="40" dirty="0">
                <a:latin typeface="Calibri Light"/>
                <a:cs typeface="Calibri Light"/>
              </a:rPr>
              <a:t>o</a:t>
            </a:r>
            <a:r>
              <a:rPr sz="3900" spc="35" dirty="0">
                <a:latin typeface="Calibri Light"/>
                <a:cs typeface="Calibri Light"/>
              </a:rPr>
              <a:t>unda</a:t>
            </a:r>
            <a:r>
              <a:rPr sz="3900" spc="20" dirty="0">
                <a:latin typeface="Calibri Light"/>
                <a:cs typeface="Calibri Light"/>
              </a:rPr>
              <a:t>r</a:t>
            </a:r>
            <a:r>
              <a:rPr sz="3900" spc="15" dirty="0">
                <a:latin typeface="Calibri Light"/>
                <a:cs typeface="Calibri Light"/>
              </a:rPr>
              <a:t>i</a:t>
            </a:r>
            <a:r>
              <a:rPr sz="3900" spc="30" dirty="0">
                <a:latin typeface="Calibri Light"/>
                <a:cs typeface="Calibri Light"/>
              </a:rPr>
              <a:t>es</a:t>
            </a:r>
            <a:endParaRPr sz="3900">
              <a:latin typeface="Calibri Light"/>
              <a:cs typeface="Calibri Light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569579" y="1049482"/>
            <a:ext cx="0" cy="5143500"/>
          </a:xfrm>
          <a:custGeom>
            <a:avLst/>
            <a:gdLst/>
            <a:ahLst/>
            <a:cxnLst/>
            <a:rect l="l" t="t" r="r" b="b"/>
            <a:pathLst>
              <a:path h="5143500">
                <a:moveTo>
                  <a:pt x="0" y="0"/>
                </a:moveTo>
                <a:lnTo>
                  <a:pt x="1" y="5142974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410427" y="6072745"/>
            <a:ext cx="7371715" cy="2540"/>
          </a:xfrm>
          <a:custGeom>
            <a:avLst/>
            <a:gdLst/>
            <a:ahLst/>
            <a:cxnLst/>
            <a:rect l="l" t="t" r="r" b="b"/>
            <a:pathLst>
              <a:path w="7371715" h="2539">
                <a:moveTo>
                  <a:pt x="7371144" y="0"/>
                </a:moveTo>
                <a:lnTo>
                  <a:pt x="0" y="1929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77703" y="1129181"/>
            <a:ext cx="2287270" cy="1372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indent="1912620">
              <a:lnSpc>
                <a:spcPct val="100000"/>
              </a:lnSpc>
            </a:pPr>
            <a:r>
              <a:rPr sz="2800" spc="-5" dirty="0">
                <a:latin typeface="Calibri"/>
                <a:cs typeface="Calibri"/>
              </a:rPr>
              <a:t>x</a:t>
            </a:r>
            <a:r>
              <a:rPr sz="2775" baseline="-19519" dirty="0">
                <a:latin typeface="Calibri"/>
                <a:cs typeface="Calibri"/>
              </a:rPr>
              <a:t>1</a:t>
            </a:r>
            <a:endParaRPr sz="2775" baseline="-19519">
              <a:latin typeface="Calibri"/>
              <a:cs typeface="Calibri"/>
            </a:endParaRPr>
          </a:p>
          <a:p>
            <a:pPr marL="12700" marR="5080">
              <a:lnSpc>
                <a:spcPct val="100699"/>
              </a:lnSpc>
              <a:spcBef>
                <a:spcPts val="2005"/>
              </a:spcBef>
            </a:pPr>
            <a:r>
              <a:rPr sz="2400" spc="-20" dirty="0">
                <a:latin typeface="Calibri"/>
                <a:cs typeface="Calibri"/>
              </a:rPr>
              <a:t>N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20" dirty="0">
                <a:latin typeface="Calibri"/>
                <a:cs typeface="Calibri"/>
              </a:rPr>
              <a:t>a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30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t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ig</a:t>
            </a:r>
            <a:r>
              <a:rPr sz="2400" dirty="0">
                <a:latin typeface="Calibri"/>
                <a:cs typeface="Calibri"/>
              </a:rPr>
              <a:t>hb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55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s 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spc="-45" dirty="0">
                <a:latin typeface="Calibri"/>
                <a:cs typeface="Calibri"/>
              </a:rPr>
              <a:t>w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spc="-25" dirty="0">
                <a:latin typeface="Calibri"/>
                <a:cs typeface="Calibri"/>
              </a:rPr>
              <a:t>m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5" dirty="0">
                <a:latin typeface="Calibri"/>
                <a:cs typeface="Calibri"/>
              </a:rPr>
              <a:t>sio</a:t>
            </a:r>
            <a:r>
              <a:rPr sz="2400" dirty="0">
                <a:latin typeface="Calibri"/>
                <a:cs typeface="Calibri"/>
              </a:rPr>
              <a:t>ns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241187" y="5901242"/>
            <a:ext cx="1986280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121920" algn="ctr">
              <a:lnSpc>
                <a:spcPct val="100000"/>
              </a:lnSpc>
            </a:pPr>
            <a:r>
              <a:rPr sz="2800" spc="-5" dirty="0">
                <a:latin typeface="Calibri"/>
                <a:cs typeface="Calibri"/>
              </a:rPr>
              <a:t>x</a:t>
            </a:r>
            <a:r>
              <a:rPr sz="2775" baseline="-19519" dirty="0">
                <a:latin typeface="Calibri"/>
                <a:cs typeface="Calibri"/>
              </a:rPr>
              <a:t>0</a:t>
            </a:r>
          </a:p>
        </p:txBody>
      </p:sp>
      <p:sp>
        <p:nvSpPr>
          <p:cNvPr id="12" name="object 3">
            <a:extLst>
              <a:ext uri="{FF2B5EF4-FFF2-40B4-BE49-F238E27FC236}">
                <a16:creationId xmlns:a16="http://schemas.microsoft.com/office/drawing/2014/main" id="{5AF441DD-CE08-49C0-8E61-0C6182FFB553}"/>
              </a:ext>
            </a:extLst>
          </p:cNvPr>
          <p:cNvSpPr/>
          <p:nvPr/>
        </p:nvSpPr>
        <p:spPr>
          <a:xfrm>
            <a:off x="2792534" y="1134318"/>
            <a:ext cx="6606931" cy="48555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投影片編號版面配置區 1">
            <a:extLst>
              <a:ext uri="{FF2B5EF4-FFF2-40B4-BE49-F238E27FC236}">
                <a16:creationId xmlns:a16="http://schemas.microsoft.com/office/drawing/2014/main" id="{1FA813A3-9ECC-48CE-A1F4-8B9244F0CF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9" y="6459787"/>
            <a:ext cx="1312025" cy="365125"/>
          </a:xfrm>
        </p:spPr>
        <p:txBody>
          <a:bodyPr/>
          <a:lstStyle/>
          <a:p>
            <a:fld id="{6D22F896-40B5-4ADD-8801-0D06FADFA095}" type="slidenum">
              <a:rPr lang="en-US" b="0" smtClean="0"/>
              <a:t>57</a:t>
            </a:fld>
            <a:endParaRPr lang="en-US" b="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bject 3">
            <a:extLst>
              <a:ext uri="{FF2B5EF4-FFF2-40B4-BE49-F238E27FC236}">
                <a16:creationId xmlns:a16="http://schemas.microsoft.com/office/drawing/2014/main" id="{73594983-C32A-4DFD-8A5A-8E2DACCCD35A}"/>
              </a:ext>
            </a:extLst>
          </p:cNvPr>
          <p:cNvSpPr/>
          <p:nvPr/>
        </p:nvSpPr>
        <p:spPr>
          <a:xfrm>
            <a:off x="2792534" y="1134318"/>
            <a:ext cx="6606931" cy="48555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C09489C2-9EF7-4D77-945E-DBAEB3573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58</a:t>
            </a:fld>
            <a:endParaRPr lang="en-US" dirty="0"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FA272D43-3E3C-4090-BED0-9E44C21FE58D}"/>
              </a:ext>
            </a:extLst>
          </p:cNvPr>
          <p:cNvSpPr/>
          <p:nvPr/>
        </p:nvSpPr>
        <p:spPr>
          <a:xfrm>
            <a:off x="2569579" y="1049482"/>
            <a:ext cx="0" cy="5143500"/>
          </a:xfrm>
          <a:custGeom>
            <a:avLst/>
            <a:gdLst/>
            <a:ahLst/>
            <a:cxnLst/>
            <a:rect l="l" t="t" r="r" b="b"/>
            <a:pathLst>
              <a:path h="5143500">
                <a:moveTo>
                  <a:pt x="0" y="0"/>
                </a:moveTo>
                <a:lnTo>
                  <a:pt x="1" y="5142974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7DB7716B-5210-4456-8E8C-39194B9E2746}"/>
              </a:ext>
            </a:extLst>
          </p:cNvPr>
          <p:cNvSpPr/>
          <p:nvPr/>
        </p:nvSpPr>
        <p:spPr>
          <a:xfrm>
            <a:off x="2410427" y="6072745"/>
            <a:ext cx="7371715" cy="2540"/>
          </a:xfrm>
          <a:custGeom>
            <a:avLst/>
            <a:gdLst/>
            <a:ahLst/>
            <a:cxnLst/>
            <a:rect l="l" t="t" r="r" b="b"/>
            <a:pathLst>
              <a:path w="7371715" h="2539">
                <a:moveTo>
                  <a:pt x="7371144" y="0"/>
                </a:moveTo>
                <a:lnTo>
                  <a:pt x="0" y="1929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7DE2AFD7-06B0-4524-9D65-4BCE3B354A8A}"/>
              </a:ext>
            </a:extLst>
          </p:cNvPr>
          <p:cNvSpPr txBox="1"/>
          <p:nvPr/>
        </p:nvSpPr>
        <p:spPr>
          <a:xfrm>
            <a:off x="134684" y="1129181"/>
            <a:ext cx="2331720" cy="3119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5244" indent="1912620">
              <a:lnSpc>
                <a:spcPct val="100000"/>
              </a:lnSpc>
            </a:pPr>
            <a:r>
              <a:rPr sz="2800" spc="-5" dirty="0">
                <a:latin typeface="Calibri"/>
                <a:cs typeface="Calibri"/>
              </a:rPr>
              <a:t>x</a:t>
            </a:r>
            <a:r>
              <a:rPr sz="2775" baseline="-19519" dirty="0">
                <a:latin typeface="Calibri"/>
                <a:cs typeface="Calibri"/>
              </a:rPr>
              <a:t>1</a:t>
            </a:r>
            <a:endParaRPr sz="2775" baseline="-19519">
              <a:latin typeface="Calibri"/>
              <a:cs typeface="Calibri"/>
            </a:endParaRPr>
          </a:p>
          <a:p>
            <a:pPr marL="12700" marR="6350" indent="42545">
              <a:lnSpc>
                <a:spcPct val="100699"/>
              </a:lnSpc>
              <a:spcBef>
                <a:spcPts val="2005"/>
              </a:spcBef>
            </a:pPr>
            <a:r>
              <a:rPr sz="2400" spc="-20" dirty="0">
                <a:latin typeface="Calibri"/>
                <a:cs typeface="Calibri"/>
              </a:rPr>
              <a:t>N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20" dirty="0">
                <a:latin typeface="Calibri"/>
                <a:cs typeface="Calibri"/>
              </a:rPr>
              <a:t>a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30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t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ig</a:t>
            </a:r>
            <a:r>
              <a:rPr sz="2400" dirty="0">
                <a:latin typeface="Calibri"/>
                <a:cs typeface="Calibri"/>
              </a:rPr>
              <a:t>hb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55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s 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spc="-45" dirty="0">
                <a:latin typeface="Calibri"/>
                <a:cs typeface="Calibri"/>
              </a:rPr>
              <a:t>w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spc="-25" dirty="0">
                <a:latin typeface="Calibri"/>
                <a:cs typeface="Calibri"/>
              </a:rPr>
              <a:t>m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5" dirty="0">
                <a:latin typeface="Calibri"/>
                <a:cs typeface="Calibri"/>
              </a:rPr>
              <a:t>sio</a:t>
            </a:r>
            <a:r>
              <a:rPr sz="2400" dirty="0">
                <a:latin typeface="Calibri"/>
                <a:cs typeface="Calibri"/>
              </a:rPr>
              <a:t>ns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6"/>
              </a:spcBef>
            </a:pPr>
            <a:endParaRPr sz="2000">
              <a:latin typeface="Times New Roman"/>
              <a:cs typeface="Times New Roman"/>
            </a:endParaRPr>
          </a:p>
          <a:p>
            <a:pPr marL="12700" marR="5080">
              <a:lnSpc>
                <a:spcPct val="100099"/>
              </a:lnSpc>
            </a:pPr>
            <a:r>
              <a:rPr sz="2400" spc="-70" dirty="0">
                <a:latin typeface="Calibri"/>
                <a:cs typeface="Calibri"/>
              </a:rPr>
              <a:t>P</a:t>
            </a:r>
            <a:r>
              <a:rPr sz="2400" spc="-20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i</a:t>
            </a:r>
            <a:r>
              <a:rPr sz="2400" spc="-25" dirty="0">
                <a:latin typeface="Calibri"/>
                <a:cs typeface="Calibri"/>
              </a:rPr>
              <a:t>n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spc="-60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ainin</a:t>
            </a:r>
            <a:r>
              <a:rPr sz="2400" spc="-15" dirty="0">
                <a:latin typeface="Calibri"/>
                <a:cs typeface="Calibri"/>
              </a:rPr>
              <a:t>g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0" dirty="0">
                <a:latin typeface="Calibri"/>
                <a:cs typeface="Calibri"/>
              </a:rPr>
              <a:t>e</a:t>
            </a:r>
            <a:r>
              <a:rPr sz="2400" spc="-65" dirty="0">
                <a:latin typeface="Calibri"/>
                <a:cs typeface="Calibri"/>
              </a:rPr>
              <a:t>x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25" dirty="0">
                <a:latin typeface="Calibri"/>
                <a:cs typeface="Calibri"/>
              </a:rPr>
              <a:t>m</a:t>
            </a:r>
            <a:r>
              <a:rPr sz="2400" dirty="0">
                <a:latin typeface="Calibri"/>
                <a:cs typeface="Calibri"/>
              </a:rPr>
              <a:t>p</a:t>
            </a:r>
            <a:r>
              <a:rPr sz="2400" spc="-5" dirty="0">
                <a:latin typeface="Calibri"/>
                <a:cs typeface="Calibri"/>
              </a:rPr>
              <a:t>l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; </a:t>
            </a:r>
            <a:r>
              <a:rPr sz="2400" spc="-40" dirty="0">
                <a:latin typeface="Calibri"/>
                <a:cs typeface="Calibri"/>
              </a:rPr>
              <a:t>c</a:t>
            </a:r>
            <a:r>
              <a:rPr sz="2400" spc="-5" dirty="0">
                <a:latin typeface="Calibri"/>
                <a:cs typeface="Calibri"/>
              </a:rPr>
              <a:t>olo</a:t>
            </a:r>
            <a:r>
              <a:rPr sz="2400" spc="-50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s </a:t>
            </a:r>
            <a:r>
              <a:rPr sz="2400" spc="-5" dirty="0">
                <a:latin typeface="Calibri"/>
                <a:cs typeface="Calibri"/>
              </a:rPr>
              <a:t>g</a:t>
            </a:r>
            <a:r>
              <a:rPr sz="2400" dirty="0">
                <a:latin typeface="Calibri"/>
                <a:cs typeface="Calibri"/>
              </a:rPr>
              <a:t>i</a:t>
            </a:r>
            <a:r>
              <a:rPr sz="2400" spc="-35" dirty="0">
                <a:latin typeface="Calibri"/>
                <a:cs typeface="Calibri"/>
              </a:rPr>
              <a:t>v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spc="-60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ainin</a:t>
            </a:r>
            <a:r>
              <a:rPr sz="2400" spc="-15" dirty="0">
                <a:latin typeface="Calibri"/>
                <a:cs typeface="Calibri"/>
              </a:rPr>
              <a:t>g </a:t>
            </a:r>
            <a:r>
              <a:rPr sz="2400" dirty="0">
                <a:latin typeface="Calibri"/>
                <a:cs typeface="Calibri"/>
              </a:rPr>
              <a:t>lab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ls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26DC6695-25E4-487D-9187-3B0133402766}"/>
              </a:ext>
            </a:extLst>
          </p:cNvPr>
          <p:cNvSpPr/>
          <p:nvPr/>
        </p:nvSpPr>
        <p:spPr>
          <a:xfrm>
            <a:off x="2402241" y="2551929"/>
            <a:ext cx="1371600" cy="668655"/>
          </a:xfrm>
          <a:custGeom>
            <a:avLst/>
            <a:gdLst/>
            <a:ahLst/>
            <a:cxnLst/>
            <a:rect l="l" t="t" r="r" b="b"/>
            <a:pathLst>
              <a:path w="1371600" h="668655">
                <a:moveTo>
                  <a:pt x="1243338" y="0"/>
                </a:moveTo>
                <a:lnTo>
                  <a:pt x="1259707" y="34404"/>
                </a:lnTo>
                <a:lnTo>
                  <a:pt x="0" y="633763"/>
                </a:lnTo>
                <a:lnTo>
                  <a:pt x="16370" y="668167"/>
                </a:lnTo>
                <a:lnTo>
                  <a:pt x="1276076" y="68808"/>
                </a:lnTo>
                <a:lnTo>
                  <a:pt x="1319316" y="68808"/>
                </a:lnTo>
                <a:lnTo>
                  <a:pt x="1371104" y="2499"/>
                </a:lnTo>
                <a:lnTo>
                  <a:pt x="1243338" y="0"/>
                </a:lnTo>
                <a:close/>
              </a:path>
              <a:path w="1371600" h="668655">
                <a:moveTo>
                  <a:pt x="1319316" y="68808"/>
                </a:moveTo>
                <a:lnTo>
                  <a:pt x="1276076" y="68808"/>
                </a:lnTo>
                <a:lnTo>
                  <a:pt x="1292445" y="103212"/>
                </a:lnTo>
                <a:lnTo>
                  <a:pt x="1319316" y="68808"/>
                </a:lnTo>
                <a:close/>
              </a:path>
            </a:pathLst>
          </a:custGeom>
          <a:solidFill>
            <a:srgbClr val="2F559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FECBC349-6FEB-4307-8F0B-BD1B3ED4ACA3}"/>
              </a:ext>
            </a:extLst>
          </p:cNvPr>
          <p:cNvSpPr/>
          <p:nvPr/>
        </p:nvSpPr>
        <p:spPr>
          <a:xfrm>
            <a:off x="2405641" y="2771401"/>
            <a:ext cx="1703705" cy="486409"/>
          </a:xfrm>
          <a:custGeom>
            <a:avLst/>
            <a:gdLst/>
            <a:ahLst/>
            <a:cxnLst/>
            <a:rect l="l" t="t" r="r" b="b"/>
            <a:pathLst>
              <a:path w="1703704" h="486410">
                <a:moveTo>
                  <a:pt x="1578381" y="0"/>
                </a:moveTo>
                <a:lnTo>
                  <a:pt x="1587950" y="36878"/>
                </a:lnTo>
                <a:lnTo>
                  <a:pt x="0" y="448943"/>
                </a:lnTo>
                <a:lnTo>
                  <a:pt x="9570" y="485823"/>
                </a:lnTo>
                <a:lnTo>
                  <a:pt x="1597520" y="73756"/>
                </a:lnTo>
                <a:lnTo>
                  <a:pt x="1649347" y="73756"/>
                </a:lnTo>
                <a:lnTo>
                  <a:pt x="1703370" y="26607"/>
                </a:lnTo>
                <a:lnTo>
                  <a:pt x="1578381" y="0"/>
                </a:lnTo>
                <a:close/>
              </a:path>
              <a:path w="1703704" h="486410">
                <a:moveTo>
                  <a:pt x="1649347" y="73756"/>
                </a:moveTo>
                <a:lnTo>
                  <a:pt x="1597520" y="73756"/>
                </a:lnTo>
                <a:lnTo>
                  <a:pt x="1607089" y="110636"/>
                </a:lnTo>
                <a:lnTo>
                  <a:pt x="1649347" y="73756"/>
                </a:lnTo>
                <a:close/>
              </a:path>
            </a:pathLst>
          </a:custGeom>
          <a:solidFill>
            <a:srgbClr val="2F559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92783274-82A2-406C-97A0-22C12E4292BF}"/>
              </a:ext>
            </a:extLst>
          </p:cNvPr>
          <p:cNvSpPr/>
          <p:nvPr/>
        </p:nvSpPr>
        <p:spPr>
          <a:xfrm>
            <a:off x="2408341" y="3219849"/>
            <a:ext cx="755650" cy="146685"/>
          </a:xfrm>
          <a:custGeom>
            <a:avLst/>
            <a:gdLst/>
            <a:ahLst/>
            <a:cxnLst/>
            <a:rect l="l" t="t" r="r" b="b"/>
            <a:pathLst>
              <a:path w="755650" h="146685">
                <a:moveTo>
                  <a:pt x="4170" y="0"/>
                </a:moveTo>
                <a:lnTo>
                  <a:pt x="0" y="37870"/>
                </a:lnTo>
                <a:lnTo>
                  <a:pt x="639366" y="108270"/>
                </a:lnTo>
                <a:lnTo>
                  <a:pt x="635195" y="146141"/>
                </a:lnTo>
                <a:lnTo>
                  <a:pt x="755064" y="101843"/>
                </a:lnTo>
                <a:lnTo>
                  <a:pt x="706361" y="70398"/>
                </a:lnTo>
                <a:lnTo>
                  <a:pt x="643535" y="70398"/>
                </a:lnTo>
                <a:lnTo>
                  <a:pt x="4170" y="0"/>
                </a:lnTo>
                <a:close/>
              </a:path>
              <a:path w="755650" h="146685">
                <a:moveTo>
                  <a:pt x="647706" y="32527"/>
                </a:moveTo>
                <a:lnTo>
                  <a:pt x="643535" y="70398"/>
                </a:lnTo>
                <a:lnTo>
                  <a:pt x="706361" y="70398"/>
                </a:lnTo>
                <a:lnTo>
                  <a:pt x="647706" y="32527"/>
                </a:lnTo>
                <a:close/>
              </a:path>
            </a:pathLst>
          </a:custGeom>
          <a:solidFill>
            <a:srgbClr val="2F559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BAF83DF7-73D0-4CB4-AC49-04D1AAE362AE}"/>
              </a:ext>
            </a:extLst>
          </p:cNvPr>
          <p:cNvSpPr/>
          <p:nvPr/>
        </p:nvSpPr>
        <p:spPr>
          <a:xfrm>
            <a:off x="2448445" y="3887252"/>
            <a:ext cx="549910" cy="728345"/>
          </a:xfrm>
          <a:custGeom>
            <a:avLst/>
            <a:gdLst/>
            <a:ahLst/>
            <a:cxnLst/>
            <a:rect l="l" t="t" r="r" b="b"/>
            <a:pathLst>
              <a:path w="549910" h="728345">
                <a:moveTo>
                  <a:pt x="30546" y="0"/>
                </a:moveTo>
                <a:lnTo>
                  <a:pt x="0" y="22772"/>
                </a:lnTo>
                <a:lnTo>
                  <a:pt x="465810" y="647622"/>
                </a:lnTo>
                <a:lnTo>
                  <a:pt x="435263" y="670394"/>
                </a:lnTo>
                <a:lnTo>
                  <a:pt x="549396" y="727876"/>
                </a:lnTo>
                <a:lnTo>
                  <a:pt x="530974" y="624851"/>
                </a:lnTo>
                <a:lnTo>
                  <a:pt x="496356" y="624851"/>
                </a:lnTo>
                <a:lnTo>
                  <a:pt x="30546" y="0"/>
                </a:lnTo>
                <a:close/>
              </a:path>
              <a:path w="549910" h="728345">
                <a:moveTo>
                  <a:pt x="526902" y="602080"/>
                </a:moveTo>
                <a:lnTo>
                  <a:pt x="496356" y="624851"/>
                </a:lnTo>
                <a:lnTo>
                  <a:pt x="530974" y="624851"/>
                </a:lnTo>
                <a:lnTo>
                  <a:pt x="526902" y="60208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1">
            <a:extLst>
              <a:ext uri="{FF2B5EF4-FFF2-40B4-BE49-F238E27FC236}">
                <a16:creationId xmlns:a16="http://schemas.microsoft.com/office/drawing/2014/main" id="{4CCB982E-4B8D-4F10-8FB1-329E67BB2E0B}"/>
              </a:ext>
            </a:extLst>
          </p:cNvPr>
          <p:cNvSpPr/>
          <p:nvPr/>
        </p:nvSpPr>
        <p:spPr>
          <a:xfrm>
            <a:off x="2489676" y="3882806"/>
            <a:ext cx="843915" cy="574040"/>
          </a:xfrm>
          <a:custGeom>
            <a:avLst/>
            <a:gdLst/>
            <a:ahLst/>
            <a:cxnLst/>
            <a:rect l="l" t="t" r="r" b="b"/>
            <a:pathLst>
              <a:path w="843914" h="574039">
                <a:moveTo>
                  <a:pt x="21189" y="0"/>
                </a:moveTo>
                <a:lnTo>
                  <a:pt x="0" y="31664"/>
                </a:lnTo>
                <a:lnTo>
                  <a:pt x="738245" y="525708"/>
                </a:lnTo>
                <a:lnTo>
                  <a:pt x="717055" y="557372"/>
                </a:lnTo>
                <a:lnTo>
                  <a:pt x="843832" y="573446"/>
                </a:lnTo>
                <a:lnTo>
                  <a:pt x="798645" y="494045"/>
                </a:lnTo>
                <a:lnTo>
                  <a:pt x="759435" y="494045"/>
                </a:lnTo>
                <a:lnTo>
                  <a:pt x="21189" y="0"/>
                </a:lnTo>
                <a:close/>
              </a:path>
              <a:path w="843914" h="574039">
                <a:moveTo>
                  <a:pt x="780625" y="462381"/>
                </a:moveTo>
                <a:lnTo>
                  <a:pt x="759435" y="494045"/>
                </a:lnTo>
                <a:lnTo>
                  <a:pt x="798645" y="494045"/>
                </a:lnTo>
                <a:lnTo>
                  <a:pt x="780625" y="462381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2">
            <a:extLst>
              <a:ext uri="{FF2B5EF4-FFF2-40B4-BE49-F238E27FC236}">
                <a16:creationId xmlns:a16="http://schemas.microsoft.com/office/drawing/2014/main" id="{ACDC7803-60B1-4CF2-9A74-1A07315515EB}"/>
              </a:ext>
            </a:extLst>
          </p:cNvPr>
          <p:cNvSpPr/>
          <p:nvPr/>
        </p:nvSpPr>
        <p:spPr>
          <a:xfrm>
            <a:off x="2498376" y="3879683"/>
            <a:ext cx="761365" cy="140970"/>
          </a:xfrm>
          <a:custGeom>
            <a:avLst/>
            <a:gdLst/>
            <a:ahLst/>
            <a:cxnLst/>
            <a:rect l="l" t="t" r="r" b="b"/>
            <a:pathLst>
              <a:path w="761364" h="140970">
                <a:moveTo>
                  <a:pt x="3788" y="0"/>
                </a:moveTo>
                <a:lnTo>
                  <a:pt x="0" y="37910"/>
                </a:lnTo>
                <a:lnTo>
                  <a:pt x="645714" y="102443"/>
                </a:lnTo>
                <a:lnTo>
                  <a:pt x="641926" y="140354"/>
                </a:lnTo>
                <a:lnTo>
                  <a:pt x="761343" y="94855"/>
                </a:lnTo>
                <a:lnTo>
                  <a:pt x="713326" y="64532"/>
                </a:lnTo>
                <a:lnTo>
                  <a:pt x="649503" y="64532"/>
                </a:lnTo>
                <a:lnTo>
                  <a:pt x="3788" y="0"/>
                </a:lnTo>
                <a:close/>
              </a:path>
              <a:path w="761364" h="140970">
                <a:moveTo>
                  <a:pt x="653293" y="26621"/>
                </a:moveTo>
                <a:lnTo>
                  <a:pt x="649503" y="64532"/>
                </a:lnTo>
                <a:lnTo>
                  <a:pt x="713326" y="64532"/>
                </a:lnTo>
                <a:lnTo>
                  <a:pt x="653293" y="26621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3">
            <a:extLst>
              <a:ext uri="{FF2B5EF4-FFF2-40B4-BE49-F238E27FC236}">
                <a16:creationId xmlns:a16="http://schemas.microsoft.com/office/drawing/2014/main" id="{7E017EAE-AB0C-4577-8332-04584186290A}"/>
              </a:ext>
            </a:extLst>
          </p:cNvPr>
          <p:cNvSpPr txBox="1"/>
          <p:nvPr/>
        </p:nvSpPr>
        <p:spPr>
          <a:xfrm>
            <a:off x="9241187" y="5901242"/>
            <a:ext cx="1986280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121920" algn="ctr">
              <a:lnSpc>
                <a:spcPct val="100000"/>
              </a:lnSpc>
            </a:pPr>
            <a:r>
              <a:rPr sz="2800" spc="-5" dirty="0">
                <a:latin typeface="Calibri"/>
                <a:cs typeface="Calibri"/>
              </a:rPr>
              <a:t>x</a:t>
            </a:r>
            <a:r>
              <a:rPr sz="2775" baseline="-19519" dirty="0">
                <a:latin typeface="Calibri"/>
                <a:cs typeface="Calibri"/>
              </a:rPr>
              <a:t>0</a:t>
            </a:r>
          </a:p>
        </p:txBody>
      </p:sp>
      <p:sp>
        <p:nvSpPr>
          <p:cNvPr id="17" name="object 2">
            <a:extLst>
              <a:ext uri="{FF2B5EF4-FFF2-40B4-BE49-F238E27FC236}">
                <a16:creationId xmlns:a16="http://schemas.microsoft.com/office/drawing/2014/main" id="{12471C8C-628C-466D-A542-4CD77B7BA706}"/>
              </a:ext>
            </a:extLst>
          </p:cNvPr>
          <p:cNvSpPr txBox="1">
            <a:spLocks/>
          </p:cNvSpPr>
          <p:nvPr/>
        </p:nvSpPr>
        <p:spPr>
          <a:xfrm>
            <a:off x="1097913" y="288414"/>
            <a:ext cx="11196322" cy="533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algn="l" defTabSz="914126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799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431800">
              <a:lnSpc>
                <a:spcPct val="100000"/>
              </a:lnSpc>
            </a:pPr>
            <a:r>
              <a:rPr lang="en-US" spc="-5" dirty="0"/>
              <a:t>Ne</a:t>
            </a:r>
            <a:r>
              <a:rPr lang="en-US" dirty="0"/>
              <a:t>a</a:t>
            </a:r>
            <a:r>
              <a:rPr lang="en-US" spc="-80" dirty="0"/>
              <a:t>r</a:t>
            </a:r>
            <a:r>
              <a:rPr lang="en-US" spc="-25" dirty="0"/>
              <a:t>e</a:t>
            </a:r>
            <a:r>
              <a:rPr lang="en-US" spc="-65" dirty="0"/>
              <a:t>s</a:t>
            </a:r>
            <a:r>
              <a:rPr lang="en-US" spc="-15" dirty="0"/>
              <a:t>t</a:t>
            </a:r>
            <a:r>
              <a:rPr lang="en-US" spc="-10" dirty="0"/>
              <a:t> </a:t>
            </a:r>
            <a:r>
              <a:rPr lang="en-US" spc="-5" dirty="0"/>
              <a:t>Ne</a:t>
            </a:r>
            <a:r>
              <a:rPr lang="en-US" dirty="0"/>
              <a:t>i</a:t>
            </a:r>
            <a:r>
              <a:rPr lang="en-US" spc="-30" dirty="0"/>
              <a:t>ghb</a:t>
            </a:r>
            <a:r>
              <a:rPr lang="en-US" dirty="0"/>
              <a:t>o</a:t>
            </a:r>
            <a:r>
              <a:rPr lang="en-US" spc="-15" dirty="0"/>
              <a:t>r</a:t>
            </a:r>
            <a:r>
              <a:rPr lang="en-US" dirty="0"/>
              <a:t> </a:t>
            </a:r>
            <a:r>
              <a:rPr lang="en-US" sz="3900" spc="30" dirty="0">
                <a:latin typeface="Calibri Light"/>
                <a:cs typeface="Calibri Light"/>
              </a:rPr>
              <a:t>Dec</a:t>
            </a:r>
            <a:r>
              <a:rPr lang="en-US" sz="3900" spc="25" dirty="0">
                <a:latin typeface="Calibri Light"/>
                <a:cs typeface="Calibri Light"/>
              </a:rPr>
              <a:t>ision</a:t>
            </a:r>
            <a:r>
              <a:rPr lang="en-US" sz="3900" spc="15" dirty="0">
                <a:latin typeface="Calibri Light"/>
                <a:cs typeface="Calibri Light"/>
              </a:rPr>
              <a:t> </a:t>
            </a:r>
            <a:r>
              <a:rPr lang="en-US" sz="3900" spc="35" dirty="0">
                <a:latin typeface="Calibri Light"/>
                <a:cs typeface="Calibri Light"/>
              </a:rPr>
              <a:t>B</a:t>
            </a:r>
            <a:r>
              <a:rPr lang="en-US" sz="3900" spc="40" dirty="0">
                <a:latin typeface="Calibri Light"/>
                <a:cs typeface="Calibri Light"/>
              </a:rPr>
              <a:t>o</a:t>
            </a:r>
            <a:r>
              <a:rPr lang="en-US" sz="3900" spc="35" dirty="0">
                <a:latin typeface="Calibri Light"/>
                <a:cs typeface="Calibri Light"/>
              </a:rPr>
              <a:t>unda</a:t>
            </a:r>
            <a:r>
              <a:rPr lang="en-US" sz="3900" spc="20" dirty="0">
                <a:latin typeface="Calibri Light"/>
                <a:cs typeface="Calibri Light"/>
              </a:rPr>
              <a:t>r</a:t>
            </a:r>
            <a:r>
              <a:rPr lang="en-US" sz="3900" spc="15" dirty="0">
                <a:latin typeface="Calibri Light"/>
                <a:cs typeface="Calibri Light"/>
              </a:rPr>
              <a:t>i</a:t>
            </a:r>
            <a:r>
              <a:rPr lang="en-US" sz="3900" spc="30" dirty="0">
                <a:latin typeface="Calibri Light"/>
                <a:cs typeface="Calibri Light"/>
              </a:rPr>
              <a:t>es</a:t>
            </a:r>
            <a:endParaRPr lang="en-US" sz="3900" dirty="0">
              <a:latin typeface="Calibri Light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316799734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bject 3">
            <a:extLst>
              <a:ext uri="{FF2B5EF4-FFF2-40B4-BE49-F238E27FC236}">
                <a16:creationId xmlns:a16="http://schemas.microsoft.com/office/drawing/2014/main" id="{73594983-C32A-4DFD-8A5A-8E2DACCCD35A}"/>
              </a:ext>
            </a:extLst>
          </p:cNvPr>
          <p:cNvSpPr/>
          <p:nvPr/>
        </p:nvSpPr>
        <p:spPr>
          <a:xfrm>
            <a:off x="2792534" y="1134318"/>
            <a:ext cx="6606931" cy="48555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C09489C2-9EF7-4D77-945E-DBAEB3573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59</a:t>
            </a:fld>
            <a:endParaRPr lang="en-US" dirty="0"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FA272D43-3E3C-4090-BED0-9E44C21FE58D}"/>
              </a:ext>
            </a:extLst>
          </p:cNvPr>
          <p:cNvSpPr/>
          <p:nvPr/>
        </p:nvSpPr>
        <p:spPr>
          <a:xfrm>
            <a:off x="2569579" y="1049482"/>
            <a:ext cx="0" cy="5143500"/>
          </a:xfrm>
          <a:custGeom>
            <a:avLst/>
            <a:gdLst/>
            <a:ahLst/>
            <a:cxnLst/>
            <a:rect l="l" t="t" r="r" b="b"/>
            <a:pathLst>
              <a:path h="5143500">
                <a:moveTo>
                  <a:pt x="0" y="0"/>
                </a:moveTo>
                <a:lnTo>
                  <a:pt x="1" y="5142974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7DB7716B-5210-4456-8E8C-39194B9E2746}"/>
              </a:ext>
            </a:extLst>
          </p:cNvPr>
          <p:cNvSpPr/>
          <p:nvPr/>
        </p:nvSpPr>
        <p:spPr>
          <a:xfrm>
            <a:off x="2410427" y="6072745"/>
            <a:ext cx="7371715" cy="2540"/>
          </a:xfrm>
          <a:custGeom>
            <a:avLst/>
            <a:gdLst/>
            <a:ahLst/>
            <a:cxnLst/>
            <a:rect l="l" t="t" r="r" b="b"/>
            <a:pathLst>
              <a:path w="7371715" h="2539">
                <a:moveTo>
                  <a:pt x="7371144" y="0"/>
                </a:moveTo>
                <a:lnTo>
                  <a:pt x="0" y="1929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26DC6695-25E4-487D-9187-3B0133402766}"/>
              </a:ext>
            </a:extLst>
          </p:cNvPr>
          <p:cNvSpPr/>
          <p:nvPr/>
        </p:nvSpPr>
        <p:spPr>
          <a:xfrm>
            <a:off x="2402241" y="2551929"/>
            <a:ext cx="1371600" cy="668655"/>
          </a:xfrm>
          <a:custGeom>
            <a:avLst/>
            <a:gdLst/>
            <a:ahLst/>
            <a:cxnLst/>
            <a:rect l="l" t="t" r="r" b="b"/>
            <a:pathLst>
              <a:path w="1371600" h="668655">
                <a:moveTo>
                  <a:pt x="1243338" y="0"/>
                </a:moveTo>
                <a:lnTo>
                  <a:pt x="1259707" y="34404"/>
                </a:lnTo>
                <a:lnTo>
                  <a:pt x="0" y="633763"/>
                </a:lnTo>
                <a:lnTo>
                  <a:pt x="16370" y="668167"/>
                </a:lnTo>
                <a:lnTo>
                  <a:pt x="1276076" y="68808"/>
                </a:lnTo>
                <a:lnTo>
                  <a:pt x="1319316" y="68808"/>
                </a:lnTo>
                <a:lnTo>
                  <a:pt x="1371104" y="2499"/>
                </a:lnTo>
                <a:lnTo>
                  <a:pt x="1243338" y="0"/>
                </a:lnTo>
                <a:close/>
              </a:path>
              <a:path w="1371600" h="668655">
                <a:moveTo>
                  <a:pt x="1319316" y="68808"/>
                </a:moveTo>
                <a:lnTo>
                  <a:pt x="1276076" y="68808"/>
                </a:lnTo>
                <a:lnTo>
                  <a:pt x="1292445" y="103212"/>
                </a:lnTo>
                <a:lnTo>
                  <a:pt x="1319316" y="68808"/>
                </a:lnTo>
                <a:close/>
              </a:path>
            </a:pathLst>
          </a:custGeom>
          <a:solidFill>
            <a:srgbClr val="2F559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FECBC349-6FEB-4307-8F0B-BD1B3ED4ACA3}"/>
              </a:ext>
            </a:extLst>
          </p:cNvPr>
          <p:cNvSpPr/>
          <p:nvPr/>
        </p:nvSpPr>
        <p:spPr>
          <a:xfrm>
            <a:off x="2405641" y="2771401"/>
            <a:ext cx="1703705" cy="486409"/>
          </a:xfrm>
          <a:custGeom>
            <a:avLst/>
            <a:gdLst/>
            <a:ahLst/>
            <a:cxnLst/>
            <a:rect l="l" t="t" r="r" b="b"/>
            <a:pathLst>
              <a:path w="1703704" h="486410">
                <a:moveTo>
                  <a:pt x="1578381" y="0"/>
                </a:moveTo>
                <a:lnTo>
                  <a:pt x="1587950" y="36878"/>
                </a:lnTo>
                <a:lnTo>
                  <a:pt x="0" y="448943"/>
                </a:lnTo>
                <a:lnTo>
                  <a:pt x="9570" y="485823"/>
                </a:lnTo>
                <a:lnTo>
                  <a:pt x="1597520" y="73756"/>
                </a:lnTo>
                <a:lnTo>
                  <a:pt x="1649347" y="73756"/>
                </a:lnTo>
                <a:lnTo>
                  <a:pt x="1703370" y="26607"/>
                </a:lnTo>
                <a:lnTo>
                  <a:pt x="1578381" y="0"/>
                </a:lnTo>
                <a:close/>
              </a:path>
              <a:path w="1703704" h="486410">
                <a:moveTo>
                  <a:pt x="1649347" y="73756"/>
                </a:moveTo>
                <a:lnTo>
                  <a:pt x="1597520" y="73756"/>
                </a:lnTo>
                <a:lnTo>
                  <a:pt x="1607089" y="110636"/>
                </a:lnTo>
                <a:lnTo>
                  <a:pt x="1649347" y="73756"/>
                </a:lnTo>
                <a:close/>
              </a:path>
            </a:pathLst>
          </a:custGeom>
          <a:solidFill>
            <a:srgbClr val="2F559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92783274-82A2-406C-97A0-22C12E4292BF}"/>
              </a:ext>
            </a:extLst>
          </p:cNvPr>
          <p:cNvSpPr/>
          <p:nvPr/>
        </p:nvSpPr>
        <p:spPr>
          <a:xfrm>
            <a:off x="2408341" y="3219849"/>
            <a:ext cx="755650" cy="146685"/>
          </a:xfrm>
          <a:custGeom>
            <a:avLst/>
            <a:gdLst/>
            <a:ahLst/>
            <a:cxnLst/>
            <a:rect l="l" t="t" r="r" b="b"/>
            <a:pathLst>
              <a:path w="755650" h="146685">
                <a:moveTo>
                  <a:pt x="4170" y="0"/>
                </a:moveTo>
                <a:lnTo>
                  <a:pt x="0" y="37870"/>
                </a:lnTo>
                <a:lnTo>
                  <a:pt x="639366" y="108270"/>
                </a:lnTo>
                <a:lnTo>
                  <a:pt x="635195" y="146141"/>
                </a:lnTo>
                <a:lnTo>
                  <a:pt x="755064" y="101843"/>
                </a:lnTo>
                <a:lnTo>
                  <a:pt x="706361" y="70398"/>
                </a:lnTo>
                <a:lnTo>
                  <a:pt x="643535" y="70398"/>
                </a:lnTo>
                <a:lnTo>
                  <a:pt x="4170" y="0"/>
                </a:lnTo>
                <a:close/>
              </a:path>
              <a:path w="755650" h="146685">
                <a:moveTo>
                  <a:pt x="647706" y="32527"/>
                </a:moveTo>
                <a:lnTo>
                  <a:pt x="643535" y="70398"/>
                </a:lnTo>
                <a:lnTo>
                  <a:pt x="706361" y="70398"/>
                </a:lnTo>
                <a:lnTo>
                  <a:pt x="647706" y="32527"/>
                </a:lnTo>
                <a:close/>
              </a:path>
            </a:pathLst>
          </a:custGeom>
          <a:solidFill>
            <a:srgbClr val="2F559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BAF83DF7-73D0-4CB4-AC49-04D1AAE362AE}"/>
              </a:ext>
            </a:extLst>
          </p:cNvPr>
          <p:cNvSpPr/>
          <p:nvPr/>
        </p:nvSpPr>
        <p:spPr>
          <a:xfrm>
            <a:off x="2448445" y="3887252"/>
            <a:ext cx="549910" cy="728345"/>
          </a:xfrm>
          <a:custGeom>
            <a:avLst/>
            <a:gdLst/>
            <a:ahLst/>
            <a:cxnLst/>
            <a:rect l="l" t="t" r="r" b="b"/>
            <a:pathLst>
              <a:path w="549910" h="728345">
                <a:moveTo>
                  <a:pt x="30546" y="0"/>
                </a:moveTo>
                <a:lnTo>
                  <a:pt x="0" y="22772"/>
                </a:lnTo>
                <a:lnTo>
                  <a:pt x="465810" y="647622"/>
                </a:lnTo>
                <a:lnTo>
                  <a:pt x="435263" y="670394"/>
                </a:lnTo>
                <a:lnTo>
                  <a:pt x="549396" y="727876"/>
                </a:lnTo>
                <a:lnTo>
                  <a:pt x="530974" y="624851"/>
                </a:lnTo>
                <a:lnTo>
                  <a:pt x="496356" y="624851"/>
                </a:lnTo>
                <a:lnTo>
                  <a:pt x="30546" y="0"/>
                </a:lnTo>
                <a:close/>
              </a:path>
              <a:path w="549910" h="728345">
                <a:moveTo>
                  <a:pt x="526902" y="602080"/>
                </a:moveTo>
                <a:lnTo>
                  <a:pt x="496356" y="624851"/>
                </a:lnTo>
                <a:lnTo>
                  <a:pt x="530974" y="624851"/>
                </a:lnTo>
                <a:lnTo>
                  <a:pt x="526902" y="60208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1">
            <a:extLst>
              <a:ext uri="{FF2B5EF4-FFF2-40B4-BE49-F238E27FC236}">
                <a16:creationId xmlns:a16="http://schemas.microsoft.com/office/drawing/2014/main" id="{4CCB982E-4B8D-4F10-8FB1-329E67BB2E0B}"/>
              </a:ext>
            </a:extLst>
          </p:cNvPr>
          <p:cNvSpPr/>
          <p:nvPr/>
        </p:nvSpPr>
        <p:spPr>
          <a:xfrm>
            <a:off x="2489676" y="3882806"/>
            <a:ext cx="843915" cy="574040"/>
          </a:xfrm>
          <a:custGeom>
            <a:avLst/>
            <a:gdLst/>
            <a:ahLst/>
            <a:cxnLst/>
            <a:rect l="l" t="t" r="r" b="b"/>
            <a:pathLst>
              <a:path w="843914" h="574039">
                <a:moveTo>
                  <a:pt x="21189" y="0"/>
                </a:moveTo>
                <a:lnTo>
                  <a:pt x="0" y="31664"/>
                </a:lnTo>
                <a:lnTo>
                  <a:pt x="738245" y="525708"/>
                </a:lnTo>
                <a:lnTo>
                  <a:pt x="717055" y="557372"/>
                </a:lnTo>
                <a:lnTo>
                  <a:pt x="843832" y="573446"/>
                </a:lnTo>
                <a:lnTo>
                  <a:pt x="798645" y="494045"/>
                </a:lnTo>
                <a:lnTo>
                  <a:pt x="759435" y="494045"/>
                </a:lnTo>
                <a:lnTo>
                  <a:pt x="21189" y="0"/>
                </a:lnTo>
                <a:close/>
              </a:path>
              <a:path w="843914" h="574039">
                <a:moveTo>
                  <a:pt x="780625" y="462381"/>
                </a:moveTo>
                <a:lnTo>
                  <a:pt x="759435" y="494045"/>
                </a:lnTo>
                <a:lnTo>
                  <a:pt x="798645" y="494045"/>
                </a:lnTo>
                <a:lnTo>
                  <a:pt x="780625" y="462381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2">
            <a:extLst>
              <a:ext uri="{FF2B5EF4-FFF2-40B4-BE49-F238E27FC236}">
                <a16:creationId xmlns:a16="http://schemas.microsoft.com/office/drawing/2014/main" id="{ACDC7803-60B1-4CF2-9A74-1A07315515EB}"/>
              </a:ext>
            </a:extLst>
          </p:cNvPr>
          <p:cNvSpPr/>
          <p:nvPr/>
        </p:nvSpPr>
        <p:spPr>
          <a:xfrm>
            <a:off x="2498376" y="3879683"/>
            <a:ext cx="761365" cy="140970"/>
          </a:xfrm>
          <a:custGeom>
            <a:avLst/>
            <a:gdLst/>
            <a:ahLst/>
            <a:cxnLst/>
            <a:rect l="l" t="t" r="r" b="b"/>
            <a:pathLst>
              <a:path w="761364" h="140970">
                <a:moveTo>
                  <a:pt x="3788" y="0"/>
                </a:moveTo>
                <a:lnTo>
                  <a:pt x="0" y="37910"/>
                </a:lnTo>
                <a:lnTo>
                  <a:pt x="645714" y="102443"/>
                </a:lnTo>
                <a:lnTo>
                  <a:pt x="641926" y="140354"/>
                </a:lnTo>
                <a:lnTo>
                  <a:pt x="761343" y="94855"/>
                </a:lnTo>
                <a:lnTo>
                  <a:pt x="713326" y="64532"/>
                </a:lnTo>
                <a:lnTo>
                  <a:pt x="649503" y="64532"/>
                </a:lnTo>
                <a:lnTo>
                  <a:pt x="3788" y="0"/>
                </a:lnTo>
                <a:close/>
              </a:path>
              <a:path w="761364" h="140970">
                <a:moveTo>
                  <a:pt x="653293" y="26621"/>
                </a:moveTo>
                <a:lnTo>
                  <a:pt x="649503" y="64532"/>
                </a:lnTo>
                <a:lnTo>
                  <a:pt x="713326" y="64532"/>
                </a:lnTo>
                <a:lnTo>
                  <a:pt x="653293" y="26621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3">
            <a:extLst>
              <a:ext uri="{FF2B5EF4-FFF2-40B4-BE49-F238E27FC236}">
                <a16:creationId xmlns:a16="http://schemas.microsoft.com/office/drawing/2014/main" id="{7E017EAE-AB0C-4577-8332-04584186290A}"/>
              </a:ext>
            </a:extLst>
          </p:cNvPr>
          <p:cNvSpPr txBox="1"/>
          <p:nvPr/>
        </p:nvSpPr>
        <p:spPr>
          <a:xfrm>
            <a:off x="9241187" y="5901242"/>
            <a:ext cx="1986280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121920" algn="ctr">
              <a:lnSpc>
                <a:spcPct val="100000"/>
              </a:lnSpc>
            </a:pPr>
            <a:r>
              <a:rPr sz="2800" spc="-5" dirty="0">
                <a:latin typeface="Calibri"/>
                <a:cs typeface="Calibri"/>
              </a:rPr>
              <a:t>x</a:t>
            </a:r>
            <a:r>
              <a:rPr sz="2775" baseline="-19519" dirty="0">
                <a:latin typeface="Calibri"/>
                <a:cs typeface="Calibri"/>
              </a:rPr>
              <a:t>0</a:t>
            </a:r>
          </a:p>
        </p:txBody>
      </p:sp>
      <p:sp>
        <p:nvSpPr>
          <p:cNvPr id="17" name="object 2">
            <a:extLst>
              <a:ext uri="{FF2B5EF4-FFF2-40B4-BE49-F238E27FC236}">
                <a16:creationId xmlns:a16="http://schemas.microsoft.com/office/drawing/2014/main" id="{12471C8C-628C-466D-A542-4CD77B7BA706}"/>
              </a:ext>
            </a:extLst>
          </p:cNvPr>
          <p:cNvSpPr txBox="1">
            <a:spLocks/>
          </p:cNvSpPr>
          <p:nvPr/>
        </p:nvSpPr>
        <p:spPr>
          <a:xfrm>
            <a:off x="1097913" y="288414"/>
            <a:ext cx="11196322" cy="533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algn="l" defTabSz="914126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799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431800">
              <a:lnSpc>
                <a:spcPct val="100000"/>
              </a:lnSpc>
            </a:pPr>
            <a:r>
              <a:rPr lang="en-US" spc="-5" dirty="0"/>
              <a:t>Ne</a:t>
            </a:r>
            <a:r>
              <a:rPr lang="en-US" dirty="0"/>
              <a:t>a</a:t>
            </a:r>
            <a:r>
              <a:rPr lang="en-US" spc="-80" dirty="0"/>
              <a:t>r</a:t>
            </a:r>
            <a:r>
              <a:rPr lang="en-US" spc="-25" dirty="0"/>
              <a:t>e</a:t>
            </a:r>
            <a:r>
              <a:rPr lang="en-US" spc="-65" dirty="0"/>
              <a:t>s</a:t>
            </a:r>
            <a:r>
              <a:rPr lang="en-US" spc="-15" dirty="0"/>
              <a:t>t</a:t>
            </a:r>
            <a:r>
              <a:rPr lang="en-US" spc="-10" dirty="0"/>
              <a:t> </a:t>
            </a:r>
            <a:r>
              <a:rPr lang="en-US" spc="-5" dirty="0"/>
              <a:t>Ne</a:t>
            </a:r>
            <a:r>
              <a:rPr lang="en-US" dirty="0"/>
              <a:t>i</a:t>
            </a:r>
            <a:r>
              <a:rPr lang="en-US" spc="-30" dirty="0"/>
              <a:t>ghb</a:t>
            </a:r>
            <a:r>
              <a:rPr lang="en-US" dirty="0"/>
              <a:t>o</a:t>
            </a:r>
            <a:r>
              <a:rPr lang="en-US" spc="-15" dirty="0"/>
              <a:t>r</a:t>
            </a:r>
            <a:r>
              <a:rPr lang="en-US" dirty="0"/>
              <a:t> </a:t>
            </a:r>
            <a:r>
              <a:rPr lang="en-US" sz="3900" spc="30" dirty="0">
                <a:latin typeface="Calibri Light"/>
                <a:cs typeface="Calibri Light"/>
              </a:rPr>
              <a:t>Dec</a:t>
            </a:r>
            <a:r>
              <a:rPr lang="en-US" sz="3900" spc="25" dirty="0">
                <a:latin typeface="Calibri Light"/>
                <a:cs typeface="Calibri Light"/>
              </a:rPr>
              <a:t>ision</a:t>
            </a:r>
            <a:r>
              <a:rPr lang="en-US" sz="3900" spc="15" dirty="0">
                <a:latin typeface="Calibri Light"/>
                <a:cs typeface="Calibri Light"/>
              </a:rPr>
              <a:t> </a:t>
            </a:r>
            <a:r>
              <a:rPr lang="en-US" sz="3900" spc="35" dirty="0">
                <a:latin typeface="Calibri Light"/>
                <a:cs typeface="Calibri Light"/>
              </a:rPr>
              <a:t>B</a:t>
            </a:r>
            <a:r>
              <a:rPr lang="en-US" sz="3900" spc="40" dirty="0">
                <a:latin typeface="Calibri Light"/>
                <a:cs typeface="Calibri Light"/>
              </a:rPr>
              <a:t>o</a:t>
            </a:r>
            <a:r>
              <a:rPr lang="en-US" sz="3900" spc="35" dirty="0">
                <a:latin typeface="Calibri Light"/>
                <a:cs typeface="Calibri Light"/>
              </a:rPr>
              <a:t>unda</a:t>
            </a:r>
            <a:r>
              <a:rPr lang="en-US" sz="3900" spc="20" dirty="0">
                <a:latin typeface="Calibri Light"/>
                <a:cs typeface="Calibri Light"/>
              </a:rPr>
              <a:t>r</a:t>
            </a:r>
            <a:r>
              <a:rPr lang="en-US" sz="3900" spc="15" dirty="0">
                <a:latin typeface="Calibri Light"/>
                <a:cs typeface="Calibri Light"/>
              </a:rPr>
              <a:t>i</a:t>
            </a:r>
            <a:r>
              <a:rPr lang="en-US" sz="3900" spc="30" dirty="0">
                <a:latin typeface="Calibri Light"/>
                <a:cs typeface="Calibri Light"/>
              </a:rPr>
              <a:t>es</a:t>
            </a:r>
            <a:endParaRPr lang="en-US" sz="3900" dirty="0">
              <a:latin typeface="Calibri Light"/>
              <a:cs typeface="Calibri Light"/>
            </a:endParaRPr>
          </a:p>
        </p:txBody>
      </p:sp>
      <p:sp>
        <p:nvSpPr>
          <p:cNvPr id="16" name="object 12">
            <a:extLst>
              <a:ext uri="{FF2B5EF4-FFF2-40B4-BE49-F238E27FC236}">
                <a16:creationId xmlns:a16="http://schemas.microsoft.com/office/drawing/2014/main" id="{9493FFF4-3F74-474A-B596-88DFEA4EE561}"/>
              </a:ext>
            </a:extLst>
          </p:cNvPr>
          <p:cNvSpPr txBox="1"/>
          <p:nvPr/>
        </p:nvSpPr>
        <p:spPr>
          <a:xfrm>
            <a:off x="134684" y="1129181"/>
            <a:ext cx="2336800" cy="42716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5244" indent="1912620">
              <a:lnSpc>
                <a:spcPct val="100000"/>
              </a:lnSpc>
            </a:pPr>
            <a:r>
              <a:rPr sz="2800" spc="-5" dirty="0">
                <a:latin typeface="Calibri"/>
                <a:cs typeface="Calibri"/>
              </a:rPr>
              <a:t>x</a:t>
            </a:r>
            <a:r>
              <a:rPr sz="2775" baseline="-19519" dirty="0">
                <a:latin typeface="Calibri"/>
                <a:cs typeface="Calibri"/>
              </a:rPr>
              <a:t>1</a:t>
            </a:r>
          </a:p>
          <a:p>
            <a:pPr marL="12700" marR="11430" indent="42545">
              <a:lnSpc>
                <a:spcPct val="100699"/>
              </a:lnSpc>
              <a:spcBef>
                <a:spcPts val="2005"/>
              </a:spcBef>
            </a:pPr>
            <a:r>
              <a:rPr sz="2400" spc="-20" dirty="0">
                <a:latin typeface="Calibri"/>
                <a:cs typeface="Calibri"/>
              </a:rPr>
              <a:t>N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20" dirty="0">
                <a:latin typeface="Calibri"/>
                <a:cs typeface="Calibri"/>
              </a:rPr>
              <a:t>a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30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t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ig</a:t>
            </a:r>
            <a:r>
              <a:rPr sz="2400" dirty="0">
                <a:latin typeface="Calibri"/>
                <a:cs typeface="Calibri"/>
              </a:rPr>
              <a:t>hb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55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s 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spc="-45" dirty="0">
                <a:latin typeface="Calibri"/>
                <a:cs typeface="Calibri"/>
              </a:rPr>
              <a:t>w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spc="-25" dirty="0">
                <a:latin typeface="Calibri"/>
                <a:cs typeface="Calibri"/>
              </a:rPr>
              <a:t>m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5" dirty="0">
                <a:latin typeface="Calibri"/>
                <a:cs typeface="Calibri"/>
              </a:rPr>
              <a:t>sio</a:t>
            </a:r>
            <a:r>
              <a:rPr sz="2400" dirty="0">
                <a:latin typeface="Calibri"/>
                <a:cs typeface="Calibri"/>
              </a:rPr>
              <a:t>ns</a:t>
            </a:r>
          </a:p>
          <a:p>
            <a:pPr>
              <a:lnSpc>
                <a:spcPct val="100000"/>
              </a:lnSpc>
            </a:pPr>
            <a:endParaRPr sz="24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6"/>
              </a:spcBef>
            </a:pPr>
            <a:endParaRPr sz="2000" dirty="0">
              <a:latin typeface="Times New Roman"/>
              <a:cs typeface="Times New Roman"/>
            </a:endParaRPr>
          </a:p>
          <a:p>
            <a:pPr marL="12700" marR="5080">
              <a:lnSpc>
                <a:spcPct val="100099"/>
              </a:lnSpc>
            </a:pPr>
            <a:r>
              <a:rPr sz="2400" spc="-70" dirty="0">
                <a:latin typeface="Calibri"/>
                <a:cs typeface="Calibri"/>
              </a:rPr>
              <a:t>P</a:t>
            </a:r>
            <a:r>
              <a:rPr sz="2400" spc="-20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i</a:t>
            </a:r>
            <a:r>
              <a:rPr sz="2400" spc="-25" dirty="0">
                <a:latin typeface="Calibri"/>
                <a:cs typeface="Calibri"/>
              </a:rPr>
              <a:t>n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spc="-60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ainin</a:t>
            </a:r>
            <a:r>
              <a:rPr sz="2400" spc="-15" dirty="0">
                <a:latin typeface="Calibri"/>
                <a:cs typeface="Calibri"/>
              </a:rPr>
              <a:t>g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0" dirty="0">
                <a:latin typeface="Calibri"/>
                <a:cs typeface="Calibri"/>
              </a:rPr>
              <a:t>e</a:t>
            </a:r>
            <a:r>
              <a:rPr sz="2400" spc="-65" dirty="0">
                <a:latin typeface="Calibri"/>
                <a:cs typeface="Calibri"/>
              </a:rPr>
              <a:t>x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25" dirty="0">
                <a:latin typeface="Calibri"/>
                <a:cs typeface="Calibri"/>
              </a:rPr>
              <a:t>m</a:t>
            </a:r>
            <a:r>
              <a:rPr sz="2400" dirty="0">
                <a:latin typeface="Calibri"/>
                <a:cs typeface="Calibri"/>
              </a:rPr>
              <a:t>p</a:t>
            </a:r>
            <a:r>
              <a:rPr sz="2400" spc="-5" dirty="0">
                <a:latin typeface="Calibri"/>
                <a:cs typeface="Calibri"/>
              </a:rPr>
              <a:t>l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; </a:t>
            </a:r>
            <a:r>
              <a:rPr sz="2400" spc="-40" dirty="0">
                <a:latin typeface="Calibri"/>
                <a:cs typeface="Calibri"/>
              </a:rPr>
              <a:t>c</a:t>
            </a:r>
            <a:r>
              <a:rPr sz="2400" spc="-5" dirty="0">
                <a:latin typeface="Calibri"/>
                <a:cs typeface="Calibri"/>
              </a:rPr>
              <a:t>olo</a:t>
            </a:r>
            <a:r>
              <a:rPr sz="2400" spc="-50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s </a:t>
            </a:r>
            <a:r>
              <a:rPr sz="2400" spc="-5" dirty="0">
                <a:latin typeface="Calibri"/>
                <a:cs typeface="Calibri"/>
              </a:rPr>
              <a:t>g</a:t>
            </a:r>
            <a:r>
              <a:rPr sz="2400" dirty="0">
                <a:latin typeface="Calibri"/>
                <a:cs typeface="Calibri"/>
              </a:rPr>
              <a:t>i</a:t>
            </a:r>
            <a:r>
              <a:rPr sz="2400" spc="-35" dirty="0">
                <a:latin typeface="Calibri"/>
                <a:cs typeface="Calibri"/>
              </a:rPr>
              <a:t>v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spc="-60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ainin</a:t>
            </a:r>
            <a:r>
              <a:rPr sz="2400" spc="-15" dirty="0">
                <a:latin typeface="Calibri"/>
                <a:cs typeface="Calibri"/>
              </a:rPr>
              <a:t>g </a:t>
            </a:r>
            <a:r>
              <a:rPr sz="2400" dirty="0">
                <a:latin typeface="Calibri"/>
                <a:cs typeface="Calibri"/>
              </a:rPr>
              <a:t>lab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ls</a:t>
            </a:r>
          </a:p>
          <a:p>
            <a:pPr>
              <a:lnSpc>
                <a:spcPct val="100000"/>
              </a:lnSpc>
              <a:spcBef>
                <a:spcPts val="54"/>
              </a:spcBef>
            </a:pPr>
            <a:endParaRPr sz="2800" dirty="0">
              <a:latin typeface="Times New Roman"/>
              <a:cs typeface="Times New Roman"/>
            </a:endParaRPr>
          </a:p>
          <a:p>
            <a:pPr marL="55244" marR="5080">
              <a:lnSpc>
                <a:spcPct val="100699"/>
              </a:lnSpc>
            </a:pPr>
            <a:r>
              <a:rPr sz="2400" spc="-25" dirty="0">
                <a:latin typeface="Calibri"/>
                <a:cs typeface="Calibri"/>
              </a:rPr>
              <a:t>B</a:t>
            </a:r>
            <a:r>
              <a:rPr sz="2400" spc="-15" dirty="0">
                <a:latin typeface="Calibri"/>
                <a:cs typeface="Calibri"/>
              </a:rPr>
              <a:t>a</a:t>
            </a:r>
            <a:r>
              <a:rPr sz="2400" spc="-20" dirty="0">
                <a:latin typeface="Calibri"/>
                <a:cs typeface="Calibri"/>
              </a:rPr>
              <a:t>ckg</a:t>
            </a:r>
            <a:r>
              <a:rPr sz="2400" spc="-5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und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40" dirty="0">
                <a:latin typeface="Calibri"/>
                <a:cs typeface="Calibri"/>
              </a:rPr>
              <a:t>c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l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55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s </a:t>
            </a:r>
            <a:r>
              <a:rPr sz="2400" spc="-5" dirty="0">
                <a:latin typeface="Calibri"/>
                <a:cs typeface="Calibri"/>
              </a:rPr>
              <a:t>g</a:t>
            </a:r>
            <a:r>
              <a:rPr sz="2400" dirty="0">
                <a:latin typeface="Calibri"/>
                <a:cs typeface="Calibri"/>
              </a:rPr>
              <a:t>i</a:t>
            </a:r>
            <a:r>
              <a:rPr sz="2400" spc="-35" dirty="0">
                <a:latin typeface="Calibri"/>
                <a:cs typeface="Calibri"/>
              </a:rPr>
              <a:t>v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40" dirty="0">
                <a:latin typeface="Calibri"/>
                <a:cs typeface="Calibri"/>
              </a:rPr>
              <a:t>c</a:t>
            </a:r>
            <a:r>
              <a:rPr sz="2400" spc="-25" dirty="0">
                <a:latin typeface="Calibri"/>
                <a:cs typeface="Calibri"/>
              </a:rPr>
              <a:t>a</a:t>
            </a:r>
            <a:r>
              <a:rPr sz="2400" spc="-40" dirty="0">
                <a:latin typeface="Calibri"/>
                <a:cs typeface="Calibri"/>
              </a:rPr>
              <a:t>t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35" dirty="0">
                <a:latin typeface="Calibri"/>
                <a:cs typeface="Calibri"/>
              </a:rPr>
              <a:t>g</a:t>
            </a:r>
            <a:r>
              <a:rPr sz="2400" spc="-5" dirty="0">
                <a:latin typeface="Calibri"/>
                <a:cs typeface="Calibri"/>
              </a:rPr>
              <a:t>or</a:t>
            </a:r>
            <a:r>
              <a:rPr sz="2400" spc="-15" dirty="0">
                <a:latin typeface="Calibri"/>
                <a:cs typeface="Calibri"/>
              </a:rPr>
              <a:t>y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18" name="object 15">
            <a:extLst>
              <a:ext uri="{FF2B5EF4-FFF2-40B4-BE49-F238E27FC236}">
                <a16:creationId xmlns:a16="http://schemas.microsoft.com/office/drawing/2014/main" id="{966317CC-0ADA-4474-B0F0-03A461E54606}"/>
              </a:ext>
            </a:extLst>
          </p:cNvPr>
          <p:cNvSpPr txBox="1"/>
          <p:nvPr/>
        </p:nvSpPr>
        <p:spPr>
          <a:xfrm>
            <a:off x="177703" y="5434178"/>
            <a:ext cx="2259965" cy="698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699"/>
              </a:lnSpc>
            </a:pPr>
            <a:r>
              <a:rPr sz="2400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40" dirty="0">
                <a:latin typeface="Calibri"/>
                <a:cs typeface="Calibri"/>
              </a:rPr>
              <a:t>t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30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t </a:t>
            </a:r>
            <a:r>
              <a:rPr sz="2400" dirty="0">
                <a:latin typeface="Calibri"/>
                <a:cs typeface="Calibri"/>
              </a:rPr>
              <a:t>p</a:t>
            </a:r>
            <a:r>
              <a:rPr sz="2400" spc="-5" dirty="0">
                <a:latin typeface="Calibri"/>
                <a:cs typeface="Calibri"/>
              </a:rPr>
              <a:t>oi</a:t>
            </a:r>
            <a:r>
              <a:rPr sz="2400" spc="-20" dirty="0">
                <a:latin typeface="Calibri"/>
                <a:cs typeface="Calibri"/>
              </a:rPr>
              <a:t>n</a:t>
            </a:r>
            <a:r>
              <a:rPr sz="2400" spc="-10" dirty="0">
                <a:latin typeface="Calibri"/>
                <a:cs typeface="Calibri"/>
              </a:rPr>
              <a:t>t </a:t>
            </a:r>
            <a:r>
              <a:rPr sz="2400" spc="-50" dirty="0">
                <a:latin typeface="Calibri"/>
                <a:cs typeface="Calibri"/>
              </a:rPr>
              <a:t>w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u</a:t>
            </a:r>
            <a:r>
              <a:rPr sz="2400" spc="-5" dirty="0">
                <a:latin typeface="Calibri"/>
                <a:cs typeface="Calibri"/>
              </a:rPr>
              <a:t>ld </a:t>
            </a:r>
            <a:r>
              <a:rPr sz="2400" spc="-15" dirty="0">
                <a:latin typeface="Calibri"/>
                <a:cs typeface="Calibri"/>
              </a:rPr>
              <a:t>be</a:t>
            </a:r>
            <a:r>
              <a:rPr sz="2400" dirty="0">
                <a:latin typeface="Calibri"/>
                <a:cs typeface="Calibri"/>
              </a:rPr>
              <a:t> a</a:t>
            </a:r>
            <a:r>
              <a:rPr sz="2400" spc="-5" dirty="0">
                <a:latin typeface="Calibri"/>
                <a:cs typeface="Calibri"/>
              </a:rPr>
              <a:t>ssi</a:t>
            </a:r>
            <a:r>
              <a:rPr sz="2400" spc="-20" dirty="0">
                <a:latin typeface="Calibri"/>
                <a:cs typeface="Calibri"/>
              </a:rPr>
              <a:t>g</a:t>
            </a:r>
            <a:r>
              <a:rPr sz="2400" spc="-15" dirty="0">
                <a:latin typeface="Calibri"/>
                <a:cs typeface="Calibri"/>
              </a:rPr>
              <a:t>n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d</a:t>
            </a:r>
          </a:p>
        </p:txBody>
      </p:sp>
      <p:sp>
        <p:nvSpPr>
          <p:cNvPr id="26" name="object 13">
            <a:extLst>
              <a:ext uri="{FF2B5EF4-FFF2-40B4-BE49-F238E27FC236}">
                <a16:creationId xmlns:a16="http://schemas.microsoft.com/office/drawing/2014/main" id="{5AED6EC7-53C7-4FD2-BBE8-8CFB9BFADC05}"/>
              </a:ext>
            </a:extLst>
          </p:cNvPr>
          <p:cNvSpPr/>
          <p:nvPr/>
        </p:nvSpPr>
        <p:spPr>
          <a:xfrm>
            <a:off x="3468400" y="4847842"/>
            <a:ext cx="259079" cy="557530"/>
          </a:xfrm>
          <a:custGeom>
            <a:avLst/>
            <a:gdLst/>
            <a:ahLst/>
            <a:cxnLst/>
            <a:rect l="l" t="t" r="r" b="b"/>
            <a:pathLst>
              <a:path w="259079" h="557529">
                <a:moveTo>
                  <a:pt x="0" y="0"/>
                </a:moveTo>
                <a:lnTo>
                  <a:pt x="258648" y="557534"/>
                </a:lnTo>
              </a:path>
            </a:pathLst>
          </a:custGeom>
          <a:ln w="25400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14">
            <a:extLst>
              <a:ext uri="{FF2B5EF4-FFF2-40B4-BE49-F238E27FC236}">
                <a16:creationId xmlns:a16="http://schemas.microsoft.com/office/drawing/2014/main" id="{BA34B1BE-F147-4A48-AB1C-172DF3A56C27}"/>
              </a:ext>
            </a:extLst>
          </p:cNvPr>
          <p:cNvSpPr txBox="1"/>
          <p:nvPr/>
        </p:nvSpPr>
        <p:spPr>
          <a:xfrm>
            <a:off x="3684916" y="5293657"/>
            <a:ext cx="13081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solidFill>
                  <a:srgbClr val="C00000"/>
                </a:solidFill>
                <a:latin typeface="Calibri"/>
                <a:cs typeface="Calibri"/>
              </a:rPr>
              <a:t>x</a:t>
            </a:r>
            <a:endParaRPr sz="18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966353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342C1CAB-8CAC-4052-BBF9-4A0F4A26C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z="1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fld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CCE04CB4-F203-4C5A-88BB-ACAE8AB714C3}"/>
              </a:ext>
            </a:extLst>
          </p:cNvPr>
          <p:cNvSpPr txBox="1">
            <a:spLocks/>
          </p:cNvSpPr>
          <p:nvPr/>
        </p:nvSpPr>
        <p:spPr>
          <a:xfrm>
            <a:off x="16162" y="356676"/>
            <a:ext cx="11196322" cy="6001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algn="l" defTabSz="914126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799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431800" algn="ctr">
              <a:lnSpc>
                <a:spcPct val="100000"/>
              </a:lnSpc>
            </a:pPr>
            <a:r>
              <a:rPr lang="en-US" sz="3900" b="1" spc="35" dirty="0">
                <a:solidFill>
                  <a:schemeClr val="bg2">
                    <a:lumMod val="50000"/>
                  </a:schemeClr>
                </a:solidFill>
                <a:latin typeface="Calibri Light"/>
                <a:cs typeface="Calibri Light"/>
              </a:rPr>
              <a:t>Machine Learning</a:t>
            </a:r>
            <a:endParaRPr lang="en-US" sz="4000" b="1" dirty="0">
              <a:solidFill>
                <a:schemeClr val="bg2">
                  <a:lumMod val="50000"/>
                </a:schemeClr>
              </a:solidFill>
              <a:latin typeface="Calibri Light"/>
              <a:cs typeface="Calibri Light"/>
            </a:endParaRPr>
          </a:p>
        </p:txBody>
      </p:sp>
      <p:sp>
        <p:nvSpPr>
          <p:cNvPr id="6" name="object 7">
            <a:extLst>
              <a:ext uri="{FF2B5EF4-FFF2-40B4-BE49-F238E27FC236}">
                <a16:creationId xmlns:a16="http://schemas.microsoft.com/office/drawing/2014/main" id="{D89755B8-3A41-4F15-A7AD-35A029F55841}"/>
              </a:ext>
            </a:extLst>
          </p:cNvPr>
          <p:cNvSpPr txBox="1"/>
          <p:nvPr/>
        </p:nvSpPr>
        <p:spPr>
          <a:xfrm>
            <a:off x="976278" y="1106261"/>
            <a:ext cx="3367122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altLang="zh-TW" sz="2800" spc="-10" dirty="0">
                <a:latin typeface="Calibri"/>
                <a:cs typeface="Calibri"/>
              </a:rPr>
              <a:t>Unsupervised learning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0ED9B9F9-91BF-44CE-991B-7B3C3C53295A}"/>
              </a:ext>
            </a:extLst>
          </p:cNvPr>
          <p:cNvSpPr txBox="1"/>
          <p:nvPr/>
        </p:nvSpPr>
        <p:spPr>
          <a:xfrm>
            <a:off x="8130567" y="1106261"/>
            <a:ext cx="2995647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altLang="zh-TW" sz="2800" spc="-10" dirty="0">
                <a:latin typeface="Calibri"/>
                <a:cs typeface="Calibri"/>
              </a:rPr>
              <a:t>Supervised learning</a:t>
            </a:r>
            <a:endParaRPr sz="2800" dirty="0">
              <a:latin typeface="Calibri"/>
              <a:cs typeface="Calibri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ACF03752-DB38-4533-9095-62D06063A2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1022" y="1686569"/>
            <a:ext cx="1857634" cy="2143424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9163F38E-AD6C-49F9-9152-77D64A769B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5841" y="1639959"/>
            <a:ext cx="3210373" cy="2076740"/>
          </a:xfrm>
          <a:prstGeom prst="rect">
            <a:avLst/>
          </a:prstGeom>
        </p:spPr>
      </p:pic>
      <p:sp>
        <p:nvSpPr>
          <p:cNvPr id="12" name="object 7">
            <a:extLst>
              <a:ext uri="{FF2B5EF4-FFF2-40B4-BE49-F238E27FC236}">
                <a16:creationId xmlns:a16="http://schemas.microsoft.com/office/drawing/2014/main" id="{5B6FC050-174D-40EF-AFA2-8F6460C8990B}"/>
              </a:ext>
            </a:extLst>
          </p:cNvPr>
          <p:cNvSpPr txBox="1"/>
          <p:nvPr/>
        </p:nvSpPr>
        <p:spPr>
          <a:xfrm>
            <a:off x="4548719" y="3711553"/>
            <a:ext cx="3367122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altLang="zh-TW" sz="2800" spc="-10" dirty="0">
                <a:latin typeface="Calibri"/>
                <a:cs typeface="Calibri"/>
              </a:rPr>
              <a:t>Reinforcement learning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B6DE78F7-64D1-4237-A54A-883C7B0F4B92}"/>
              </a:ext>
            </a:extLst>
          </p:cNvPr>
          <p:cNvSpPr/>
          <p:nvPr/>
        </p:nvSpPr>
        <p:spPr>
          <a:xfrm>
            <a:off x="1853904" y="4425668"/>
            <a:ext cx="2809116" cy="1491526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id="{7119E9E5-E23D-4FF7-8878-29389EB9F294}"/>
              </a:ext>
            </a:extLst>
          </p:cNvPr>
          <p:cNvSpPr txBox="1">
            <a:spLocks/>
          </p:cNvSpPr>
          <p:nvPr/>
        </p:nvSpPr>
        <p:spPr>
          <a:xfrm>
            <a:off x="1135652" y="4851409"/>
            <a:ext cx="3865665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algn="l" defTabSz="914126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799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431800" algn="ctr">
              <a:lnSpc>
                <a:spcPct val="100000"/>
              </a:lnSpc>
            </a:pPr>
            <a:r>
              <a:rPr lang="en-US" altLang="zh-TW" sz="3600" spc="35" dirty="0">
                <a:solidFill>
                  <a:schemeClr val="tx1"/>
                </a:solidFill>
                <a:latin typeface="Calibri Light"/>
                <a:cs typeface="Calibri Light"/>
              </a:rPr>
              <a:t>Agents</a:t>
            </a:r>
            <a:endParaRPr lang="en-US" sz="3600" dirty="0">
              <a:solidFill>
                <a:schemeClr val="tx1"/>
              </a:solidFill>
              <a:latin typeface="Calibri Light"/>
              <a:cs typeface="Calibri Light"/>
            </a:endParaRPr>
          </a:p>
        </p:txBody>
      </p: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733B0AC2-E8A9-46B4-9FC4-C3EB8D64B9EC}"/>
              </a:ext>
            </a:extLst>
          </p:cNvPr>
          <p:cNvSpPr/>
          <p:nvPr/>
        </p:nvSpPr>
        <p:spPr>
          <a:xfrm>
            <a:off x="7747355" y="4425668"/>
            <a:ext cx="2809116" cy="1491526"/>
          </a:xfrm>
          <a:prstGeom prst="roundRect">
            <a:avLst/>
          </a:prstGeom>
          <a:solidFill>
            <a:srgbClr val="3FCBF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object 2">
            <a:extLst>
              <a:ext uri="{FF2B5EF4-FFF2-40B4-BE49-F238E27FC236}">
                <a16:creationId xmlns:a16="http://schemas.microsoft.com/office/drawing/2014/main" id="{F25B96E3-8FFD-42E2-8AAC-36534E5208E0}"/>
              </a:ext>
            </a:extLst>
          </p:cNvPr>
          <p:cNvSpPr txBox="1">
            <a:spLocks/>
          </p:cNvSpPr>
          <p:nvPr/>
        </p:nvSpPr>
        <p:spPr>
          <a:xfrm>
            <a:off x="7053811" y="4851409"/>
            <a:ext cx="3865665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algn="l" defTabSz="914126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799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431800" algn="ctr">
              <a:lnSpc>
                <a:spcPct val="100000"/>
              </a:lnSpc>
            </a:pPr>
            <a:r>
              <a:rPr lang="en-US" altLang="zh-TW" sz="3600" spc="35" dirty="0">
                <a:solidFill>
                  <a:schemeClr val="tx1"/>
                </a:solidFill>
                <a:latin typeface="Calibri Light"/>
                <a:cs typeface="Calibri Light"/>
              </a:rPr>
              <a:t>Environment</a:t>
            </a:r>
            <a:endParaRPr lang="en-US" sz="3600" dirty="0">
              <a:solidFill>
                <a:schemeClr val="tx1"/>
              </a:solidFill>
              <a:latin typeface="Calibri Light"/>
              <a:cs typeface="Calibri Light"/>
            </a:endParaRPr>
          </a:p>
        </p:txBody>
      </p:sp>
      <p:sp>
        <p:nvSpPr>
          <p:cNvPr id="18" name="object 7">
            <a:extLst>
              <a:ext uri="{FF2B5EF4-FFF2-40B4-BE49-F238E27FC236}">
                <a16:creationId xmlns:a16="http://schemas.microsoft.com/office/drawing/2014/main" id="{1A1B5D22-C352-40CE-B6A8-45C7E653488C}"/>
              </a:ext>
            </a:extLst>
          </p:cNvPr>
          <p:cNvSpPr txBox="1"/>
          <p:nvPr/>
        </p:nvSpPr>
        <p:spPr>
          <a:xfrm>
            <a:off x="5597344" y="4463771"/>
            <a:ext cx="1063286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altLang="zh-TW" sz="2800" spc="-10" dirty="0">
                <a:latin typeface="Calibri"/>
                <a:cs typeface="Calibri"/>
              </a:rPr>
              <a:t>reward</a:t>
            </a:r>
            <a:endParaRPr sz="2800" dirty="0">
              <a:latin typeface="Calibri"/>
              <a:cs typeface="Calibri"/>
            </a:endParaRPr>
          </a:p>
        </p:txBody>
      </p: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BD64660C-5A37-49E9-BBD1-E02FF88CC8F5}"/>
              </a:ext>
            </a:extLst>
          </p:cNvPr>
          <p:cNvCxnSpPr>
            <a:cxnSpLocks/>
          </p:cNvCxnSpPr>
          <p:nvPr/>
        </p:nvCxnSpPr>
        <p:spPr>
          <a:xfrm>
            <a:off x="5298555" y="5113316"/>
            <a:ext cx="1594889" cy="0"/>
          </a:xfrm>
          <a:prstGeom prst="straightConnector1">
            <a:avLst/>
          </a:prstGeom>
          <a:ln w="76200" cap="rnd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299823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bject 3">
            <a:extLst>
              <a:ext uri="{FF2B5EF4-FFF2-40B4-BE49-F238E27FC236}">
                <a16:creationId xmlns:a16="http://schemas.microsoft.com/office/drawing/2014/main" id="{73594983-C32A-4DFD-8A5A-8E2DACCCD35A}"/>
              </a:ext>
            </a:extLst>
          </p:cNvPr>
          <p:cNvSpPr/>
          <p:nvPr/>
        </p:nvSpPr>
        <p:spPr>
          <a:xfrm>
            <a:off x="2792534" y="1134318"/>
            <a:ext cx="6606931" cy="48555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C09489C2-9EF7-4D77-945E-DBAEB3573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60</a:t>
            </a:fld>
            <a:endParaRPr lang="en-US" dirty="0"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FA272D43-3E3C-4090-BED0-9E44C21FE58D}"/>
              </a:ext>
            </a:extLst>
          </p:cNvPr>
          <p:cNvSpPr/>
          <p:nvPr/>
        </p:nvSpPr>
        <p:spPr>
          <a:xfrm>
            <a:off x="2569579" y="1049482"/>
            <a:ext cx="0" cy="5143500"/>
          </a:xfrm>
          <a:custGeom>
            <a:avLst/>
            <a:gdLst/>
            <a:ahLst/>
            <a:cxnLst/>
            <a:rect l="l" t="t" r="r" b="b"/>
            <a:pathLst>
              <a:path h="5143500">
                <a:moveTo>
                  <a:pt x="0" y="0"/>
                </a:moveTo>
                <a:lnTo>
                  <a:pt x="1" y="5142974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7DB7716B-5210-4456-8E8C-39194B9E2746}"/>
              </a:ext>
            </a:extLst>
          </p:cNvPr>
          <p:cNvSpPr/>
          <p:nvPr/>
        </p:nvSpPr>
        <p:spPr>
          <a:xfrm>
            <a:off x="2410427" y="6072745"/>
            <a:ext cx="7371715" cy="2540"/>
          </a:xfrm>
          <a:custGeom>
            <a:avLst/>
            <a:gdLst/>
            <a:ahLst/>
            <a:cxnLst/>
            <a:rect l="l" t="t" r="r" b="b"/>
            <a:pathLst>
              <a:path w="7371715" h="2539">
                <a:moveTo>
                  <a:pt x="7371144" y="0"/>
                </a:moveTo>
                <a:lnTo>
                  <a:pt x="0" y="1929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26DC6695-25E4-487D-9187-3B0133402766}"/>
              </a:ext>
            </a:extLst>
          </p:cNvPr>
          <p:cNvSpPr/>
          <p:nvPr/>
        </p:nvSpPr>
        <p:spPr>
          <a:xfrm>
            <a:off x="2402241" y="2551929"/>
            <a:ext cx="1371600" cy="668655"/>
          </a:xfrm>
          <a:custGeom>
            <a:avLst/>
            <a:gdLst/>
            <a:ahLst/>
            <a:cxnLst/>
            <a:rect l="l" t="t" r="r" b="b"/>
            <a:pathLst>
              <a:path w="1371600" h="668655">
                <a:moveTo>
                  <a:pt x="1243338" y="0"/>
                </a:moveTo>
                <a:lnTo>
                  <a:pt x="1259707" y="34404"/>
                </a:lnTo>
                <a:lnTo>
                  <a:pt x="0" y="633763"/>
                </a:lnTo>
                <a:lnTo>
                  <a:pt x="16370" y="668167"/>
                </a:lnTo>
                <a:lnTo>
                  <a:pt x="1276076" y="68808"/>
                </a:lnTo>
                <a:lnTo>
                  <a:pt x="1319316" y="68808"/>
                </a:lnTo>
                <a:lnTo>
                  <a:pt x="1371104" y="2499"/>
                </a:lnTo>
                <a:lnTo>
                  <a:pt x="1243338" y="0"/>
                </a:lnTo>
                <a:close/>
              </a:path>
              <a:path w="1371600" h="668655">
                <a:moveTo>
                  <a:pt x="1319316" y="68808"/>
                </a:moveTo>
                <a:lnTo>
                  <a:pt x="1276076" y="68808"/>
                </a:lnTo>
                <a:lnTo>
                  <a:pt x="1292445" y="103212"/>
                </a:lnTo>
                <a:lnTo>
                  <a:pt x="1319316" y="68808"/>
                </a:lnTo>
                <a:close/>
              </a:path>
            </a:pathLst>
          </a:custGeom>
          <a:solidFill>
            <a:srgbClr val="2F559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FECBC349-6FEB-4307-8F0B-BD1B3ED4ACA3}"/>
              </a:ext>
            </a:extLst>
          </p:cNvPr>
          <p:cNvSpPr/>
          <p:nvPr/>
        </p:nvSpPr>
        <p:spPr>
          <a:xfrm>
            <a:off x="2405641" y="2771401"/>
            <a:ext cx="1703705" cy="486409"/>
          </a:xfrm>
          <a:custGeom>
            <a:avLst/>
            <a:gdLst/>
            <a:ahLst/>
            <a:cxnLst/>
            <a:rect l="l" t="t" r="r" b="b"/>
            <a:pathLst>
              <a:path w="1703704" h="486410">
                <a:moveTo>
                  <a:pt x="1578381" y="0"/>
                </a:moveTo>
                <a:lnTo>
                  <a:pt x="1587950" y="36878"/>
                </a:lnTo>
                <a:lnTo>
                  <a:pt x="0" y="448943"/>
                </a:lnTo>
                <a:lnTo>
                  <a:pt x="9570" y="485823"/>
                </a:lnTo>
                <a:lnTo>
                  <a:pt x="1597520" y="73756"/>
                </a:lnTo>
                <a:lnTo>
                  <a:pt x="1649347" y="73756"/>
                </a:lnTo>
                <a:lnTo>
                  <a:pt x="1703370" y="26607"/>
                </a:lnTo>
                <a:lnTo>
                  <a:pt x="1578381" y="0"/>
                </a:lnTo>
                <a:close/>
              </a:path>
              <a:path w="1703704" h="486410">
                <a:moveTo>
                  <a:pt x="1649347" y="73756"/>
                </a:moveTo>
                <a:lnTo>
                  <a:pt x="1597520" y="73756"/>
                </a:lnTo>
                <a:lnTo>
                  <a:pt x="1607089" y="110636"/>
                </a:lnTo>
                <a:lnTo>
                  <a:pt x="1649347" y="73756"/>
                </a:lnTo>
                <a:close/>
              </a:path>
            </a:pathLst>
          </a:custGeom>
          <a:solidFill>
            <a:srgbClr val="2F559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92783274-82A2-406C-97A0-22C12E4292BF}"/>
              </a:ext>
            </a:extLst>
          </p:cNvPr>
          <p:cNvSpPr/>
          <p:nvPr/>
        </p:nvSpPr>
        <p:spPr>
          <a:xfrm>
            <a:off x="2408341" y="3219849"/>
            <a:ext cx="755650" cy="146685"/>
          </a:xfrm>
          <a:custGeom>
            <a:avLst/>
            <a:gdLst/>
            <a:ahLst/>
            <a:cxnLst/>
            <a:rect l="l" t="t" r="r" b="b"/>
            <a:pathLst>
              <a:path w="755650" h="146685">
                <a:moveTo>
                  <a:pt x="4170" y="0"/>
                </a:moveTo>
                <a:lnTo>
                  <a:pt x="0" y="37870"/>
                </a:lnTo>
                <a:lnTo>
                  <a:pt x="639366" y="108270"/>
                </a:lnTo>
                <a:lnTo>
                  <a:pt x="635195" y="146141"/>
                </a:lnTo>
                <a:lnTo>
                  <a:pt x="755064" y="101843"/>
                </a:lnTo>
                <a:lnTo>
                  <a:pt x="706361" y="70398"/>
                </a:lnTo>
                <a:lnTo>
                  <a:pt x="643535" y="70398"/>
                </a:lnTo>
                <a:lnTo>
                  <a:pt x="4170" y="0"/>
                </a:lnTo>
                <a:close/>
              </a:path>
              <a:path w="755650" h="146685">
                <a:moveTo>
                  <a:pt x="647706" y="32527"/>
                </a:moveTo>
                <a:lnTo>
                  <a:pt x="643535" y="70398"/>
                </a:lnTo>
                <a:lnTo>
                  <a:pt x="706361" y="70398"/>
                </a:lnTo>
                <a:lnTo>
                  <a:pt x="647706" y="32527"/>
                </a:lnTo>
                <a:close/>
              </a:path>
            </a:pathLst>
          </a:custGeom>
          <a:solidFill>
            <a:srgbClr val="2F559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BAF83DF7-73D0-4CB4-AC49-04D1AAE362AE}"/>
              </a:ext>
            </a:extLst>
          </p:cNvPr>
          <p:cNvSpPr/>
          <p:nvPr/>
        </p:nvSpPr>
        <p:spPr>
          <a:xfrm>
            <a:off x="2448445" y="3887252"/>
            <a:ext cx="549910" cy="728345"/>
          </a:xfrm>
          <a:custGeom>
            <a:avLst/>
            <a:gdLst/>
            <a:ahLst/>
            <a:cxnLst/>
            <a:rect l="l" t="t" r="r" b="b"/>
            <a:pathLst>
              <a:path w="549910" h="728345">
                <a:moveTo>
                  <a:pt x="30546" y="0"/>
                </a:moveTo>
                <a:lnTo>
                  <a:pt x="0" y="22772"/>
                </a:lnTo>
                <a:lnTo>
                  <a:pt x="465810" y="647622"/>
                </a:lnTo>
                <a:lnTo>
                  <a:pt x="435263" y="670394"/>
                </a:lnTo>
                <a:lnTo>
                  <a:pt x="549396" y="727876"/>
                </a:lnTo>
                <a:lnTo>
                  <a:pt x="530974" y="624851"/>
                </a:lnTo>
                <a:lnTo>
                  <a:pt x="496356" y="624851"/>
                </a:lnTo>
                <a:lnTo>
                  <a:pt x="30546" y="0"/>
                </a:lnTo>
                <a:close/>
              </a:path>
              <a:path w="549910" h="728345">
                <a:moveTo>
                  <a:pt x="526902" y="602080"/>
                </a:moveTo>
                <a:lnTo>
                  <a:pt x="496356" y="624851"/>
                </a:lnTo>
                <a:lnTo>
                  <a:pt x="530974" y="624851"/>
                </a:lnTo>
                <a:lnTo>
                  <a:pt x="526902" y="60208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1">
            <a:extLst>
              <a:ext uri="{FF2B5EF4-FFF2-40B4-BE49-F238E27FC236}">
                <a16:creationId xmlns:a16="http://schemas.microsoft.com/office/drawing/2014/main" id="{4CCB982E-4B8D-4F10-8FB1-329E67BB2E0B}"/>
              </a:ext>
            </a:extLst>
          </p:cNvPr>
          <p:cNvSpPr/>
          <p:nvPr/>
        </p:nvSpPr>
        <p:spPr>
          <a:xfrm>
            <a:off x="2489676" y="3882806"/>
            <a:ext cx="843915" cy="574040"/>
          </a:xfrm>
          <a:custGeom>
            <a:avLst/>
            <a:gdLst/>
            <a:ahLst/>
            <a:cxnLst/>
            <a:rect l="l" t="t" r="r" b="b"/>
            <a:pathLst>
              <a:path w="843914" h="574039">
                <a:moveTo>
                  <a:pt x="21189" y="0"/>
                </a:moveTo>
                <a:lnTo>
                  <a:pt x="0" y="31664"/>
                </a:lnTo>
                <a:lnTo>
                  <a:pt x="738245" y="525708"/>
                </a:lnTo>
                <a:lnTo>
                  <a:pt x="717055" y="557372"/>
                </a:lnTo>
                <a:lnTo>
                  <a:pt x="843832" y="573446"/>
                </a:lnTo>
                <a:lnTo>
                  <a:pt x="798645" y="494045"/>
                </a:lnTo>
                <a:lnTo>
                  <a:pt x="759435" y="494045"/>
                </a:lnTo>
                <a:lnTo>
                  <a:pt x="21189" y="0"/>
                </a:lnTo>
                <a:close/>
              </a:path>
              <a:path w="843914" h="574039">
                <a:moveTo>
                  <a:pt x="780625" y="462381"/>
                </a:moveTo>
                <a:lnTo>
                  <a:pt x="759435" y="494045"/>
                </a:lnTo>
                <a:lnTo>
                  <a:pt x="798645" y="494045"/>
                </a:lnTo>
                <a:lnTo>
                  <a:pt x="780625" y="462381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2">
            <a:extLst>
              <a:ext uri="{FF2B5EF4-FFF2-40B4-BE49-F238E27FC236}">
                <a16:creationId xmlns:a16="http://schemas.microsoft.com/office/drawing/2014/main" id="{ACDC7803-60B1-4CF2-9A74-1A07315515EB}"/>
              </a:ext>
            </a:extLst>
          </p:cNvPr>
          <p:cNvSpPr/>
          <p:nvPr/>
        </p:nvSpPr>
        <p:spPr>
          <a:xfrm>
            <a:off x="2498376" y="3879683"/>
            <a:ext cx="761365" cy="140970"/>
          </a:xfrm>
          <a:custGeom>
            <a:avLst/>
            <a:gdLst/>
            <a:ahLst/>
            <a:cxnLst/>
            <a:rect l="l" t="t" r="r" b="b"/>
            <a:pathLst>
              <a:path w="761364" h="140970">
                <a:moveTo>
                  <a:pt x="3788" y="0"/>
                </a:moveTo>
                <a:lnTo>
                  <a:pt x="0" y="37910"/>
                </a:lnTo>
                <a:lnTo>
                  <a:pt x="645714" y="102443"/>
                </a:lnTo>
                <a:lnTo>
                  <a:pt x="641926" y="140354"/>
                </a:lnTo>
                <a:lnTo>
                  <a:pt x="761343" y="94855"/>
                </a:lnTo>
                <a:lnTo>
                  <a:pt x="713326" y="64532"/>
                </a:lnTo>
                <a:lnTo>
                  <a:pt x="649503" y="64532"/>
                </a:lnTo>
                <a:lnTo>
                  <a:pt x="3788" y="0"/>
                </a:lnTo>
                <a:close/>
              </a:path>
              <a:path w="761364" h="140970">
                <a:moveTo>
                  <a:pt x="653293" y="26621"/>
                </a:moveTo>
                <a:lnTo>
                  <a:pt x="649503" y="64532"/>
                </a:lnTo>
                <a:lnTo>
                  <a:pt x="713326" y="64532"/>
                </a:lnTo>
                <a:lnTo>
                  <a:pt x="653293" y="26621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2">
            <a:extLst>
              <a:ext uri="{FF2B5EF4-FFF2-40B4-BE49-F238E27FC236}">
                <a16:creationId xmlns:a16="http://schemas.microsoft.com/office/drawing/2014/main" id="{12471C8C-628C-466D-A542-4CD77B7BA706}"/>
              </a:ext>
            </a:extLst>
          </p:cNvPr>
          <p:cNvSpPr txBox="1">
            <a:spLocks/>
          </p:cNvSpPr>
          <p:nvPr/>
        </p:nvSpPr>
        <p:spPr>
          <a:xfrm>
            <a:off x="1097913" y="288414"/>
            <a:ext cx="11196322" cy="533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algn="l" defTabSz="914126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799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431800">
              <a:lnSpc>
                <a:spcPct val="100000"/>
              </a:lnSpc>
            </a:pPr>
            <a:r>
              <a:rPr lang="en-US" spc="-5" dirty="0"/>
              <a:t>Ne</a:t>
            </a:r>
            <a:r>
              <a:rPr lang="en-US" dirty="0"/>
              <a:t>a</a:t>
            </a:r>
            <a:r>
              <a:rPr lang="en-US" spc="-80" dirty="0"/>
              <a:t>r</a:t>
            </a:r>
            <a:r>
              <a:rPr lang="en-US" spc="-25" dirty="0"/>
              <a:t>e</a:t>
            </a:r>
            <a:r>
              <a:rPr lang="en-US" spc="-65" dirty="0"/>
              <a:t>s</a:t>
            </a:r>
            <a:r>
              <a:rPr lang="en-US" spc="-15" dirty="0"/>
              <a:t>t</a:t>
            </a:r>
            <a:r>
              <a:rPr lang="en-US" spc="-10" dirty="0"/>
              <a:t> </a:t>
            </a:r>
            <a:r>
              <a:rPr lang="en-US" spc="-5" dirty="0"/>
              <a:t>Ne</a:t>
            </a:r>
            <a:r>
              <a:rPr lang="en-US" dirty="0"/>
              <a:t>i</a:t>
            </a:r>
            <a:r>
              <a:rPr lang="en-US" spc="-30" dirty="0"/>
              <a:t>ghb</a:t>
            </a:r>
            <a:r>
              <a:rPr lang="en-US" dirty="0"/>
              <a:t>o</a:t>
            </a:r>
            <a:r>
              <a:rPr lang="en-US" spc="-15" dirty="0"/>
              <a:t>r</a:t>
            </a:r>
            <a:r>
              <a:rPr lang="en-US" dirty="0"/>
              <a:t> </a:t>
            </a:r>
            <a:r>
              <a:rPr lang="en-US" sz="3900" spc="30" dirty="0">
                <a:latin typeface="Calibri Light"/>
                <a:cs typeface="Calibri Light"/>
              </a:rPr>
              <a:t>Dec</a:t>
            </a:r>
            <a:r>
              <a:rPr lang="en-US" sz="3900" spc="25" dirty="0">
                <a:latin typeface="Calibri Light"/>
                <a:cs typeface="Calibri Light"/>
              </a:rPr>
              <a:t>ision</a:t>
            </a:r>
            <a:r>
              <a:rPr lang="en-US" sz="3900" spc="15" dirty="0">
                <a:latin typeface="Calibri Light"/>
                <a:cs typeface="Calibri Light"/>
              </a:rPr>
              <a:t> </a:t>
            </a:r>
            <a:r>
              <a:rPr lang="en-US" sz="3900" spc="35" dirty="0">
                <a:latin typeface="Calibri Light"/>
                <a:cs typeface="Calibri Light"/>
              </a:rPr>
              <a:t>B</a:t>
            </a:r>
            <a:r>
              <a:rPr lang="en-US" sz="3900" spc="40" dirty="0">
                <a:latin typeface="Calibri Light"/>
                <a:cs typeface="Calibri Light"/>
              </a:rPr>
              <a:t>o</a:t>
            </a:r>
            <a:r>
              <a:rPr lang="en-US" sz="3900" spc="35" dirty="0">
                <a:latin typeface="Calibri Light"/>
                <a:cs typeface="Calibri Light"/>
              </a:rPr>
              <a:t>unda</a:t>
            </a:r>
            <a:r>
              <a:rPr lang="en-US" sz="3900" spc="20" dirty="0">
                <a:latin typeface="Calibri Light"/>
                <a:cs typeface="Calibri Light"/>
              </a:rPr>
              <a:t>r</a:t>
            </a:r>
            <a:r>
              <a:rPr lang="en-US" sz="3900" spc="15" dirty="0">
                <a:latin typeface="Calibri Light"/>
                <a:cs typeface="Calibri Light"/>
              </a:rPr>
              <a:t>i</a:t>
            </a:r>
            <a:r>
              <a:rPr lang="en-US" sz="3900" spc="30" dirty="0">
                <a:latin typeface="Calibri Light"/>
                <a:cs typeface="Calibri Light"/>
              </a:rPr>
              <a:t>es</a:t>
            </a:r>
            <a:endParaRPr lang="en-US" sz="3900" dirty="0">
              <a:latin typeface="Calibri Light"/>
              <a:cs typeface="Calibri Light"/>
            </a:endParaRPr>
          </a:p>
        </p:txBody>
      </p:sp>
      <p:sp>
        <p:nvSpPr>
          <p:cNvPr id="16" name="object 12">
            <a:extLst>
              <a:ext uri="{FF2B5EF4-FFF2-40B4-BE49-F238E27FC236}">
                <a16:creationId xmlns:a16="http://schemas.microsoft.com/office/drawing/2014/main" id="{9493FFF4-3F74-474A-B596-88DFEA4EE561}"/>
              </a:ext>
            </a:extLst>
          </p:cNvPr>
          <p:cNvSpPr txBox="1"/>
          <p:nvPr/>
        </p:nvSpPr>
        <p:spPr>
          <a:xfrm>
            <a:off x="134684" y="1129181"/>
            <a:ext cx="2336800" cy="42716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5244" indent="1912620">
              <a:lnSpc>
                <a:spcPct val="100000"/>
              </a:lnSpc>
            </a:pPr>
            <a:r>
              <a:rPr sz="2800" spc="-5" dirty="0">
                <a:latin typeface="Calibri"/>
                <a:cs typeface="Calibri"/>
              </a:rPr>
              <a:t>x</a:t>
            </a:r>
            <a:r>
              <a:rPr sz="2775" baseline="-19519" dirty="0">
                <a:latin typeface="Calibri"/>
                <a:cs typeface="Calibri"/>
              </a:rPr>
              <a:t>1</a:t>
            </a:r>
          </a:p>
          <a:p>
            <a:pPr marL="12700" marR="11430" indent="42545">
              <a:lnSpc>
                <a:spcPct val="100699"/>
              </a:lnSpc>
              <a:spcBef>
                <a:spcPts val="2005"/>
              </a:spcBef>
            </a:pPr>
            <a:r>
              <a:rPr sz="2400" spc="-20" dirty="0">
                <a:latin typeface="Calibri"/>
                <a:cs typeface="Calibri"/>
              </a:rPr>
              <a:t>N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20" dirty="0">
                <a:latin typeface="Calibri"/>
                <a:cs typeface="Calibri"/>
              </a:rPr>
              <a:t>a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30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t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ig</a:t>
            </a:r>
            <a:r>
              <a:rPr sz="2400" dirty="0">
                <a:latin typeface="Calibri"/>
                <a:cs typeface="Calibri"/>
              </a:rPr>
              <a:t>hb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55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s 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spc="-45" dirty="0">
                <a:latin typeface="Calibri"/>
                <a:cs typeface="Calibri"/>
              </a:rPr>
              <a:t>w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spc="-25" dirty="0">
                <a:latin typeface="Calibri"/>
                <a:cs typeface="Calibri"/>
              </a:rPr>
              <a:t>m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5" dirty="0">
                <a:latin typeface="Calibri"/>
                <a:cs typeface="Calibri"/>
              </a:rPr>
              <a:t>sio</a:t>
            </a:r>
            <a:r>
              <a:rPr sz="2400" dirty="0">
                <a:latin typeface="Calibri"/>
                <a:cs typeface="Calibri"/>
              </a:rPr>
              <a:t>ns</a:t>
            </a:r>
          </a:p>
          <a:p>
            <a:pPr>
              <a:lnSpc>
                <a:spcPct val="100000"/>
              </a:lnSpc>
            </a:pPr>
            <a:endParaRPr sz="24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6"/>
              </a:spcBef>
            </a:pPr>
            <a:endParaRPr sz="2000" dirty="0">
              <a:latin typeface="Times New Roman"/>
              <a:cs typeface="Times New Roman"/>
            </a:endParaRPr>
          </a:p>
          <a:p>
            <a:pPr marL="12700" marR="5080">
              <a:lnSpc>
                <a:spcPct val="100099"/>
              </a:lnSpc>
            </a:pPr>
            <a:r>
              <a:rPr sz="2400" spc="-70" dirty="0">
                <a:latin typeface="Calibri"/>
                <a:cs typeface="Calibri"/>
              </a:rPr>
              <a:t>P</a:t>
            </a:r>
            <a:r>
              <a:rPr sz="2400" spc="-20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i</a:t>
            </a:r>
            <a:r>
              <a:rPr sz="2400" spc="-25" dirty="0">
                <a:latin typeface="Calibri"/>
                <a:cs typeface="Calibri"/>
              </a:rPr>
              <a:t>n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spc="-60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ainin</a:t>
            </a:r>
            <a:r>
              <a:rPr sz="2400" spc="-15" dirty="0">
                <a:latin typeface="Calibri"/>
                <a:cs typeface="Calibri"/>
              </a:rPr>
              <a:t>g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0" dirty="0">
                <a:latin typeface="Calibri"/>
                <a:cs typeface="Calibri"/>
              </a:rPr>
              <a:t>e</a:t>
            </a:r>
            <a:r>
              <a:rPr sz="2400" spc="-65" dirty="0">
                <a:latin typeface="Calibri"/>
                <a:cs typeface="Calibri"/>
              </a:rPr>
              <a:t>x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25" dirty="0">
                <a:latin typeface="Calibri"/>
                <a:cs typeface="Calibri"/>
              </a:rPr>
              <a:t>m</a:t>
            </a:r>
            <a:r>
              <a:rPr sz="2400" dirty="0">
                <a:latin typeface="Calibri"/>
                <a:cs typeface="Calibri"/>
              </a:rPr>
              <a:t>p</a:t>
            </a:r>
            <a:r>
              <a:rPr sz="2400" spc="-5" dirty="0">
                <a:latin typeface="Calibri"/>
                <a:cs typeface="Calibri"/>
              </a:rPr>
              <a:t>l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; </a:t>
            </a:r>
            <a:r>
              <a:rPr sz="2400" spc="-40" dirty="0">
                <a:latin typeface="Calibri"/>
                <a:cs typeface="Calibri"/>
              </a:rPr>
              <a:t>c</a:t>
            </a:r>
            <a:r>
              <a:rPr sz="2400" spc="-5" dirty="0">
                <a:latin typeface="Calibri"/>
                <a:cs typeface="Calibri"/>
              </a:rPr>
              <a:t>olo</a:t>
            </a:r>
            <a:r>
              <a:rPr sz="2400" spc="-50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s </a:t>
            </a:r>
            <a:r>
              <a:rPr sz="2400" spc="-5" dirty="0">
                <a:latin typeface="Calibri"/>
                <a:cs typeface="Calibri"/>
              </a:rPr>
              <a:t>g</a:t>
            </a:r>
            <a:r>
              <a:rPr sz="2400" dirty="0">
                <a:latin typeface="Calibri"/>
                <a:cs typeface="Calibri"/>
              </a:rPr>
              <a:t>i</a:t>
            </a:r>
            <a:r>
              <a:rPr sz="2400" spc="-35" dirty="0">
                <a:latin typeface="Calibri"/>
                <a:cs typeface="Calibri"/>
              </a:rPr>
              <a:t>v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spc="-60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ainin</a:t>
            </a:r>
            <a:r>
              <a:rPr sz="2400" spc="-15" dirty="0">
                <a:latin typeface="Calibri"/>
                <a:cs typeface="Calibri"/>
              </a:rPr>
              <a:t>g </a:t>
            </a:r>
            <a:r>
              <a:rPr sz="2400" dirty="0">
                <a:latin typeface="Calibri"/>
                <a:cs typeface="Calibri"/>
              </a:rPr>
              <a:t>lab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ls</a:t>
            </a:r>
          </a:p>
          <a:p>
            <a:pPr>
              <a:lnSpc>
                <a:spcPct val="100000"/>
              </a:lnSpc>
              <a:spcBef>
                <a:spcPts val="54"/>
              </a:spcBef>
            </a:pPr>
            <a:endParaRPr sz="2800" dirty="0">
              <a:latin typeface="Times New Roman"/>
              <a:cs typeface="Times New Roman"/>
            </a:endParaRPr>
          </a:p>
          <a:p>
            <a:pPr marL="55244" marR="5080">
              <a:lnSpc>
                <a:spcPct val="100699"/>
              </a:lnSpc>
            </a:pPr>
            <a:r>
              <a:rPr sz="2400" spc="-25" dirty="0">
                <a:latin typeface="Calibri"/>
                <a:cs typeface="Calibri"/>
              </a:rPr>
              <a:t>B</a:t>
            </a:r>
            <a:r>
              <a:rPr sz="2400" spc="-15" dirty="0">
                <a:latin typeface="Calibri"/>
                <a:cs typeface="Calibri"/>
              </a:rPr>
              <a:t>a</a:t>
            </a:r>
            <a:r>
              <a:rPr sz="2400" spc="-20" dirty="0">
                <a:latin typeface="Calibri"/>
                <a:cs typeface="Calibri"/>
              </a:rPr>
              <a:t>ckg</a:t>
            </a:r>
            <a:r>
              <a:rPr sz="2400" spc="-5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und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40" dirty="0">
                <a:latin typeface="Calibri"/>
                <a:cs typeface="Calibri"/>
              </a:rPr>
              <a:t>c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l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55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s </a:t>
            </a:r>
            <a:r>
              <a:rPr sz="2400" spc="-5" dirty="0">
                <a:latin typeface="Calibri"/>
                <a:cs typeface="Calibri"/>
              </a:rPr>
              <a:t>g</a:t>
            </a:r>
            <a:r>
              <a:rPr sz="2400" dirty="0">
                <a:latin typeface="Calibri"/>
                <a:cs typeface="Calibri"/>
              </a:rPr>
              <a:t>i</a:t>
            </a:r>
            <a:r>
              <a:rPr sz="2400" spc="-35" dirty="0">
                <a:latin typeface="Calibri"/>
                <a:cs typeface="Calibri"/>
              </a:rPr>
              <a:t>v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40" dirty="0">
                <a:latin typeface="Calibri"/>
                <a:cs typeface="Calibri"/>
              </a:rPr>
              <a:t>c</a:t>
            </a:r>
            <a:r>
              <a:rPr sz="2400" spc="-25" dirty="0">
                <a:latin typeface="Calibri"/>
                <a:cs typeface="Calibri"/>
              </a:rPr>
              <a:t>a</a:t>
            </a:r>
            <a:r>
              <a:rPr sz="2400" spc="-40" dirty="0">
                <a:latin typeface="Calibri"/>
                <a:cs typeface="Calibri"/>
              </a:rPr>
              <a:t>t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35" dirty="0">
                <a:latin typeface="Calibri"/>
                <a:cs typeface="Calibri"/>
              </a:rPr>
              <a:t>g</a:t>
            </a:r>
            <a:r>
              <a:rPr sz="2400" spc="-5" dirty="0">
                <a:latin typeface="Calibri"/>
                <a:cs typeface="Calibri"/>
              </a:rPr>
              <a:t>or</a:t>
            </a:r>
            <a:r>
              <a:rPr sz="2400" spc="-15" dirty="0">
                <a:latin typeface="Calibri"/>
                <a:cs typeface="Calibri"/>
              </a:rPr>
              <a:t>y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18" name="object 15">
            <a:extLst>
              <a:ext uri="{FF2B5EF4-FFF2-40B4-BE49-F238E27FC236}">
                <a16:creationId xmlns:a16="http://schemas.microsoft.com/office/drawing/2014/main" id="{966317CC-0ADA-4474-B0F0-03A461E54606}"/>
              </a:ext>
            </a:extLst>
          </p:cNvPr>
          <p:cNvSpPr txBox="1"/>
          <p:nvPr/>
        </p:nvSpPr>
        <p:spPr>
          <a:xfrm>
            <a:off x="177703" y="5434178"/>
            <a:ext cx="2259965" cy="698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699"/>
              </a:lnSpc>
            </a:pPr>
            <a:r>
              <a:rPr sz="2400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40" dirty="0">
                <a:latin typeface="Calibri"/>
                <a:cs typeface="Calibri"/>
              </a:rPr>
              <a:t>t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30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t </a:t>
            </a:r>
            <a:r>
              <a:rPr sz="2400" dirty="0">
                <a:latin typeface="Calibri"/>
                <a:cs typeface="Calibri"/>
              </a:rPr>
              <a:t>p</a:t>
            </a:r>
            <a:r>
              <a:rPr sz="2400" spc="-5" dirty="0">
                <a:latin typeface="Calibri"/>
                <a:cs typeface="Calibri"/>
              </a:rPr>
              <a:t>oi</a:t>
            </a:r>
            <a:r>
              <a:rPr sz="2400" spc="-20" dirty="0">
                <a:latin typeface="Calibri"/>
                <a:cs typeface="Calibri"/>
              </a:rPr>
              <a:t>n</a:t>
            </a:r>
            <a:r>
              <a:rPr sz="2400" spc="-10" dirty="0">
                <a:latin typeface="Calibri"/>
                <a:cs typeface="Calibri"/>
              </a:rPr>
              <a:t>t </a:t>
            </a:r>
            <a:r>
              <a:rPr sz="2400" spc="-50" dirty="0">
                <a:latin typeface="Calibri"/>
                <a:cs typeface="Calibri"/>
              </a:rPr>
              <a:t>w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u</a:t>
            </a:r>
            <a:r>
              <a:rPr sz="2400" spc="-5" dirty="0">
                <a:latin typeface="Calibri"/>
                <a:cs typeface="Calibri"/>
              </a:rPr>
              <a:t>ld </a:t>
            </a:r>
            <a:r>
              <a:rPr sz="2400" spc="-15" dirty="0">
                <a:latin typeface="Calibri"/>
                <a:cs typeface="Calibri"/>
              </a:rPr>
              <a:t>be</a:t>
            </a:r>
            <a:r>
              <a:rPr sz="2400" dirty="0">
                <a:latin typeface="Calibri"/>
                <a:cs typeface="Calibri"/>
              </a:rPr>
              <a:t> a</a:t>
            </a:r>
            <a:r>
              <a:rPr sz="2400" spc="-5" dirty="0">
                <a:latin typeface="Calibri"/>
                <a:cs typeface="Calibri"/>
              </a:rPr>
              <a:t>ssi</a:t>
            </a:r>
            <a:r>
              <a:rPr sz="2400" spc="-20" dirty="0">
                <a:latin typeface="Calibri"/>
                <a:cs typeface="Calibri"/>
              </a:rPr>
              <a:t>g</a:t>
            </a:r>
            <a:r>
              <a:rPr sz="2400" spc="-15" dirty="0">
                <a:latin typeface="Calibri"/>
                <a:cs typeface="Calibri"/>
              </a:rPr>
              <a:t>n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d</a:t>
            </a:r>
          </a:p>
        </p:txBody>
      </p:sp>
      <p:sp>
        <p:nvSpPr>
          <p:cNvPr id="19" name="object 14">
            <a:extLst>
              <a:ext uri="{FF2B5EF4-FFF2-40B4-BE49-F238E27FC236}">
                <a16:creationId xmlns:a16="http://schemas.microsoft.com/office/drawing/2014/main" id="{B23939A1-7CBB-4298-B38C-EF040D7D2AA4}"/>
              </a:ext>
            </a:extLst>
          </p:cNvPr>
          <p:cNvSpPr txBox="1"/>
          <p:nvPr/>
        </p:nvSpPr>
        <p:spPr>
          <a:xfrm>
            <a:off x="9478204" y="1571528"/>
            <a:ext cx="2578100" cy="14312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299"/>
              </a:lnSpc>
            </a:pPr>
            <a:r>
              <a:rPr sz="2400" b="1" spc="-5" dirty="0">
                <a:latin typeface="Calibri"/>
                <a:cs typeface="Calibri"/>
              </a:rPr>
              <a:t>D</a:t>
            </a:r>
            <a:r>
              <a:rPr sz="2400" b="1" dirty="0">
                <a:latin typeface="Calibri"/>
                <a:cs typeface="Calibri"/>
              </a:rPr>
              <a:t>e</a:t>
            </a:r>
            <a:r>
              <a:rPr sz="2400" b="1" spc="-5" dirty="0">
                <a:latin typeface="Calibri"/>
                <a:cs typeface="Calibri"/>
              </a:rPr>
              <a:t>c</a:t>
            </a:r>
            <a:r>
              <a:rPr sz="2400" b="1" spc="-15" dirty="0">
                <a:latin typeface="Calibri"/>
                <a:cs typeface="Calibri"/>
              </a:rPr>
              <a:t>i</a:t>
            </a:r>
            <a:r>
              <a:rPr sz="2400" b="1" spc="-5" dirty="0">
                <a:latin typeface="Calibri"/>
                <a:cs typeface="Calibri"/>
              </a:rPr>
              <a:t>s</a:t>
            </a:r>
            <a:r>
              <a:rPr sz="2400" b="1" spc="-15" dirty="0">
                <a:latin typeface="Calibri"/>
                <a:cs typeface="Calibri"/>
              </a:rPr>
              <a:t>ion</a:t>
            </a:r>
            <a:r>
              <a:rPr sz="2400" b="1" spc="-5" dirty="0">
                <a:latin typeface="Calibri"/>
                <a:cs typeface="Calibri"/>
              </a:rPr>
              <a:t> </a:t>
            </a:r>
            <a:r>
              <a:rPr sz="2400" b="1" spc="-20" dirty="0">
                <a:latin typeface="Calibri"/>
                <a:cs typeface="Calibri"/>
              </a:rPr>
              <a:t>bound</a:t>
            </a:r>
            <a:r>
              <a:rPr sz="2400" b="1" spc="-15" dirty="0">
                <a:latin typeface="Calibri"/>
                <a:cs typeface="Calibri"/>
              </a:rPr>
              <a:t>a</a:t>
            </a:r>
            <a:r>
              <a:rPr sz="2400" b="1" spc="5" dirty="0">
                <a:latin typeface="Calibri"/>
                <a:cs typeface="Calibri"/>
              </a:rPr>
              <a:t>r</a:t>
            </a:r>
            <a:r>
              <a:rPr sz="2400" b="1" spc="-15" dirty="0">
                <a:latin typeface="Calibri"/>
                <a:cs typeface="Calibri"/>
              </a:rPr>
              <a:t>y</a:t>
            </a:r>
            <a:r>
              <a:rPr sz="2400" b="1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 b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und</a:t>
            </a:r>
            <a:r>
              <a:rPr sz="2400" spc="-15" dirty="0">
                <a:latin typeface="Calibri"/>
                <a:cs typeface="Calibri"/>
              </a:rPr>
              <a:t>a</a:t>
            </a:r>
            <a:r>
              <a:rPr sz="2400" dirty="0">
                <a:latin typeface="Calibri"/>
                <a:cs typeface="Calibri"/>
              </a:rPr>
              <a:t>r</a:t>
            </a:r>
            <a:r>
              <a:rPr sz="2400" spc="-15" dirty="0">
                <a:latin typeface="Calibri"/>
                <a:cs typeface="Calibri"/>
              </a:rPr>
              <a:t>y</a:t>
            </a:r>
            <a:r>
              <a:rPr sz="2400" spc="-10" dirty="0">
                <a:latin typeface="Calibri"/>
                <a:cs typeface="Calibri"/>
              </a:rPr>
              <a:t> b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spc="-45" dirty="0">
                <a:latin typeface="Calibri"/>
                <a:cs typeface="Calibri"/>
              </a:rPr>
              <a:t>w</a:t>
            </a:r>
            <a:r>
              <a:rPr sz="2400" spc="-10" dirty="0">
                <a:latin typeface="Calibri"/>
                <a:cs typeface="Calibri"/>
              </a:rPr>
              <a:t>ee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spc="-45" dirty="0">
                <a:latin typeface="Calibri"/>
                <a:cs typeface="Calibri"/>
              </a:rPr>
              <a:t>w</a:t>
            </a:r>
            <a:r>
              <a:rPr sz="2400" dirty="0">
                <a:latin typeface="Calibri"/>
                <a:cs typeface="Calibri"/>
              </a:rPr>
              <a:t>o </a:t>
            </a:r>
            <a:r>
              <a:rPr sz="2400" spc="-5" dirty="0">
                <a:latin typeface="Calibri"/>
                <a:cs typeface="Calibri"/>
              </a:rPr>
              <a:t>classi</a:t>
            </a:r>
            <a:r>
              <a:rPr sz="2400" dirty="0">
                <a:latin typeface="Calibri"/>
                <a:cs typeface="Calibri"/>
              </a:rPr>
              <a:t>f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spc="-40" dirty="0">
                <a:latin typeface="Calibri"/>
                <a:cs typeface="Calibri"/>
              </a:rPr>
              <a:t>c</a:t>
            </a:r>
            <a:r>
              <a:rPr sz="2400" spc="-25" dirty="0">
                <a:latin typeface="Calibri"/>
                <a:cs typeface="Calibri"/>
              </a:rPr>
              <a:t>a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spc="-5" dirty="0">
                <a:latin typeface="Calibri"/>
                <a:cs typeface="Calibri"/>
              </a:rPr>
              <a:t>io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20" dirty="0">
                <a:latin typeface="Calibri"/>
                <a:cs typeface="Calibri"/>
              </a:rPr>
              <a:t>g</a:t>
            </a:r>
            <a:r>
              <a:rPr sz="2400" spc="-5" dirty="0">
                <a:latin typeface="Calibri"/>
                <a:cs typeface="Calibri"/>
              </a:rPr>
              <a:t>io</a:t>
            </a:r>
            <a:r>
              <a:rPr sz="2400" dirty="0">
                <a:latin typeface="Calibri"/>
                <a:cs typeface="Calibri"/>
              </a:rPr>
              <a:t>ns</a:t>
            </a:r>
          </a:p>
        </p:txBody>
      </p:sp>
      <p:sp>
        <p:nvSpPr>
          <p:cNvPr id="20" name="object 15">
            <a:extLst>
              <a:ext uri="{FF2B5EF4-FFF2-40B4-BE49-F238E27FC236}">
                <a16:creationId xmlns:a16="http://schemas.microsoft.com/office/drawing/2014/main" id="{FBDF208D-8A16-427F-941E-C2DFB2A4F7E2}"/>
              </a:ext>
            </a:extLst>
          </p:cNvPr>
          <p:cNvSpPr/>
          <p:nvPr/>
        </p:nvSpPr>
        <p:spPr>
          <a:xfrm>
            <a:off x="8009680" y="3720685"/>
            <a:ext cx="856615" cy="939165"/>
          </a:xfrm>
          <a:custGeom>
            <a:avLst/>
            <a:gdLst/>
            <a:ahLst/>
            <a:cxnLst/>
            <a:rect l="l" t="t" r="r" b="b"/>
            <a:pathLst>
              <a:path w="856615" h="939164">
                <a:moveTo>
                  <a:pt x="856528" y="938594"/>
                </a:moveTo>
                <a:lnTo>
                  <a:pt x="0" y="0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16">
            <a:extLst>
              <a:ext uri="{FF2B5EF4-FFF2-40B4-BE49-F238E27FC236}">
                <a16:creationId xmlns:a16="http://schemas.microsoft.com/office/drawing/2014/main" id="{42E8FED0-7FCF-4876-88DF-955CACA5D722}"/>
              </a:ext>
            </a:extLst>
          </p:cNvPr>
          <p:cNvSpPr/>
          <p:nvPr/>
        </p:nvSpPr>
        <p:spPr>
          <a:xfrm>
            <a:off x="7222604" y="3472404"/>
            <a:ext cx="798830" cy="240665"/>
          </a:xfrm>
          <a:custGeom>
            <a:avLst/>
            <a:gdLst/>
            <a:ahLst/>
            <a:cxnLst/>
            <a:rect l="l" t="t" r="r" b="b"/>
            <a:pathLst>
              <a:path w="798829" h="240664">
                <a:moveTo>
                  <a:pt x="798654" y="240420"/>
                </a:moveTo>
                <a:lnTo>
                  <a:pt x="0" y="0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17">
            <a:extLst>
              <a:ext uri="{FF2B5EF4-FFF2-40B4-BE49-F238E27FC236}">
                <a16:creationId xmlns:a16="http://schemas.microsoft.com/office/drawing/2014/main" id="{22A9EB33-C91F-4549-A86C-195037DBD216}"/>
              </a:ext>
            </a:extLst>
          </p:cNvPr>
          <p:cNvSpPr/>
          <p:nvPr/>
        </p:nvSpPr>
        <p:spPr>
          <a:xfrm>
            <a:off x="6999647" y="3150048"/>
            <a:ext cx="231775" cy="322580"/>
          </a:xfrm>
          <a:custGeom>
            <a:avLst/>
            <a:gdLst/>
            <a:ahLst/>
            <a:cxnLst/>
            <a:rect l="l" t="t" r="r" b="b"/>
            <a:pathLst>
              <a:path w="231775" h="322579">
                <a:moveTo>
                  <a:pt x="231495" y="322358"/>
                </a:moveTo>
                <a:lnTo>
                  <a:pt x="0" y="0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18">
            <a:extLst>
              <a:ext uri="{FF2B5EF4-FFF2-40B4-BE49-F238E27FC236}">
                <a16:creationId xmlns:a16="http://schemas.microsoft.com/office/drawing/2014/main" id="{856F8D02-1177-47D9-81F4-7053F58B58DF}"/>
              </a:ext>
            </a:extLst>
          </p:cNvPr>
          <p:cNvSpPr/>
          <p:nvPr/>
        </p:nvSpPr>
        <p:spPr>
          <a:xfrm>
            <a:off x="7014739" y="2197770"/>
            <a:ext cx="184785" cy="989330"/>
          </a:xfrm>
          <a:custGeom>
            <a:avLst/>
            <a:gdLst/>
            <a:ahLst/>
            <a:cxnLst/>
            <a:rect l="l" t="t" r="r" b="b"/>
            <a:pathLst>
              <a:path w="184784" h="989330">
                <a:moveTo>
                  <a:pt x="184714" y="0"/>
                </a:moveTo>
                <a:lnTo>
                  <a:pt x="0" y="988902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19">
            <a:extLst>
              <a:ext uri="{FF2B5EF4-FFF2-40B4-BE49-F238E27FC236}">
                <a16:creationId xmlns:a16="http://schemas.microsoft.com/office/drawing/2014/main" id="{EF98F1DA-258D-466B-8572-EC392BD967AB}"/>
              </a:ext>
            </a:extLst>
          </p:cNvPr>
          <p:cNvSpPr/>
          <p:nvPr/>
        </p:nvSpPr>
        <p:spPr>
          <a:xfrm>
            <a:off x="7026314" y="1504143"/>
            <a:ext cx="178435" cy="767080"/>
          </a:xfrm>
          <a:custGeom>
            <a:avLst/>
            <a:gdLst/>
            <a:ahLst/>
            <a:cxnLst/>
            <a:rect l="l" t="t" r="r" b="b"/>
            <a:pathLst>
              <a:path w="178434" h="767080">
                <a:moveTo>
                  <a:pt x="0" y="0"/>
                </a:moveTo>
                <a:lnTo>
                  <a:pt x="178272" y="766676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0">
            <a:extLst>
              <a:ext uri="{FF2B5EF4-FFF2-40B4-BE49-F238E27FC236}">
                <a16:creationId xmlns:a16="http://schemas.microsoft.com/office/drawing/2014/main" id="{43F73A0A-B7AE-4B35-A75B-4C634276EC18}"/>
              </a:ext>
            </a:extLst>
          </p:cNvPr>
          <p:cNvSpPr/>
          <p:nvPr/>
        </p:nvSpPr>
        <p:spPr>
          <a:xfrm>
            <a:off x="6854228" y="1261465"/>
            <a:ext cx="178435" cy="257810"/>
          </a:xfrm>
          <a:custGeom>
            <a:avLst/>
            <a:gdLst/>
            <a:ahLst/>
            <a:cxnLst/>
            <a:rect l="l" t="t" r="r" b="b"/>
            <a:pathLst>
              <a:path w="178434" h="257809">
                <a:moveTo>
                  <a:pt x="0" y="0"/>
                </a:moveTo>
                <a:lnTo>
                  <a:pt x="178272" y="257467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13">
            <a:extLst>
              <a:ext uri="{FF2B5EF4-FFF2-40B4-BE49-F238E27FC236}">
                <a16:creationId xmlns:a16="http://schemas.microsoft.com/office/drawing/2014/main" id="{B6E1208C-224A-4E49-A5BF-96A513353619}"/>
              </a:ext>
            </a:extLst>
          </p:cNvPr>
          <p:cNvSpPr/>
          <p:nvPr/>
        </p:nvSpPr>
        <p:spPr>
          <a:xfrm>
            <a:off x="3468400" y="4847842"/>
            <a:ext cx="259079" cy="557530"/>
          </a:xfrm>
          <a:custGeom>
            <a:avLst/>
            <a:gdLst/>
            <a:ahLst/>
            <a:cxnLst/>
            <a:rect l="l" t="t" r="r" b="b"/>
            <a:pathLst>
              <a:path w="259079" h="557529">
                <a:moveTo>
                  <a:pt x="0" y="0"/>
                </a:moveTo>
                <a:lnTo>
                  <a:pt x="258648" y="557534"/>
                </a:lnTo>
              </a:path>
            </a:pathLst>
          </a:custGeom>
          <a:ln w="25400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14">
            <a:extLst>
              <a:ext uri="{FF2B5EF4-FFF2-40B4-BE49-F238E27FC236}">
                <a16:creationId xmlns:a16="http://schemas.microsoft.com/office/drawing/2014/main" id="{F8C4D78D-860C-428F-AF4C-3A52DC0FE846}"/>
              </a:ext>
            </a:extLst>
          </p:cNvPr>
          <p:cNvSpPr txBox="1"/>
          <p:nvPr/>
        </p:nvSpPr>
        <p:spPr>
          <a:xfrm>
            <a:off x="3684916" y="5293657"/>
            <a:ext cx="13081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solidFill>
                  <a:srgbClr val="C00000"/>
                </a:solidFill>
                <a:latin typeface="Calibri"/>
                <a:cs typeface="Calibri"/>
              </a:rPr>
              <a:t>x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8" name="object 13">
            <a:extLst>
              <a:ext uri="{FF2B5EF4-FFF2-40B4-BE49-F238E27FC236}">
                <a16:creationId xmlns:a16="http://schemas.microsoft.com/office/drawing/2014/main" id="{74CCBD0F-0A37-411E-8F56-16786015DB7D}"/>
              </a:ext>
            </a:extLst>
          </p:cNvPr>
          <p:cNvSpPr txBox="1"/>
          <p:nvPr/>
        </p:nvSpPr>
        <p:spPr>
          <a:xfrm>
            <a:off x="9241187" y="5901242"/>
            <a:ext cx="1986280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121920" algn="ctr">
              <a:lnSpc>
                <a:spcPct val="100000"/>
              </a:lnSpc>
            </a:pPr>
            <a:r>
              <a:rPr sz="2800" spc="-5" dirty="0">
                <a:latin typeface="Calibri"/>
                <a:cs typeface="Calibri"/>
              </a:rPr>
              <a:t>x</a:t>
            </a:r>
            <a:r>
              <a:rPr sz="2775" baseline="-19519" dirty="0">
                <a:latin typeface="Calibri"/>
                <a:cs typeface="Calibri"/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102432906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bject 3">
            <a:extLst>
              <a:ext uri="{FF2B5EF4-FFF2-40B4-BE49-F238E27FC236}">
                <a16:creationId xmlns:a16="http://schemas.microsoft.com/office/drawing/2014/main" id="{73594983-C32A-4DFD-8A5A-8E2DACCCD35A}"/>
              </a:ext>
            </a:extLst>
          </p:cNvPr>
          <p:cNvSpPr/>
          <p:nvPr/>
        </p:nvSpPr>
        <p:spPr>
          <a:xfrm>
            <a:off x="2792534" y="1134318"/>
            <a:ext cx="6606931" cy="48555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C09489C2-9EF7-4D77-945E-DBAEB3573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61</a:t>
            </a:fld>
            <a:endParaRPr lang="en-US" dirty="0"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FA272D43-3E3C-4090-BED0-9E44C21FE58D}"/>
              </a:ext>
            </a:extLst>
          </p:cNvPr>
          <p:cNvSpPr/>
          <p:nvPr/>
        </p:nvSpPr>
        <p:spPr>
          <a:xfrm>
            <a:off x="2569579" y="1049482"/>
            <a:ext cx="0" cy="5143500"/>
          </a:xfrm>
          <a:custGeom>
            <a:avLst/>
            <a:gdLst/>
            <a:ahLst/>
            <a:cxnLst/>
            <a:rect l="l" t="t" r="r" b="b"/>
            <a:pathLst>
              <a:path h="5143500">
                <a:moveTo>
                  <a:pt x="0" y="0"/>
                </a:moveTo>
                <a:lnTo>
                  <a:pt x="1" y="5142974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7DB7716B-5210-4456-8E8C-39194B9E2746}"/>
              </a:ext>
            </a:extLst>
          </p:cNvPr>
          <p:cNvSpPr/>
          <p:nvPr/>
        </p:nvSpPr>
        <p:spPr>
          <a:xfrm>
            <a:off x="2410427" y="6072745"/>
            <a:ext cx="7371715" cy="2540"/>
          </a:xfrm>
          <a:custGeom>
            <a:avLst/>
            <a:gdLst/>
            <a:ahLst/>
            <a:cxnLst/>
            <a:rect l="l" t="t" r="r" b="b"/>
            <a:pathLst>
              <a:path w="7371715" h="2539">
                <a:moveTo>
                  <a:pt x="7371144" y="0"/>
                </a:moveTo>
                <a:lnTo>
                  <a:pt x="0" y="1929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26DC6695-25E4-487D-9187-3B0133402766}"/>
              </a:ext>
            </a:extLst>
          </p:cNvPr>
          <p:cNvSpPr/>
          <p:nvPr/>
        </p:nvSpPr>
        <p:spPr>
          <a:xfrm>
            <a:off x="2402241" y="2551929"/>
            <a:ext cx="1371600" cy="668655"/>
          </a:xfrm>
          <a:custGeom>
            <a:avLst/>
            <a:gdLst/>
            <a:ahLst/>
            <a:cxnLst/>
            <a:rect l="l" t="t" r="r" b="b"/>
            <a:pathLst>
              <a:path w="1371600" h="668655">
                <a:moveTo>
                  <a:pt x="1243338" y="0"/>
                </a:moveTo>
                <a:lnTo>
                  <a:pt x="1259707" y="34404"/>
                </a:lnTo>
                <a:lnTo>
                  <a:pt x="0" y="633763"/>
                </a:lnTo>
                <a:lnTo>
                  <a:pt x="16370" y="668167"/>
                </a:lnTo>
                <a:lnTo>
                  <a:pt x="1276076" y="68808"/>
                </a:lnTo>
                <a:lnTo>
                  <a:pt x="1319316" y="68808"/>
                </a:lnTo>
                <a:lnTo>
                  <a:pt x="1371104" y="2499"/>
                </a:lnTo>
                <a:lnTo>
                  <a:pt x="1243338" y="0"/>
                </a:lnTo>
                <a:close/>
              </a:path>
              <a:path w="1371600" h="668655">
                <a:moveTo>
                  <a:pt x="1319316" y="68808"/>
                </a:moveTo>
                <a:lnTo>
                  <a:pt x="1276076" y="68808"/>
                </a:lnTo>
                <a:lnTo>
                  <a:pt x="1292445" y="103212"/>
                </a:lnTo>
                <a:lnTo>
                  <a:pt x="1319316" y="68808"/>
                </a:lnTo>
                <a:close/>
              </a:path>
            </a:pathLst>
          </a:custGeom>
          <a:solidFill>
            <a:srgbClr val="2F559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FECBC349-6FEB-4307-8F0B-BD1B3ED4ACA3}"/>
              </a:ext>
            </a:extLst>
          </p:cNvPr>
          <p:cNvSpPr/>
          <p:nvPr/>
        </p:nvSpPr>
        <p:spPr>
          <a:xfrm>
            <a:off x="2405641" y="2771401"/>
            <a:ext cx="1703705" cy="486409"/>
          </a:xfrm>
          <a:custGeom>
            <a:avLst/>
            <a:gdLst/>
            <a:ahLst/>
            <a:cxnLst/>
            <a:rect l="l" t="t" r="r" b="b"/>
            <a:pathLst>
              <a:path w="1703704" h="486410">
                <a:moveTo>
                  <a:pt x="1578381" y="0"/>
                </a:moveTo>
                <a:lnTo>
                  <a:pt x="1587950" y="36878"/>
                </a:lnTo>
                <a:lnTo>
                  <a:pt x="0" y="448943"/>
                </a:lnTo>
                <a:lnTo>
                  <a:pt x="9570" y="485823"/>
                </a:lnTo>
                <a:lnTo>
                  <a:pt x="1597520" y="73756"/>
                </a:lnTo>
                <a:lnTo>
                  <a:pt x="1649347" y="73756"/>
                </a:lnTo>
                <a:lnTo>
                  <a:pt x="1703370" y="26607"/>
                </a:lnTo>
                <a:lnTo>
                  <a:pt x="1578381" y="0"/>
                </a:lnTo>
                <a:close/>
              </a:path>
              <a:path w="1703704" h="486410">
                <a:moveTo>
                  <a:pt x="1649347" y="73756"/>
                </a:moveTo>
                <a:lnTo>
                  <a:pt x="1597520" y="73756"/>
                </a:lnTo>
                <a:lnTo>
                  <a:pt x="1607089" y="110636"/>
                </a:lnTo>
                <a:lnTo>
                  <a:pt x="1649347" y="73756"/>
                </a:lnTo>
                <a:close/>
              </a:path>
            </a:pathLst>
          </a:custGeom>
          <a:solidFill>
            <a:srgbClr val="2F559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92783274-82A2-406C-97A0-22C12E4292BF}"/>
              </a:ext>
            </a:extLst>
          </p:cNvPr>
          <p:cNvSpPr/>
          <p:nvPr/>
        </p:nvSpPr>
        <p:spPr>
          <a:xfrm>
            <a:off x="2408341" y="3219849"/>
            <a:ext cx="755650" cy="146685"/>
          </a:xfrm>
          <a:custGeom>
            <a:avLst/>
            <a:gdLst/>
            <a:ahLst/>
            <a:cxnLst/>
            <a:rect l="l" t="t" r="r" b="b"/>
            <a:pathLst>
              <a:path w="755650" h="146685">
                <a:moveTo>
                  <a:pt x="4170" y="0"/>
                </a:moveTo>
                <a:lnTo>
                  <a:pt x="0" y="37870"/>
                </a:lnTo>
                <a:lnTo>
                  <a:pt x="639366" y="108270"/>
                </a:lnTo>
                <a:lnTo>
                  <a:pt x="635195" y="146141"/>
                </a:lnTo>
                <a:lnTo>
                  <a:pt x="755064" y="101843"/>
                </a:lnTo>
                <a:lnTo>
                  <a:pt x="706361" y="70398"/>
                </a:lnTo>
                <a:lnTo>
                  <a:pt x="643535" y="70398"/>
                </a:lnTo>
                <a:lnTo>
                  <a:pt x="4170" y="0"/>
                </a:lnTo>
                <a:close/>
              </a:path>
              <a:path w="755650" h="146685">
                <a:moveTo>
                  <a:pt x="647706" y="32527"/>
                </a:moveTo>
                <a:lnTo>
                  <a:pt x="643535" y="70398"/>
                </a:lnTo>
                <a:lnTo>
                  <a:pt x="706361" y="70398"/>
                </a:lnTo>
                <a:lnTo>
                  <a:pt x="647706" y="32527"/>
                </a:lnTo>
                <a:close/>
              </a:path>
            </a:pathLst>
          </a:custGeom>
          <a:solidFill>
            <a:srgbClr val="2F559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BAF83DF7-73D0-4CB4-AC49-04D1AAE362AE}"/>
              </a:ext>
            </a:extLst>
          </p:cNvPr>
          <p:cNvSpPr/>
          <p:nvPr/>
        </p:nvSpPr>
        <p:spPr>
          <a:xfrm>
            <a:off x="2448445" y="3887252"/>
            <a:ext cx="549910" cy="728345"/>
          </a:xfrm>
          <a:custGeom>
            <a:avLst/>
            <a:gdLst/>
            <a:ahLst/>
            <a:cxnLst/>
            <a:rect l="l" t="t" r="r" b="b"/>
            <a:pathLst>
              <a:path w="549910" h="728345">
                <a:moveTo>
                  <a:pt x="30546" y="0"/>
                </a:moveTo>
                <a:lnTo>
                  <a:pt x="0" y="22772"/>
                </a:lnTo>
                <a:lnTo>
                  <a:pt x="465810" y="647622"/>
                </a:lnTo>
                <a:lnTo>
                  <a:pt x="435263" y="670394"/>
                </a:lnTo>
                <a:lnTo>
                  <a:pt x="549396" y="727876"/>
                </a:lnTo>
                <a:lnTo>
                  <a:pt x="530974" y="624851"/>
                </a:lnTo>
                <a:lnTo>
                  <a:pt x="496356" y="624851"/>
                </a:lnTo>
                <a:lnTo>
                  <a:pt x="30546" y="0"/>
                </a:lnTo>
                <a:close/>
              </a:path>
              <a:path w="549910" h="728345">
                <a:moveTo>
                  <a:pt x="526902" y="602080"/>
                </a:moveTo>
                <a:lnTo>
                  <a:pt x="496356" y="624851"/>
                </a:lnTo>
                <a:lnTo>
                  <a:pt x="530974" y="624851"/>
                </a:lnTo>
                <a:lnTo>
                  <a:pt x="526902" y="60208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1">
            <a:extLst>
              <a:ext uri="{FF2B5EF4-FFF2-40B4-BE49-F238E27FC236}">
                <a16:creationId xmlns:a16="http://schemas.microsoft.com/office/drawing/2014/main" id="{4CCB982E-4B8D-4F10-8FB1-329E67BB2E0B}"/>
              </a:ext>
            </a:extLst>
          </p:cNvPr>
          <p:cNvSpPr/>
          <p:nvPr/>
        </p:nvSpPr>
        <p:spPr>
          <a:xfrm>
            <a:off x="2489676" y="3882806"/>
            <a:ext cx="843915" cy="574040"/>
          </a:xfrm>
          <a:custGeom>
            <a:avLst/>
            <a:gdLst/>
            <a:ahLst/>
            <a:cxnLst/>
            <a:rect l="l" t="t" r="r" b="b"/>
            <a:pathLst>
              <a:path w="843914" h="574039">
                <a:moveTo>
                  <a:pt x="21189" y="0"/>
                </a:moveTo>
                <a:lnTo>
                  <a:pt x="0" y="31664"/>
                </a:lnTo>
                <a:lnTo>
                  <a:pt x="738245" y="525708"/>
                </a:lnTo>
                <a:lnTo>
                  <a:pt x="717055" y="557372"/>
                </a:lnTo>
                <a:lnTo>
                  <a:pt x="843832" y="573446"/>
                </a:lnTo>
                <a:lnTo>
                  <a:pt x="798645" y="494045"/>
                </a:lnTo>
                <a:lnTo>
                  <a:pt x="759435" y="494045"/>
                </a:lnTo>
                <a:lnTo>
                  <a:pt x="21189" y="0"/>
                </a:lnTo>
                <a:close/>
              </a:path>
              <a:path w="843914" h="574039">
                <a:moveTo>
                  <a:pt x="780625" y="462381"/>
                </a:moveTo>
                <a:lnTo>
                  <a:pt x="759435" y="494045"/>
                </a:lnTo>
                <a:lnTo>
                  <a:pt x="798645" y="494045"/>
                </a:lnTo>
                <a:lnTo>
                  <a:pt x="780625" y="462381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2">
            <a:extLst>
              <a:ext uri="{FF2B5EF4-FFF2-40B4-BE49-F238E27FC236}">
                <a16:creationId xmlns:a16="http://schemas.microsoft.com/office/drawing/2014/main" id="{ACDC7803-60B1-4CF2-9A74-1A07315515EB}"/>
              </a:ext>
            </a:extLst>
          </p:cNvPr>
          <p:cNvSpPr/>
          <p:nvPr/>
        </p:nvSpPr>
        <p:spPr>
          <a:xfrm>
            <a:off x="2498376" y="3879683"/>
            <a:ext cx="761365" cy="140970"/>
          </a:xfrm>
          <a:custGeom>
            <a:avLst/>
            <a:gdLst/>
            <a:ahLst/>
            <a:cxnLst/>
            <a:rect l="l" t="t" r="r" b="b"/>
            <a:pathLst>
              <a:path w="761364" h="140970">
                <a:moveTo>
                  <a:pt x="3788" y="0"/>
                </a:moveTo>
                <a:lnTo>
                  <a:pt x="0" y="37910"/>
                </a:lnTo>
                <a:lnTo>
                  <a:pt x="645714" y="102443"/>
                </a:lnTo>
                <a:lnTo>
                  <a:pt x="641926" y="140354"/>
                </a:lnTo>
                <a:lnTo>
                  <a:pt x="761343" y="94855"/>
                </a:lnTo>
                <a:lnTo>
                  <a:pt x="713326" y="64532"/>
                </a:lnTo>
                <a:lnTo>
                  <a:pt x="649503" y="64532"/>
                </a:lnTo>
                <a:lnTo>
                  <a:pt x="3788" y="0"/>
                </a:lnTo>
                <a:close/>
              </a:path>
              <a:path w="761364" h="140970">
                <a:moveTo>
                  <a:pt x="653293" y="26621"/>
                </a:moveTo>
                <a:lnTo>
                  <a:pt x="649503" y="64532"/>
                </a:lnTo>
                <a:lnTo>
                  <a:pt x="713326" y="64532"/>
                </a:lnTo>
                <a:lnTo>
                  <a:pt x="653293" y="26621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3">
            <a:extLst>
              <a:ext uri="{FF2B5EF4-FFF2-40B4-BE49-F238E27FC236}">
                <a16:creationId xmlns:a16="http://schemas.microsoft.com/office/drawing/2014/main" id="{7E017EAE-AB0C-4577-8332-04584186290A}"/>
              </a:ext>
            </a:extLst>
          </p:cNvPr>
          <p:cNvSpPr txBox="1"/>
          <p:nvPr/>
        </p:nvSpPr>
        <p:spPr>
          <a:xfrm>
            <a:off x="9241187" y="5901242"/>
            <a:ext cx="1986280" cy="8794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121920" algn="ctr">
              <a:lnSpc>
                <a:spcPct val="100000"/>
              </a:lnSpc>
            </a:pPr>
            <a:r>
              <a:rPr sz="2800" spc="-5" dirty="0">
                <a:latin typeface="Calibri"/>
                <a:cs typeface="Calibri"/>
              </a:rPr>
              <a:t>x</a:t>
            </a:r>
            <a:r>
              <a:rPr sz="2775" baseline="-19519" dirty="0">
                <a:latin typeface="Calibri"/>
                <a:cs typeface="Calibri"/>
              </a:rPr>
              <a:t>0</a:t>
            </a:r>
            <a:endParaRPr sz="2775" baseline="-19519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540"/>
              </a:spcBef>
            </a:pPr>
            <a:r>
              <a:rPr sz="2000" spc="5" dirty="0">
                <a:solidFill>
                  <a:srgbClr val="FFCB05"/>
                </a:solidFill>
                <a:latin typeface="Calibri"/>
                <a:cs typeface="Calibri"/>
              </a:rPr>
              <a:t>S</a:t>
            </a:r>
            <a:r>
              <a:rPr sz="2000" spc="-10" dirty="0">
                <a:solidFill>
                  <a:srgbClr val="FFCB05"/>
                </a:solidFill>
                <a:latin typeface="Calibri"/>
                <a:cs typeface="Calibri"/>
              </a:rPr>
              <a:t>ep</a:t>
            </a:r>
            <a:r>
              <a:rPr sz="2000" spc="-25" dirty="0">
                <a:solidFill>
                  <a:srgbClr val="FFCB05"/>
                </a:solidFill>
                <a:latin typeface="Calibri"/>
                <a:cs typeface="Calibri"/>
              </a:rPr>
              <a:t>t</a:t>
            </a:r>
            <a:r>
              <a:rPr sz="2000" spc="-15" dirty="0">
                <a:solidFill>
                  <a:srgbClr val="FFCB05"/>
                </a:solidFill>
                <a:latin typeface="Calibri"/>
                <a:cs typeface="Calibri"/>
              </a:rPr>
              <a:t>em</a:t>
            </a:r>
            <a:r>
              <a:rPr sz="2000" spc="-20" dirty="0">
                <a:solidFill>
                  <a:srgbClr val="FFCB05"/>
                </a:solidFill>
                <a:latin typeface="Calibri"/>
                <a:cs typeface="Calibri"/>
              </a:rPr>
              <a:t>b</a:t>
            </a:r>
            <a:r>
              <a:rPr sz="2000" spc="-10" dirty="0">
                <a:solidFill>
                  <a:srgbClr val="FFCB05"/>
                </a:solidFill>
                <a:latin typeface="Calibri"/>
                <a:cs typeface="Calibri"/>
              </a:rPr>
              <a:t>er</a:t>
            </a:r>
            <a:r>
              <a:rPr sz="2000" dirty="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FFCB05"/>
                </a:solidFill>
                <a:latin typeface="Calibri"/>
                <a:cs typeface="Calibri"/>
              </a:rPr>
              <a:t>9</a:t>
            </a:r>
            <a:r>
              <a:rPr sz="2000" spc="-5" dirty="0">
                <a:solidFill>
                  <a:srgbClr val="FFCB05"/>
                </a:solidFill>
                <a:latin typeface="Calibri"/>
                <a:cs typeface="Calibri"/>
              </a:rPr>
              <a:t>, </a:t>
            </a:r>
            <a:r>
              <a:rPr sz="2000" spc="-20" dirty="0">
                <a:solidFill>
                  <a:srgbClr val="FFCB05"/>
                </a:solidFill>
                <a:latin typeface="Calibri"/>
                <a:cs typeface="Calibri"/>
              </a:rPr>
              <a:t>201</a:t>
            </a:r>
            <a:r>
              <a:rPr sz="2000" spc="-15" dirty="0">
                <a:solidFill>
                  <a:srgbClr val="FFCB05"/>
                </a:solidFill>
                <a:latin typeface="Calibri"/>
                <a:cs typeface="Calibri"/>
              </a:rPr>
              <a:t>9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7" name="object 2">
            <a:extLst>
              <a:ext uri="{FF2B5EF4-FFF2-40B4-BE49-F238E27FC236}">
                <a16:creationId xmlns:a16="http://schemas.microsoft.com/office/drawing/2014/main" id="{12471C8C-628C-466D-A542-4CD77B7BA706}"/>
              </a:ext>
            </a:extLst>
          </p:cNvPr>
          <p:cNvSpPr txBox="1">
            <a:spLocks/>
          </p:cNvSpPr>
          <p:nvPr/>
        </p:nvSpPr>
        <p:spPr>
          <a:xfrm>
            <a:off x="1097913" y="288414"/>
            <a:ext cx="11196322" cy="533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algn="l" defTabSz="914126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799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431800">
              <a:lnSpc>
                <a:spcPct val="100000"/>
              </a:lnSpc>
            </a:pPr>
            <a:r>
              <a:rPr lang="en-US" spc="-5" dirty="0"/>
              <a:t>Ne</a:t>
            </a:r>
            <a:r>
              <a:rPr lang="en-US" dirty="0"/>
              <a:t>a</a:t>
            </a:r>
            <a:r>
              <a:rPr lang="en-US" spc="-80" dirty="0"/>
              <a:t>r</a:t>
            </a:r>
            <a:r>
              <a:rPr lang="en-US" spc="-25" dirty="0"/>
              <a:t>e</a:t>
            </a:r>
            <a:r>
              <a:rPr lang="en-US" spc="-65" dirty="0"/>
              <a:t>s</a:t>
            </a:r>
            <a:r>
              <a:rPr lang="en-US" spc="-15" dirty="0"/>
              <a:t>t</a:t>
            </a:r>
            <a:r>
              <a:rPr lang="en-US" spc="-10" dirty="0"/>
              <a:t> </a:t>
            </a:r>
            <a:r>
              <a:rPr lang="en-US" spc="-5" dirty="0"/>
              <a:t>Ne</a:t>
            </a:r>
            <a:r>
              <a:rPr lang="en-US" dirty="0"/>
              <a:t>i</a:t>
            </a:r>
            <a:r>
              <a:rPr lang="en-US" spc="-30" dirty="0"/>
              <a:t>ghb</a:t>
            </a:r>
            <a:r>
              <a:rPr lang="en-US" dirty="0"/>
              <a:t>o</a:t>
            </a:r>
            <a:r>
              <a:rPr lang="en-US" spc="-15" dirty="0"/>
              <a:t>r</a:t>
            </a:r>
            <a:r>
              <a:rPr lang="en-US" dirty="0"/>
              <a:t> </a:t>
            </a:r>
            <a:r>
              <a:rPr lang="en-US" sz="3900" spc="30" dirty="0">
                <a:latin typeface="Calibri Light"/>
                <a:cs typeface="Calibri Light"/>
              </a:rPr>
              <a:t>Dec</a:t>
            </a:r>
            <a:r>
              <a:rPr lang="en-US" sz="3900" spc="25" dirty="0">
                <a:latin typeface="Calibri Light"/>
                <a:cs typeface="Calibri Light"/>
              </a:rPr>
              <a:t>ision</a:t>
            </a:r>
            <a:r>
              <a:rPr lang="en-US" sz="3900" spc="15" dirty="0">
                <a:latin typeface="Calibri Light"/>
                <a:cs typeface="Calibri Light"/>
              </a:rPr>
              <a:t> </a:t>
            </a:r>
            <a:r>
              <a:rPr lang="en-US" sz="3900" spc="35" dirty="0">
                <a:latin typeface="Calibri Light"/>
                <a:cs typeface="Calibri Light"/>
              </a:rPr>
              <a:t>B</a:t>
            </a:r>
            <a:r>
              <a:rPr lang="en-US" sz="3900" spc="40" dirty="0">
                <a:latin typeface="Calibri Light"/>
                <a:cs typeface="Calibri Light"/>
              </a:rPr>
              <a:t>o</a:t>
            </a:r>
            <a:r>
              <a:rPr lang="en-US" sz="3900" spc="35" dirty="0">
                <a:latin typeface="Calibri Light"/>
                <a:cs typeface="Calibri Light"/>
              </a:rPr>
              <a:t>unda</a:t>
            </a:r>
            <a:r>
              <a:rPr lang="en-US" sz="3900" spc="20" dirty="0">
                <a:latin typeface="Calibri Light"/>
                <a:cs typeface="Calibri Light"/>
              </a:rPr>
              <a:t>r</a:t>
            </a:r>
            <a:r>
              <a:rPr lang="en-US" sz="3900" spc="15" dirty="0">
                <a:latin typeface="Calibri Light"/>
                <a:cs typeface="Calibri Light"/>
              </a:rPr>
              <a:t>i</a:t>
            </a:r>
            <a:r>
              <a:rPr lang="en-US" sz="3900" spc="30" dirty="0">
                <a:latin typeface="Calibri Light"/>
                <a:cs typeface="Calibri Light"/>
              </a:rPr>
              <a:t>es</a:t>
            </a:r>
            <a:endParaRPr lang="en-US" sz="3900" dirty="0">
              <a:latin typeface="Calibri Light"/>
              <a:cs typeface="Calibri Light"/>
            </a:endParaRPr>
          </a:p>
        </p:txBody>
      </p:sp>
      <p:sp>
        <p:nvSpPr>
          <p:cNvPr id="16" name="object 12">
            <a:extLst>
              <a:ext uri="{FF2B5EF4-FFF2-40B4-BE49-F238E27FC236}">
                <a16:creationId xmlns:a16="http://schemas.microsoft.com/office/drawing/2014/main" id="{9493FFF4-3F74-474A-B596-88DFEA4EE561}"/>
              </a:ext>
            </a:extLst>
          </p:cNvPr>
          <p:cNvSpPr txBox="1"/>
          <p:nvPr/>
        </p:nvSpPr>
        <p:spPr>
          <a:xfrm>
            <a:off x="134684" y="1129181"/>
            <a:ext cx="2336800" cy="42716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5244" indent="1912620">
              <a:lnSpc>
                <a:spcPct val="100000"/>
              </a:lnSpc>
            </a:pPr>
            <a:r>
              <a:rPr sz="2800" spc="-5" dirty="0">
                <a:latin typeface="Calibri"/>
                <a:cs typeface="Calibri"/>
              </a:rPr>
              <a:t>x</a:t>
            </a:r>
            <a:r>
              <a:rPr sz="2775" baseline="-19519" dirty="0">
                <a:latin typeface="Calibri"/>
                <a:cs typeface="Calibri"/>
              </a:rPr>
              <a:t>1</a:t>
            </a:r>
          </a:p>
          <a:p>
            <a:pPr marL="12700" marR="11430" indent="42545">
              <a:lnSpc>
                <a:spcPct val="100699"/>
              </a:lnSpc>
              <a:spcBef>
                <a:spcPts val="2005"/>
              </a:spcBef>
            </a:pPr>
            <a:r>
              <a:rPr sz="2400" spc="-20" dirty="0">
                <a:latin typeface="Calibri"/>
                <a:cs typeface="Calibri"/>
              </a:rPr>
              <a:t>N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20" dirty="0">
                <a:latin typeface="Calibri"/>
                <a:cs typeface="Calibri"/>
              </a:rPr>
              <a:t>a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30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t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ig</a:t>
            </a:r>
            <a:r>
              <a:rPr sz="2400" dirty="0">
                <a:latin typeface="Calibri"/>
                <a:cs typeface="Calibri"/>
              </a:rPr>
              <a:t>hb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55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s 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spc="-45" dirty="0">
                <a:latin typeface="Calibri"/>
                <a:cs typeface="Calibri"/>
              </a:rPr>
              <a:t>w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spc="-25" dirty="0">
                <a:latin typeface="Calibri"/>
                <a:cs typeface="Calibri"/>
              </a:rPr>
              <a:t>m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5" dirty="0">
                <a:latin typeface="Calibri"/>
                <a:cs typeface="Calibri"/>
              </a:rPr>
              <a:t>sio</a:t>
            </a:r>
            <a:r>
              <a:rPr sz="2400" dirty="0">
                <a:latin typeface="Calibri"/>
                <a:cs typeface="Calibri"/>
              </a:rPr>
              <a:t>ns</a:t>
            </a:r>
          </a:p>
          <a:p>
            <a:pPr>
              <a:lnSpc>
                <a:spcPct val="100000"/>
              </a:lnSpc>
            </a:pPr>
            <a:endParaRPr sz="24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6"/>
              </a:spcBef>
            </a:pPr>
            <a:endParaRPr sz="2000" dirty="0">
              <a:latin typeface="Times New Roman"/>
              <a:cs typeface="Times New Roman"/>
            </a:endParaRPr>
          </a:p>
          <a:p>
            <a:pPr marL="12700" marR="5080">
              <a:lnSpc>
                <a:spcPct val="100099"/>
              </a:lnSpc>
            </a:pPr>
            <a:r>
              <a:rPr sz="2400" spc="-70" dirty="0">
                <a:latin typeface="Calibri"/>
                <a:cs typeface="Calibri"/>
              </a:rPr>
              <a:t>P</a:t>
            </a:r>
            <a:r>
              <a:rPr sz="2400" spc="-20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i</a:t>
            </a:r>
            <a:r>
              <a:rPr sz="2400" spc="-25" dirty="0">
                <a:latin typeface="Calibri"/>
                <a:cs typeface="Calibri"/>
              </a:rPr>
              <a:t>n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spc="-60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ainin</a:t>
            </a:r>
            <a:r>
              <a:rPr sz="2400" spc="-15" dirty="0">
                <a:latin typeface="Calibri"/>
                <a:cs typeface="Calibri"/>
              </a:rPr>
              <a:t>g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0" dirty="0">
                <a:latin typeface="Calibri"/>
                <a:cs typeface="Calibri"/>
              </a:rPr>
              <a:t>e</a:t>
            </a:r>
            <a:r>
              <a:rPr sz="2400" spc="-65" dirty="0">
                <a:latin typeface="Calibri"/>
                <a:cs typeface="Calibri"/>
              </a:rPr>
              <a:t>x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25" dirty="0">
                <a:latin typeface="Calibri"/>
                <a:cs typeface="Calibri"/>
              </a:rPr>
              <a:t>m</a:t>
            </a:r>
            <a:r>
              <a:rPr sz="2400" dirty="0">
                <a:latin typeface="Calibri"/>
                <a:cs typeface="Calibri"/>
              </a:rPr>
              <a:t>p</a:t>
            </a:r>
            <a:r>
              <a:rPr sz="2400" spc="-5" dirty="0">
                <a:latin typeface="Calibri"/>
                <a:cs typeface="Calibri"/>
              </a:rPr>
              <a:t>l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; </a:t>
            </a:r>
            <a:r>
              <a:rPr sz="2400" spc="-40" dirty="0">
                <a:latin typeface="Calibri"/>
                <a:cs typeface="Calibri"/>
              </a:rPr>
              <a:t>c</a:t>
            </a:r>
            <a:r>
              <a:rPr sz="2400" spc="-5" dirty="0">
                <a:latin typeface="Calibri"/>
                <a:cs typeface="Calibri"/>
              </a:rPr>
              <a:t>olo</a:t>
            </a:r>
            <a:r>
              <a:rPr sz="2400" spc="-50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s </a:t>
            </a:r>
            <a:r>
              <a:rPr sz="2400" spc="-5" dirty="0">
                <a:latin typeface="Calibri"/>
                <a:cs typeface="Calibri"/>
              </a:rPr>
              <a:t>g</a:t>
            </a:r>
            <a:r>
              <a:rPr sz="2400" dirty="0">
                <a:latin typeface="Calibri"/>
                <a:cs typeface="Calibri"/>
              </a:rPr>
              <a:t>i</a:t>
            </a:r>
            <a:r>
              <a:rPr sz="2400" spc="-35" dirty="0">
                <a:latin typeface="Calibri"/>
                <a:cs typeface="Calibri"/>
              </a:rPr>
              <a:t>v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spc="-60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ainin</a:t>
            </a:r>
            <a:r>
              <a:rPr sz="2400" spc="-15" dirty="0">
                <a:latin typeface="Calibri"/>
                <a:cs typeface="Calibri"/>
              </a:rPr>
              <a:t>g </a:t>
            </a:r>
            <a:r>
              <a:rPr sz="2400" dirty="0">
                <a:latin typeface="Calibri"/>
                <a:cs typeface="Calibri"/>
              </a:rPr>
              <a:t>lab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ls</a:t>
            </a:r>
          </a:p>
          <a:p>
            <a:pPr>
              <a:lnSpc>
                <a:spcPct val="100000"/>
              </a:lnSpc>
              <a:spcBef>
                <a:spcPts val="54"/>
              </a:spcBef>
            </a:pPr>
            <a:endParaRPr sz="2800" dirty="0">
              <a:latin typeface="Times New Roman"/>
              <a:cs typeface="Times New Roman"/>
            </a:endParaRPr>
          </a:p>
          <a:p>
            <a:pPr marL="55244" marR="5080">
              <a:lnSpc>
                <a:spcPct val="100699"/>
              </a:lnSpc>
            </a:pPr>
            <a:r>
              <a:rPr sz="2400" spc="-25" dirty="0">
                <a:latin typeface="Calibri"/>
                <a:cs typeface="Calibri"/>
              </a:rPr>
              <a:t>B</a:t>
            </a:r>
            <a:r>
              <a:rPr sz="2400" spc="-15" dirty="0">
                <a:latin typeface="Calibri"/>
                <a:cs typeface="Calibri"/>
              </a:rPr>
              <a:t>a</a:t>
            </a:r>
            <a:r>
              <a:rPr sz="2400" spc="-20" dirty="0">
                <a:latin typeface="Calibri"/>
                <a:cs typeface="Calibri"/>
              </a:rPr>
              <a:t>ckg</a:t>
            </a:r>
            <a:r>
              <a:rPr sz="2400" spc="-5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und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40" dirty="0">
                <a:latin typeface="Calibri"/>
                <a:cs typeface="Calibri"/>
              </a:rPr>
              <a:t>c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l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55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s </a:t>
            </a:r>
            <a:r>
              <a:rPr sz="2400" spc="-5" dirty="0">
                <a:latin typeface="Calibri"/>
                <a:cs typeface="Calibri"/>
              </a:rPr>
              <a:t>g</a:t>
            </a:r>
            <a:r>
              <a:rPr sz="2400" dirty="0">
                <a:latin typeface="Calibri"/>
                <a:cs typeface="Calibri"/>
              </a:rPr>
              <a:t>i</a:t>
            </a:r>
            <a:r>
              <a:rPr sz="2400" spc="-35" dirty="0">
                <a:latin typeface="Calibri"/>
                <a:cs typeface="Calibri"/>
              </a:rPr>
              <a:t>v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40" dirty="0">
                <a:latin typeface="Calibri"/>
                <a:cs typeface="Calibri"/>
              </a:rPr>
              <a:t>c</a:t>
            </a:r>
            <a:r>
              <a:rPr sz="2400" spc="-25" dirty="0">
                <a:latin typeface="Calibri"/>
                <a:cs typeface="Calibri"/>
              </a:rPr>
              <a:t>a</a:t>
            </a:r>
            <a:r>
              <a:rPr sz="2400" spc="-40" dirty="0">
                <a:latin typeface="Calibri"/>
                <a:cs typeface="Calibri"/>
              </a:rPr>
              <a:t>t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35" dirty="0">
                <a:latin typeface="Calibri"/>
                <a:cs typeface="Calibri"/>
              </a:rPr>
              <a:t>g</a:t>
            </a:r>
            <a:r>
              <a:rPr sz="2400" spc="-5" dirty="0">
                <a:latin typeface="Calibri"/>
                <a:cs typeface="Calibri"/>
              </a:rPr>
              <a:t>or</a:t>
            </a:r>
            <a:r>
              <a:rPr sz="2400" spc="-15" dirty="0">
                <a:latin typeface="Calibri"/>
                <a:cs typeface="Calibri"/>
              </a:rPr>
              <a:t>y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18" name="object 15">
            <a:extLst>
              <a:ext uri="{FF2B5EF4-FFF2-40B4-BE49-F238E27FC236}">
                <a16:creationId xmlns:a16="http://schemas.microsoft.com/office/drawing/2014/main" id="{966317CC-0ADA-4474-B0F0-03A461E54606}"/>
              </a:ext>
            </a:extLst>
          </p:cNvPr>
          <p:cNvSpPr txBox="1"/>
          <p:nvPr/>
        </p:nvSpPr>
        <p:spPr>
          <a:xfrm>
            <a:off x="177703" y="5434178"/>
            <a:ext cx="2259965" cy="698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699"/>
              </a:lnSpc>
            </a:pPr>
            <a:r>
              <a:rPr sz="2400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40" dirty="0">
                <a:latin typeface="Calibri"/>
                <a:cs typeface="Calibri"/>
              </a:rPr>
              <a:t>t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30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t </a:t>
            </a:r>
            <a:r>
              <a:rPr sz="2400" dirty="0">
                <a:latin typeface="Calibri"/>
                <a:cs typeface="Calibri"/>
              </a:rPr>
              <a:t>p</a:t>
            </a:r>
            <a:r>
              <a:rPr sz="2400" spc="-5" dirty="0">
                <a:latin typeface="Calibri"/>
                <a:cs typeface="Calibri"/>
              </a:rPr>
              <a:t>oi</a:t>
            </a:r>
            <a:r>
              <a:rPr sz="2400" spc="-20" dirty="0">
                <a:latin typeface="Calibri"/>
                <a:cs typeface="Calibri"/>
              </a:rPr>
              <a:t>n</a:t>
            </a:r>
            <a:r>
              <a:rPr sz="2400" spc="-10" dirty="0">
                <a:latin typeface="Calibri"/>
                <a:cs typeface="Calibri"/>
              </a:rPr>
              <a:t>t </a:t>
            </a:r>
            <a:r>
              <a:rPr sz="2400" spc="-50" dirty="0">
                <a:latin typeface="Calibri"/>
                <a:cs typeface="Calibri"/>
              </a:rPr>
              <a:t>w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u</a:t>
            </a:r>
            <a:r>
              <a:rPr sz="2400" spc="-5" dirty="0">
                <a:latin typeface="Calibri"/>
                <a:cs typeface="Calibri"/>
              </a:rPr>
              <a:t>ld </a:t>
            </a:r>
            <a:r>
              <a:rPr sz="2400" spc="-15" dirty="0">
                <a:latin typeface="Calibri"/>
                <a:cs typeface="Calibri"/>
              </a:rPr>
              <a:t>be</a:t>
            </a:r>
            <a:r>
              <a:rPr sz="2400" dirty="0">
                <a:latin typeface="Calibri"/>
                <a:cs typeface="Calibri"/>
              </a:rPr>
              <a:t> a</a:t>
            </a:r>
            <a:r>
              <a:rPr sz="2400" spc="-5" dirty="0">
                <a:latin typeface="Calibri"/>
                <a:cs typeface="Calibri"/>
              </a:rPr>
              <a:t>ssi</a:t>
            </a:r>
            <a:r>
              <a:rPr sz="2400" spc="-20" dirty="0">
                <a:latin typeface="Calibri"/>
                <a:cs typeface="Calibri"/>
              </a:rPr>
              <a:t>g</a:t>
            </a:r>
            <a:r>
              <a:rPr sz="2400" spc="-15" dirty="0">
                <a:latin typeface="Calibri"/>
                <a:cs typeface="Calibri"/>
              </a:rPr>
              <a:t>n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d</a:t>
            </a:r>
          </a:p>
        </p:txBody>
      </p:sp>
      <p:sp>
        <p:nvSpPr>
          <p:cNvPr id="20" name="object 15">
            <a:extLst>
              <a:ext uri="{FF2B5EF4-FFF2-40B4-BE49-F238E27FC236}">
                <a16:creationId xmlns:a16="http://schemas.microsoft.com/office/drawing/2014/main" id="{FBDF208D-8A16-427F-941E-C2DFB2A4F7E2}"/>
              </a:ext>
            </a:extLst>
          </p:cNvPr>
          <p:cNvSpPr/>
          <p:nvPr/>
        </p:nvSpPr>
        <p:spPr>
          <a:xfrm>
            <a:off x="8009680" y="3720685"/>
            <a:ext cx="856615" cy="939165"/>
          </a:xfrm>
          <a:custGeom>
            <a:avLst/>
            <a:gdLst/>
            <a:ahLst/>
            <a:cxnLst/>
            <a:rect l="l" t="t" r="r" b="b"/>
            <a:pathLst>
              <a:path w="856615" h="939164">
                <a:moveTo>
                  <a:pt x="856528" y="938594"/>
                </a:moveTo>
                <a:lnTo>
                  <a:pt x="0" y="0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16">
            <a:extLst>
              <a:ext uri="{FF2B5EF4-FFF2-40B4-BE49-F238E27FC236}">
                <a16:creationId xmlns:a16="http://schemas.microsoft.com/office/drawing/2014/main" id="{42E8FED0-7FCF-4876-88DF-955CACA5D722}"/>
              </a:ext>
            </a:extLst>
          </p:cNvPr>
          <p:cNvSpPr/>
          <p:nvPr/>
        </p:nvSpPr>
        <p:spPr>
          <a:xfrm>
            <a:off x="7222604" y="3472404"/>
            <a:ext cx="798830" cy="240665"/>
          </a:xfrm>
          <a:custGeom>
            <a:avLst/>
            <a:gdLst/>
            <a:ahLst/>
            <a:cxnLst/>
            <a:rect l="l" t="t" r="r" b="b"/>
            <a:pathLst>
              <a:path w="798829" h="240664">
                <a:moveTo>
                  <a:pt x="798654" y="240420"/>
                </a:moveTo>
                <a:lnTo>
                  <a:pt x="0" y="0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17">
            <a:extLst>
              <a:ext uri="{FF2B5EF4-FFF2-40B4-BE49-F238E27FC236}">
                <a16:creationId xmlns:a16="http://schemas.microsoft.com/office/drawing/2014/main" id="{22A9EB33-C91F-4549-A86C-195037DBD216}"/>
              </a:ext>
            </a:extLst>
          </p:cNvPr>
          <p:cNvSpPr/>
          <p:nvPr/>
        </p:nvSpPr>
        <p:spPr>
          <a:xfrm>
            <a:off x="6999647" y="3150048"/>
            <a:ext cx="231775" cy="322580"/>
          </a:xfrm>
          <a:custGeom>
            <a:avLst/>
            <a:gdLst/>
            <a:ahLst/>
            <a:cxnLst/>
            <a:rect l="l" t="t" r="r" b="b"/>
            <a:pathLst>
              <a:path w="231775" h="322579">
                <a:moveTo>
                  <a:pt x="231495" y="322358"/>
                </a:moveTo>
                <a:lnTo>
                  <a:pt x="0" y="0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18">
            <a:extLst>
              <a:ext uri="{FF2B5EF4-FFF2-40B4-BE49-F238E27FC236}">
                <a16:creationId xmlns:a16="http://schemas.microsoft.com/office/drawing/2014/main" id="{856F8D02-1177-47D9-81F4-7053F58B58DF}"/>
              </a:ext>
            </a:extLst>
          </p:cNvPr>
          <p:cNvSpPr/>
          <p:nvPr/>
        </p:nvSpPr>
        <p:spPr>
          <a:xfrm>
            <a:off x="7014739" y="2197770"/>
            <a:ext cx="184785" cy="989330"/>
          </a:xfrm>
          <a:custGeom>
            <a:avLst/>
            <a:gdLst/>
            <a:ahLst/>
            <a:cxnLst/>
            <a:rect l="l" t="t" r="r" b="b"/>
            <a:pathLst>
              <a:path w="184784" h="989330">
                <a:moveTo>
                  <a:pt x="184714" y="0"/>
                </a:moveTo>
                <a:lnTo>
                  <a:pt x="0" y="988902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19">
            <a:extLst>
              <a:ext uri="{FF2B5EF4-FFF2-40B4-BE49-F238E27FC236}">
                <a16:creationId xmlns:a16="http://schemas.microsoft.com/office/drawing/2014/main" id="{EF98F1DA-258D-466B-8572-EC392BD967AB}"/>
              </a:ext>
            </a:extLst>
          </p:cNvPr>
          <p:cNvSpPr/>
          <p:nvPr/>
        </p:nvSpPr>
        <p:spPr>
          <a:xfrm>
            <a:off x="7026314" y="1504143"/>
            <a:ext cx="178435" cy="767080"/>
          </a:xfrm>
          <a:custGeom>
            <a:avLst/>
            <a:gdLst/>
            <a:ahLst/>
            <a:cxnLst/>
            <a:rect l="l" t="t" r="r" b="b"/>
            <a:pathLst>
              <a:path w="178434" h="767080">
                <a:moveTo>
                  <a:pt x="0" y="0"/>
                </a:moveTo>
                <a:lnTo>
                  <a:pt x="178272" y="766676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0">
            <a:extLst>
              <a:ext uri="{FF2B5EF4-FFF2-40B4-BE49-F238E27FC236}">
                <a16:creationId xmlns:a16="http://schemas.microsoft.com/office/drawing/2014/main" id="{43F73A0A-B7AE-4B35-A75B-4C634276EC18}"/>
              </a:ext>
            </a:extLst>
          </p:cNvPr>
          <p:cNvSpPr/>
          <p:nvPr/>
        </p:nvSpPr>
        <p:spPr>
          <a:xfrm>
            <a:off x="6854228" y="1261465"/>
            <a:ext cx="178435" cy="257810"/>
          </a:xfrm>
          <a:custGeom>
            <a:avLst/>
            <a:gdLst/>
            <a:ahLst/>
            <a:cxnLst/>
            <a:rect l="l" t="t" r="r" b="b"/>
            <a:pathLst>
              <a:path w="178434" h="257809">
                <a:moveTo>
                  <a:pt x="0" y="0"/>
                </a:moveTo>
                <a:lnTo>
                  <a:pt x="178272" y="257467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13">
            <a:extLst>
              <a:ext uri="{FF2B5EF4-FFF2-40B4-BE49-F238E27FC236}">
                <a16:creationId xmlns:a16="http://schemas.microsoft.com/office/drawing/2014/main" id="{B6E1208C-224A-4E49-A5BF-96A513353619}"/>
              </a:ext>
            </a:extLst>
          </p:cNvPr>
          <p:cNvSpPr/>
          <p:nvPr/>
        </p:nvSpPr>
        <p:spPr>
          <a:xfrm>
            <a:off x="3468400" y="4847842"/>
            <a:ext cx="259079" cy="557530"/>
          </a:xfrm>
          <a:custGeom>
            <a:avLst/>
            <a:gdLst/>
            <a:ahLst/>
            <a:cxnLst/>
            <a:rect l="l" t="t" r="r" b="b"/>
            <a:pathLst>
              <a:path w="259079" h="557529">
                <a:moveTo>
                  <a:pt x="0" y="0"/>
                </a:moveTo>
                <a:lnTo>
                  <a:pt x="258648" y="557534"/>
                </a:lnTo>
              </a:path>
            </a:pathLst>
          </a:custGeom>
          <a:ln w="25400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14">
            <a:extLst>
              <a:ext uri="{FF2B5EF4-FFF2-40B4-BE49-F238E27FC236}">
                <a16:creationId xmlns:a16="http://schemas.microsoft.com/office/drawing/2014/main" id="{F8C4D78D-860C-428F-AF4C-3A52DC0FE846}"/>
              </a:ext>
            </a:extLst>
          </p:cNvPr>
          <p:cNvSpPr txBox="1"/>
          <p:nvPr/>
        </p:nvSpPr>
        <p:spPr>
          <a:xfrm>
            <a:off x="3684916" y="5293657"/>
            <a:ext cx="13081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solidFill>
                  <a:srgbClr val="C00000"/>
                </a:solidFill>
                <a:latin typeface="Calibri"/>
                <a:cs typeface="Calibri"/>
              </a:rPr>
              <a:t>x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9" name="object 21">
            <a:extLst>
              <a:ext uri="{FF2B5EF4-FFF2-40B4-BE49-F238E27FC236}">
                <a16:creationId xmlns:a16="http://schemas.microsoft.com/office/drawing/2014/main" id="{6819E4EB-AB88-4849-AEC0-57755165E2CE}"/>
              </a:ext>
            </a:extLst>
          </p:cNvPr>
          <p:cNvSpPr/>
          <p:nvPr/>
        </p:nvSpPr>
        <p:spPr>
          <a:xfrm>
            <a:off x="5957199" y="3498344"/>
            <a:ext cx="599440" cy="599440"/>
          </a:xfrm>
          <a:custGeom>
            <a:avLst/>
            <a:gdLst/>
            <a:ahLst/>
            <a:cxnLst/>
            <a:rect l="l" t="t" r="r" b="b"/>
            <a:pathLst>
              <a:path w="599440" h="599439">
                <a:moveTo>
                  <a:pt x="0" y="299546"/>
                </a:moveTo>
                <a:lnTo>
                  <a:pt x="3920" y="250958"/>
                </a:lnTo>
                <a:lnTo>
                  <a:pt x="15271" y="204866"/>
                </a:lnTo>
                <a:lnTo>
                  <a:pt x="33434" y="161887"/>
                </a:lnTo>
                <a:lnTo>
                  <a:pt x="57794" y="122638"/>
                </a:lnTo>
                <a:lnTo>
                  <a:pt x="87734" y="87734"/>
                </a:lnTo>
                <a:lnTo>
                  <a:pt x="122638" y="57794"/>
                </a:lnTo>
                <a:lnTo>
                  <a:pt x="161887" y="33434"/>
                </a:lnTo>
                <a:lnTo>
                  <a:pt x="204866" y="15271"/>
                </a:lnTo>
                <a:lnTo>
                  <a:pt x="250958" y="3920"/>
                </a:lnTo>
                <a:lnTo>
                  <a:pt x="299546" y="0"/>
                </a:lnTo>
                <a:lnTo>
                  <a:pt x="324113" y="992"/>
                </a:lnTo>
                <a:lnTo>
                  <a:pt x="371530" y="8705"/>
                </a:lnTo>
                <a:lnTo>
                  <a:pt x="416142" y="23539"/>
                </a:lnTo>
                <a:lnTo>
                  <a:pt x="457334" y="44878"/>
                </a:lnTo>
                <a:lnTo>
                  <a:pt x="494487" y="72106"/>
                </a:lnTo>
                <a:lnTo>
                  <a:pt x="526985" y="104604"/>
                </a:lnTo>
                <a:lnTo>
                  <a:pt x="554213" y="141757"/>
                </a:lnTo>
                <a:lnTo>
                  <a:pt x="575552" y="182949"/>
                </a:lnTo>
                <a:lnTo>
                  <a:pt x="590386" y="227561"/>
                </a:lnTo>
                <a:lnTo>
                  <a:pt x="598099" y="274978"/>
                </a:lnTo>
                <a:lnTo>
                  <a:pt x="599092" y="299546"/>
                </a:lnTo>
                <a:lnTo>
                  <a:pt x="598099" y="324113"/>
                </a:lnTo>
                <a:lnTo>
                  <a:pt x="590386" y="371530"/>
                </a:lnTo>
                <a:lnTo>
                  <a:pt x="575552" y="416142"/>
                </a:lnTo>
                <a:lnTo>
                  <a:pt x="554213" y="457334"/>
                </a:lnTo>
                <a:lnTo>
                  <a:pt x="526985" y="494487"/>
                </a:lnTo>
                <a:lnTo>
                  <a:pt x="494487" y="526985"/>
                </a:lnTo>
                <a:lnTo>
                  <a:pt x="457334" y="554213"/>
                </a:lnTo>
                <a:lnTo>
                  <a:pt x="416142" y="575552"/>
                </a:lnTo>
                <a:lnTo>
                  <a:pt x="371530" y="590386"/>
                </a:lnTo>
                <a:lnTo>
                  <a:pt x="324113" y="598099"/>
                </a:lnTo>
                <a:lnTo>
                  <a:pt x="299546" y="599092"/>
                </a:lnTo>
                <a:lnTo>
                  <a:pt x="274978" y="598099"/>
                </a:lnTo>
                <a:lnTo>
                  <a:pt x="227561" y="590386"/>
                </a:lnTo>
                <a:lnTo>
                  <a:pt x="182949" y="575552"/>
                </a:lnTo>
                <a:lnTo>
                  <a:pt x="141757" y="554213"/>
                </a:lnTo>
                <a:lnTo>
                  <a:pt x="104604" y="526985"/>
                </a:lnTo>
                <a:lnTo>
                  <a:pt x="72106" y="494487"/>
                </a:lnTo>
                <a:lnTo>
                  <a:pt x="44878" y="457334"/>
                </a:lnTo>
                <a:lnTo>
                  <a:pt x="23539" y="416142"/>
                </a:lnTo>
                <a:lnTo>
                  <a:pt x="8705" y="371530"/>
                </a:lnTo>
                <a:lnTo>
                  <a:pt x="992" y="324113"/>
                </a:lnTo>
                <a:lnTo>
                  <a:pt x="0" y="299546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22">
            <a:extLst>
              <a:ext uri="{FF2B5EF4-FFF2-40B4-BE49-F238E27FC236}">
                <a16:creationId xmlns:a16="http://schemas.microsoft.com/office/drawing/2014/main" id="{918366CF-E376-4595-B2F2-2FD57912AF0D}"/>
              </a:ext>
            </a:extLst>
          </p:cNvPr>
          <p:cNvSpPr/>
          <p:nvPr/>
        </p:nvSpPr>
        <p:spPr>
          <a:xfrm>
            <a:off x="2828416" y="3073481"/>
            <a:ext cx="1460500" cy="676910"/>
          </a:xfrm>
          <a:custGeom>
            <a:avLst/>
            <a:gdLst/>
            <a:ahLst/>
            <a:cxnLst/>
            <a:rect l="l" t="t" r="r" b="b"/>
            <a:pathLst>
              <a:path w="1460500" h="676910">
                <a:moveTo>
                  <a:pt x="0" y="400654"/>
                </a:moveTo>
                <a:lnTo>
                  <a:pt x="4946" y="345904"/>
                </a:lnTo>
                <a:lnTo>
                  <a:pt x="28237" y="292377"/>
                </a:lnTo>
                <a:lnTo>
                  <a:pt x="68428" y="240887"/>
                </a:lnTo>
                <a:lnTo>
                  <a:pt x="124076" y="192246"/>
                </a:lnTo>
                <a:lnTo>
                  <a:pt x="157244" y="169248"/>
                </a:lnTo>
                <a:lnTo>
                  <a:pt x="193734" y="147267"/>
                </a:lnTo>
                <a:lnTo>
                  <a:pt x="233366" y="126406"/>
                </a:lnTo>
                <a:lnTo>
                  <a:pt x="275959" y="106764"/>
                </a:lnTo>
                <a:lnTo>
                  <a:pt x="321333" y="88445"/>
                </a:lnTo>
                <a:lnTo>
                  <a:pt x="369306" y="71550"/>
                </a:lnTo>
                <a:lnTo>
                  <a:pt x="419699" y="56180"/>
                </a:lnTo>
                <a:lnTo>
                  <a:pt x="472330" y="42436"/>
                </a:lnTo>
                <a:lnTo>
                  <a:pt x="527020" y="30422"/>
                </a:lnTo>
                <a:lnTo>
                  <a:pt x="583588" y="20238"/>
                </a:lnTo>
                <a:lnTo>
                  <a:pt x="641852" y="11986"/>
                </a:lnTo>
                <a:lnTo>
                  <a:pt x="701633" y="5767"/>
                </a:lnTo>
                <a:lnTo>
                  <a:pt x="761603" y="1752"/>
                </a:lnTo>
                <a:lnTo>
                  <a:pt x="820423" y="0"/>
                </a:lnTo>
                <a:lnTo>
                  <a:pt x="877898" y="438"/>
                </a:lnTo>
                <a:lnTo>
                  <a:pt x="933833" y="3000"/>
                </a:lnTo>
                <a:lnTo>
                  <a:pt x="988033" y="7613"/>
                </a:lnTo>
                <a:lnTo>
                  <a:pt x="1040303" y="14211"/>
                </a:lnTo>
                <a:lnTo>
                  <a:pt x="1090448" y="22722"/>
                </a:lnTo>
                <a:lnTo>
                  <a:pt x="1138272" y="33077"/>
                </a:lnTo>
                <a:lnTo>
                  <a:pt x="1183580" y="45207"/>
                </a:lnTo>
                <a:lnTo>
                  <a:pt x="1226177" y="59042"/>
                </a:lnTo>
                <a:lnTo>
                  <a:pt x="1265867" y="74512"/>
                </a:lnTo>
                <a:lnTo>
                  <a:pt x="1302457" y="91549"/>
                </a:lnTo>
                <a:lnTo>
                  <a:pt x="1335749" y="110083"/>
                </a:lnTo>
                <a:lnTo>
                  <a:pt x="1391664" y="151362"/>
                </a:lnTo>
                <a:lnTo>
                  <a:pt x="1432049" y="197793"/>
                </a:lnTo>
                <a:lnTo>
                  <a:pt x="1455344" y="248821"/>
                </a:lnTo>
                <a:lnTo>
                  <a:pt x="1460094" y="275884"/>
                </a:lnTo>
                <a:lnTo>
                  <a:pt x="1460004" y="303362"/>
                </a:lnTo>
                <a:lnTo>
                  <a:pt x="1445705" y="357602"/>
                </a:lnTo>
                <a:lnTo>
                  <a:pt x="1413783" y="410212"/>
                </a:lnTo>
                <a:lnTo>
                  <a:pt x="1365683" y="460379"/>
                </a:lnTo>
                <a:lnTo>
                  <a:pt x="1336018" y="484293"/>
                </a:lnTo>
                <a:lnTo>
                  <a:pt x="1302850" y="507291"/>
                </a:lnTo>
                <a:lnTo>
                  <a:pt x="1266359" y="529272"/>
                </a:lnTo>
                <a:lnTo>
                  <a:pt x="1226727" y="550133"/>
                </a:lnTo>
                <a:lnTo>
                  <a:pt x="1184134" y="569775"/>
                </a:lnTo>
                <a:lnTo>
                  <a:pt x="1138761" y="588094"/>
                </a:lnTo>
                <a:lnTo>
                  <a:pt x="1090787" y="604989"/>
                </a:lnTo>
                <a:lnTo>
                  <a:pt x="1040395" y="620359"/>
                </a:lnTo>
                <a:lnTo>
                  <a:pt x="987763" y="634102"/>
                </a:lnTo>
                <a:lnTo>
                  <a:pt x="933073" y="646117"/>
                </a:lnTo>
                <a:lnTo>
                  <a:pt x="876506" y="656301"/>
                </a:lnTo>
                <a:lnTo>
                  <a:pt x="818241" y="664553"/>
                </a:lnTo>
                <a:lnTo>
                  <a:pt x="758460" y="670772"/>
                </a:lnTo>
                <a:lnTo>
                  <a:pt x="698491" y="674786"/>
                </a:lnTo>
                <a:lnTo>
                  <a:pt x="639671" y="676539"/>
                </a:lnTo>
                <a:lnTo>
                  <a:pt x="582196" y="676101"/>
                </a:lnTo>
                <a:lnTo>
                  <a:pt x="526260" y="673539"/>
                </a:lnTo>
                <a:lnTo>
                  <a:pt x="472060" y="668925"/>
                </a:lnTo>
                <a:lnTo>
                  <a:pt x="419790" y="662328"/>
                </a:lnTo>
                <a:lnTo>
                  <a:pt x="369646" y="653817"/>
                </a:lnTo>
                <a:lnTo>
                  <a:pt x="321822" y="643462"/>
                </a:lnTo>
                <a:lnTo>
                  <a:pt x="276514" y="631332"/>
                </a:lnTo>
                <a:lnTo>
                  <a:pt x="233917" y="617497"/>
                </a:lnTo>
                <a:lnTo>
                  <a:pt x="194226" y="602026"/>
                </a:lnTo>
                <a:lnTo>
                  <a:pt x="157637" y="584989"/>
                </a:lnTo>
                <a:lnTo>
                  <a:pt x="124344" y="566456"/>
                </a:lnTo>
                <a:lnTo>
                  <a:pt x="68430" y="525177"/>
                </a:lnTo>
                <a:lnTo>
                  <a:pt x="28045" y="478746"/>
                </a:lnTo>
                <a:lnTo>
                  <a:pt x="4750" y="427718"/>
                </a:lnTo>
                <a:lnTo>
                  <a:pt x="0" y="400654"/>
                </a:lnTo>
                <a:close/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23">
            <a:extLst>
              <a:ext uri="{FF2B5EF4-FFF2-40B4-BE49-F238E27FC236}">
                <a16:creationId xmlns:a16="http://schemas.microsoft.com/office/drawing/2014/main" id="{B300D3AB-2FBF-457E-BB54-16E2DA364E17}"/>
              </a:ext>
            </a:extLst>
          </p:cNvPr>
          <p:cNvSpPr/>
          <p:nvPr/>
        </p:nvSpPr>
        <p:spPr>
          <a:xfrm>
            <a:off x="5125704" y="2847370"/>
            <a:ext cx="483870" cy="483870"/>
          </a:xfrm>
          <a:custGeom>
            <a:avLst/>
            <a:gdLst/>
            <a:ahLst/>
            <a:cxnLst/>
            <a:rect l="l" t="t" r="r" b="b"/>
            <a:pathLst>
              <a:path w="483870" h="483870">
                <a:moveTo>
                  <a:pt x="0" y="241677"/>
                </a:moveTo>
                <a:lnTo>
                  <a:pt x="3163" y="202476"/>
                </a:lnTo>
                <a:lnTo>
                  <a:pt x="12320" y="165288"/>
                </a:lnTo>
                <a:lnTo>
                  <a:pt x="36208" y="114372"/>
                </a:lnTo>
                <a:lnTo>
                  <a:pt x="70785" y="70785"/>
                </a:lnTo>
                <a:lnTo>
                  <a:pt x="114372" y="36208"/>
                </a:lnTo>
                <a:lnTo>
                  <a:pt x="165288" y="12320"/>
                </a:lnTo>
                <a:lnTo>
                  <a:pt x="202476" y="3163"/>
                </a:lnTo>
                <a:lnTo>
                  <a:pt x="241677" y="0"/>
                </a:lnTo>
                <a:lnTo>
                  <a:pt x="261498" y="801"/>
                </a:lnTo>
                <a:lnTo>
                  <a:pt x="299755" y="7023"/>
                </a:lnTo>
                <a:lnTo>
                  <a:pt x="352742" y="26975"/>
                </a:lnTo>
                <a:lnTo>
                  <a:pt x="398958" y="58176"/>
                </a:lnTo>
                <a:lnTo>
                  <a:pt x="436725" y="98945"/>
                </a:lnTo>
                <a:lnTo>
                  <a:pt x="464362" y="147605"/>
                </a:lnTo>
                <a:lnTo>
                  <a:pt x="480191" y="202476"/>
                </a:lnTo>
                <a:lnTo>
                  <a:pt x="483355" y="241677"/>
                </a:lnTo>
                <a:lnTo>
                  <a:pt x="482553" y="261498"/>
                </a:lnTo>
                <a:lnTo>
                  <a:pt x="476331" y="299755"/>
                </a:lnTo>
                <a:lnTo>
                  <a:pt x="456379" y="352742"/>
                </a:lnTo>
                <a:lnTo>
                  <a:pt x="425178" y="398958"/>
                </a:lnTo>
                <a:lnTo>
                  <a:pt x="384409" y="436725"/>
                </a:lnTo>
                <a:lnTo>
                  <a:pt x="335749" y="464362"/>
                </a:lnTo>
                <a:lnTo>
                  <a:pt x="280878" y="480191"/>
                </a:lnTo>
                <a:lnTo>
                  <a:pt x="241677" y="483355"/>
                </a:lnTo>
                <a:lnTo>
                  <a:pt x="221856" y="482553"/>
                </a:lnTo>
                <a:lnTo>
                  <a:pt x="183599" y="476331"/>
                </a:lnTo>
                <a:lnTo>
                  <a:pt x="130612" y="456379"/>
                </a:lnTo>
                <a:lnTo>
                  <a:pt x="84396" y="425178"/>
                </a:lnTo>
                <a:lnTo>
                  <a:pt x="46629" y="384409"/>
                </a:lnTo>
                <a:lnTo>
                  <a:pt x="18992" y="335749"/>
                </a:lnTo>
                <a:lnTo>
                  <a:pt x="3163" y="280878"/>
                </a:lnTo>
                <a:lnTo>
                  <a:pt x="0" y="241677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24">
            <a:extLst>
              <a:ext uri="{FF2B5EF4-FFF2-40B4-BE49-F238E27FC236}">
                <a16:creationId xmlns:a16="http://schemas.microsoft.com/office/drawing/2014/main" id="{E79220D0-BD0B-49BD-AE40-F01B3C5C0793}"/>
              </a:ext>
            </a:extLst>
          </p:cNvPr>
          <p:cNvSpPr txBox="1">
            <a:spLocks/>
          </p:cNvSpPr>
          <p:nvPr/>
        </p:nvSpPr>
        <p:spPr>
          <a:xfrm>
            <a:off x="9506062" y="1193834"/>
            <a:ext cx="2651125" cy="32857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91413" indent="-91413" algn="l" defTabSz="914126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99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3933" indent="-182825" algn="l" defTabSz="914126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799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758" indent="-182825" algn="l" defTabSz="914126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583" indent="-182825" algn="l" defTabSz="914126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408" indent="-182825" algn="l" defTabSz="914126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099670" indent="-228531" algn="l" defTabSz="914126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610" indent="-228531" algn="l" defTabSz="914126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550" indent="-228531" algn="l" defTabSz="914126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490" indent="-228531" algn="l" defTabSz="914126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marR="78105">
              <a:lnSpc>
                <a:spcPct val="100299"/>
              </a:lnSpc>
            </a:pPr>
            <a:r>
              <a:rPr lang="en-US" b="1" spc="-5" dirty="0">
                <a:solidFill>
                  <a:schemeClr val="tx1"/>
                </a:solidFill>
                <a:latin typeface="Calibri"/>
                <a:cs typeface="Calibri"/>
              </a:rPr>
              <a:t>D</a:t>
            </a:r>
            <a:r>
              <a:rPr lang="en-US" b="1" dirty="0">
                <a:solidFill>
                  <a:schemeClr val="tx1"/>
                </a:solidFill>
                <a:latin typeface="Calibri"/>
                <a:cs typeface="Calibri"/>
              </a:rPr>
              <a:t>e</a:t>
            </a:r>
            <a:r>
              <a:rPr lang="en-US" b="1" spc="-5" dirty="0">
                <a:solidFill>
                  <a:schemeClr val="tx1"/>
                </a:solidFill>
                <a:latin typeface="Calibri"/>
                <a:cs typeface="Calibri"/>
              </a:rPr>
              <a:t>c</a:t>
            </a:r>
            <a:r>
              <a:rPr lang="en-US" b="1" spc="-15" dirty="0">
                <a:solidFill>
                  <a:schemeClr val="tx1"/>
                </a:solidFill>
                <a:latin typeface="Calibri"/>
                <a:cs typeface="Calibri"/>
              </a:rPr>
              <a:t>i</a:t>
            </a:r>
            <a:r>
              <a:rPr lang="en-US" b="1" spc="-5" dirty="0">
                <a:solidFill>
                  <a:schemeClr val="tx1"/>
                </a:solidFill>
                <a:latin typeface="Calibri"/>
                <a:cs typeface="Calibri"/>
              </a:rPr>
              <a:t>s</a:t>
            </a:r>
            <a:r>
              <a:rPr lang="en-US" b="1" spc="-15" dirty="0">
                <a:solidFill>
                  <a:schemeClr val="tx1"/>
                </a:solidFill>
                <a:latin typeface="Calibri"/>
                <a:cs typeface="Calibri"/>
              </a:rPr>
              <a:t>ion</a:t>
            </a:r>
            <a:r>
              <a:rPr lang="en-US" b="1" spc="-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lang="en-US" b="1" spc="-20" dirty="0">
                <a:solidFill>
                  <a:schemeClr val="tx1"/>
                </a:solidFill>
                <a:latin typeface="Calibri"/>
                <a:cs typeface="Calibri"/>
              </a:rPr>
              <a:t>bound</a:t>
            </a:r>
            <a:r>
              <a:rPr lang="en-US" b="1" spc="-15" dirty="0">
                <a:solidFill>
                  <a:schemeClr val="tx1"/>
                </a:solidFill>
                <a:latin typeface="Calibri"/>
                <a:cs typeface="Calibri"/>
              </a:rPr>
              <a:t>a</a:t>
            </a:r>
            <a:r>
              <a:rPr lang="en-US" b="1" spc="5" dirty="0">
                <a:solidFill>
                  <a:schemeClr val="tx1"/>
                </a:solidFill>
                <a:latin typeface="Calibri"/>
                <a:cs typeface="Calibri"/>
              </a:rPr>
              <a:t>r</a:t>
            </a:r>
            <a:r>
              <a:rPr lang="en-US" b="1" spc="-15" dirty="0">
                <a:solidFill>
                  <a:schemeClr val="tx1"/>
                </a:solidFill>
                <a:latin typeface="Calibri"/>
                <a:cs typeface="Calibri"/>
              </a:rPr>
              <a:t>y</a:t>
            </a:r>
            <a:r>
              <a:rPr lang="en-US" b="1" spc="-1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lang="en-US" spc="-5" dirty="0">
                <a:solidFill>
                  <a:schemeClr val="tx1"/>
                </a:solidFill>
              </a:rPr>
              <a:t>i</a:t>
            </a:r>
            <a:r>
              <a:rPr lang="en-US" dirty="0">
                <a:solidFill>
                  <a:schemeClr val="tx1"/>
                </a:solidFill>
              </a:rPr>
              <a:t>s</a:t>
            </a:r>
            <a:r>
              <a:rPr lang="en-US" spc="-10" dirty="0">
                <a:solidFill>
                  <a:schemeClr val="tx1"/>
                </a:solidFill>
              </a:rPr>
              <a:t> </a:t>
            </a:r>
            <a:r>
              <a:rPr lang="en-US" spc="-15" dirty="0">
                <a:solidFill>
                  <a:schemeClr val="tx1"/>
                </a:solidFill>
              </a:rPr>
              <a:t>t</a:t>
            </a:r>
            <a:r>
              <a:rPr lang="en-US" dirty="0">
                <a:solidFill>
                  <a:schemeClr val="tx1"/>
                </a:solidFill>
              </a:rPr>
              <a:t>h</a:t>
            </a:r>
            <a:r>
              <a:rPr lang="en-US" spc="-15" dirty="0">
                <a:solidFill>
                  <a:schemeClr val="tx1"/>
                </a:solidFill>
              </a:rPr>
              <a:t>e</a:t>
            </a:r>
            <a:r>
              <a:rPr lang="en-US" dirty="0">
                <a:solidFill>
                  <a:schemeClr val="tx1"/>
                </a:solidFill>
              </a:rPr>
              <a:t> b</a:t>
            </a:r>
            <a:r>
              <a:rPr lang="en-US" spc="-5" dirty="0">
                <a:solidFill>
                  <a:schemeClr val="tx1"/>
                </a:solidFill>
              </a:rPr>
              <a:t>o</a:t>
            </a:r>
            <a:r>
              <a:rPr lang="en-US" dirty="0">
                <a:solidFill>
                  <a:schemeClr val="tx1"/>
                </a:solidFill>
              </a:rPr>
              <a:t>und</a:t>
            </a:r>
            <a:r>
              <a:rPr lang="en-US" spc="-15" dirty="0">
                <a:solidFill>
                  <a:schemeClr val="tx1"/>
                </a:solidFill>
              </a:rPr>
              <a:t>a</a:t>
            </a:r>
            <a:r>
              <a:rPr lang="en-US" dirty="0">
                <a:solidFill>
                  <a:schemeClr val="tx1"/>
                </a:solidFill>
              </a:rPr>
              <a:t>r</a:t>
            </a:r>
            <a:r>
              <a:rPr lang="en-US" spc="-15" dirty="0">
                <a:solidFill>
                  <a:schemeClr val="tx1"/>
                </a:solidFill>
              </a:rPr>
              <a:t>y</a:t>
            </a:r>
            <a:r>
              <a:rPr lang="en-US" spc="-10" dirty="0">
                <a:solidFill>
                  <a:schemeClr val="tx1"/>
                </a:solidFill>
              </a:rPr>
              <a:t> b</a:t>
            </a:r>
            <a:r>
              <a:rPr lang="en-US" spc="-25" dirty="0">
                <a:solidFill>
                  <a:schemeClr val="tx1"/>
                </a:solidFill>
              </a:rPr>
              <a:t>e</a:t>
            </a:r>
            <a:r>
              <a:rPr lang="en-US" spc="-15" dirty="0">
                <a:solidFill>
                  <a:schemeClr val="tx1"/>
                </a:solidFill>
              </a:rPr>
              <a:t>t</a:t>
            </a:r>
            <a:r>
              <a:rPr lang="en-US" spc="-45" dirty="0">
                <a:solidFill>
                  <a:schemeClr val="tx1"/>
                </a:solidFill>
              </a:rPr>
              <a:t>w</a:t>
            </a:r>
            <a:r>
              <a:rPr lang="en-US" spc="-10" dirty="0">
                <a:solidFill>
                  <a:schemeClr val="tx1"/>
                </a:solidFill>
              </a:rPr>
              <a:t>ee</a:t>
            </a:r>
            <a:r>
              <a:rPr lang="en-US" dirty="0">
                <a:solidFill>
                  <a:schemeClr val="tx1"/>
                </a:solidFill>
              </a:rPr>
              <a:t>n</a:t>
            </a:r>
            <a:r>
              <a:rPr lang="en-US" spc="-5" dirty="0">
                <a:solidFill>
                  <a:schemeClr val="tx1"/>
                </a:solidFill>
              </a:rPr>
              <a:t> </a:t>
            </a:r>
            <a:r>
              <a:rPr lang="en-US" spc="-15" dirty="0">
                <a:solidFill>
                  <a:schemeClr val="tx1"/>
                </a:solidFill>
              </a:rPr>
              <a:t>t</a:t>
            </a:r>
            <a:r>
              <a:rPr lang="en-US" spc="-45" dirty="0">
                <a:solidFill>
                  <a:schemeClr val="tx1"/>
                </a:solidFill>
              </a:rPr>
              <a:t>w</a:t>
            </a:r>
            <a:r>
              <a:rPr lang="en-US" dirty="0">
                <a:solidFill>
                  <a:schemeClr val="tx1"/>
                </a:solidFill>
              </a:rPr>
              <a:t>o </a:t>
            </a:r>
            <a:r>
              <a:rPr lang="en-US" spc="-5" dirty="0">
                <a:solidFill>
                  <a:schemeClr val="tx1"/>
                </a:solidFill>
              </a:rPr>
              <a:t>classi</a:t>
            </a:r>
            <a:r>
              <a:rPr lang="en-US" dirty="0">
                <a:solidFill>
                  <a:schemeClr val="tx1"/>
                </a:solidFill>
              </a:rPr>
              <a:t>f</a:t>
            </a:r>
            <a:r>
              <a:rPr lang="en-US" spc="-5" dirty="0">
                <a:solidFill>
                  <a:schemeClr val="tx1"/>
                </a:solidFill>
              </a:rPr>
              <a:t>i</a:t>
            </a:r>
            <a:r>
              <a:rPr lang="en-US" spc="-40" dirty="0">
                <a:solidFill>
                  <a:schemeClr val="tx1"/>
                </a:solidFill>
              </a:rPr>
              <a:t>c</a:t>
            </a:r>
            <a:r>
              <a:rPr lang="en-US" spc="-25" dirty="0">
                <a:solidFill>
                  <a:schemeClr val="tx1"/>
                </a:solidFill>
              </a:rPr>
              <a:t>a</a:t>
            </a:r>
            <a:r>
              <a:rPr lang="en-US" spc="-15" dirty="0">
                <a:solidFill>
                  <a:schemeClr val="tx1"/>
                </a:solidFill>
              </a:rPr>
              <a:t>t</a:t>
            </a:r>
            <a:r>
              <a:rPr lang="en-US" spc="-5" dirty="0">
                <a:solidFill>
                  <a:schemeClr val="tx1"/>
                </a:solidFill>
              </a:rPr>
              <a:t>io</a:t>
            </a:r>
            <a:r>
              <a:rPr lang="en-US" dirty="0">
                <a:solidFill>
                  <a:schemeClr val="tx1"/>
                </a:solidFill>
              </a:rPr>
              <a:t>n</a:t>
            </a:r>
            <a:r>
              <a:rPr lang="en-US" spc="-5" dirty="0">
                <a:solidFill>
                  <a:schemeClr val="tx1"/>
                </a:solidFill>
              </a:rPr>
              <a:t> </a:t>
            </a:r>
            <a:r>
              <a:rPr lang="en-US" spc="-45" dirty="0">
                <a:solidFill>
                  <a:schemeClr val="tx1"/>
                </a:solidFill>
              </a:rPr>
              <a:t>r</a:t>
            </a:r>
            <a:r>
              <a:rPr lang="en-US" spc="-10" dirty="0">
                <a:solidFill>
                  <a:schemeClr val="tx1"/>
                </a:solidFill>
              </a:rPr>
              <a:t>e</a:t>
            </a:r>
            <a:r>
              <a:rPr lang="en-US" spc="-20" dirty="0">
                <a:solidFill>
                  <a:schemeClr val="tx1"/>
                </a:solidFill>
              </a:rPr>
              <a:t>g</a:t>
            </a:r>
            <a:r>
              <a:rPr lang="en-US" spc="-5" dirty="0">
                <a:solidFill>
                  <a:schemeClr val="tx1"/>
                </a:solidFill>
              </a:rPr>
              <a:t>io</a:t>
            </a:r>
            <a:r>
              <a:rPr lang="en-US" dirty="0">
                <a:solidFill>
                  <a:schemeClr val="tx1"/>
                </a:solidFill>
              </a:rPr>
              <a:t>ns</a:t>
            </a: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lang="en-US" dirty="0">
              <a:solidFill>
                <a:schemeClr val="tx1"/>
              </a:solidFill>
            </a:endParaRPr>
          </a:p>
          <a:p>
            <a:pPr marL="12700" marR="118745">
              <a:lnSpc>
                <a:spcPct val="100099"/>
              </a:lnSpc>
            </a:pPr>
            <a:r>
              <a:rPr lang="en-US" spc="-5" dirty="0">
                <a:solidFill>
                  <a:schemeClr val="tx1"/>
                </a:solidFill>
              </a:rPr>
              <a:t>D</a:t>
            </a:r>
            <a:r>
              <a:rPr lang="en-US" spc="-10" dirty="0">
                <a:solidFill>
                  <a:schemeClr val="tx1"/>
                </a:solidFill>
              </a:rPr>
              <a:t>e</a:t>
            </a:r>
            <a:r>
              <a:rPr lang="en-US" spc="-20" dirty="0">
                <a:solidFill>
                  <a:schemeClr val="tx1"/>
                </a:solidFill>
              </a:rPr>
              <a:t>c</a:t>
            </a:r>
            <a:r>
              <a:rPr lang="en-US" spc="-5" dirty="0">
                <a:solidFill>
                  <a:schemeClr val="tx1"/>
                </a:solidFill>
              </a:rPr>
              <a:t>isio</a:t>
            </a:r>
            <a:r>
              <a:rPr lang="en-US" dirty="0">
                <a:solidFill>
                  <a:schemeClr val="tx1"/>
                </a:solidFill>
              </a:rPr>
              <a:t>n</a:t>
            </a:r>
            <a:r>
              <a:rPr lang="en-US" spc="-5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b</a:t>
            </a:r>
            <a:r>
              <a:rPr lang="en-US" spc="-5" dirty="0">
                <a:solidFill>
                  <a:schemeClr val="tx1"/>
                </a:solidFill>
              </a:rPr>
              <a:t>o</a:t>
            </a:r>
            <a:r>
              <a:rPr lang="en-US" dirty="0">
                <a:solidFill>
                  <a:schemeClr val="tx1"/>
                </a:solidFill>
              </a:rPr>
              <a:t>undar</a:t>
            </a:r>
            <a:r>
              <a:rPr lang="en-US" spc="-5" dirty="0">
                <a:solidFill>
                  <a:schemeClr val="tx1"/>
                </a:solidFill>
              </a:rPr>
              <a:t>i</a:t>
            </a:r>
            <a:r>
              <a:rPr lang="en-US" spc="-10" dirty="0">
                <a:solidFill>
                  <a:schemeClr val="tx1"/>
                </a:solidFill>
              </a:rPr>
              <a:t>e</a:t>
            </a:r>
            <a:r>
              <a:rPr lang="en-US" dirty="0">
                <a:solidFill>
                  <a:schemeClr val="tx1"/>
                </a:solidFill>
              </a:rPr>
              <a:t>s </a:t>
            </a:r>
            <a:r>
              <a:rPr lang="en-US" spc="-40" dirty="0">
                <a:solidFill>
                  <a:schemeClr val="tx1"/>
                </a:solidFill>
              </a:rPr>
              <a:t>c</a:t>
            </a:r>
            <a:r>
              <a:rPr lang="en-US" spc="-15" dirty="0">
                <a:solidFill>
                  <a:schemeClr val="tx1"/>
                </a:solidFill>
              </a:rPr>
              <a:t>a</a:t>
            </a:r>
            <a:r>
              <a:rPr lang="en-US" dirty="0">
                <a:solidFill>
                  <a:schemeClr val="tx1"/>
                </a:solidFill>
              </a:rPr>
              <a:t>n</a:t>
            </a:r>
            <a:r>
              <a:rPr lang="en-US" spc="-5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b</a:t>
            </a:r>
            <a:r>
              <a:rPr lang="en-US" spc="-15" dirty="0">
                <a:solidFill>
                  <a:schemeClr val="tx1"/>
                </a:solidFill>
              </a:rPr>
              <a:t>e</a:t>
            </a:r>
            <a:r>
              <a:rPr lang="en-US" dirty="0">
                <a:solidFill>
                  <a:schemeClr val="tx1"/>
                </a:solidFill>
              </a:rPr>
              <a:t> n</a:t>
            </a:r>
            <a:r>
              <a:rPr lang="en-US" spc="-5" dirty="0">
                <a:solidFill>
                  <a:schemeClr val="tx1"/>
                </a:solidFill>
              </a:rPr>
              <a:t>oi</a:t>
            </a:r>
            <a:r>
              <a:rPr lang="en-US" spc="-45" dirty="0">
                <a:solidFill>
                  <a:schemeClr val="tx1"/>
                </a:solidFill>
              </a:rPr>
              <a:t>s</a:t>
            </a:r>
            <a:r>
              <a:rPr lang="en-US" spc="-10" dirty="0">
                <a:solidFill>
                  <a:schemeClr val="tx1"/>
                </a:solidFill>
              </a:rPr>
              <a:t>y; </a:t>
            </a:r>
            <a:r>
              <a:rPr lang="en-US" spc="-15" dirty="0">
                <a:solidFill>
                  <a:schemeClr val="tx1"/>
                </a:solidFill>
              </a:rPr>
              <a:t>a</a:t>
            </a:r>
            <a:r>
              <a:rPr lang="en-US" spc="-20" dirty="0">
                <a:solidFill>
                  <a:schemeClr val="tx1"/>
                </a:solidFill>
              </a:rPr>
              <a:t>f</a:t>
            </a:r>
            <a:r>
              <a:rPr lang="en-US" spc="-55" dirty="0">
                <a:solidFill>
                  <a:schemeClr val="tx1"/>
                </a:solidFill>
              </a:rPr>
              <a:t>f</a:t>
            </a:r>
            <a:r>
              <a:rPr lang="en-US" spc="-10" dirty="0">
                <a:solidFill>
                  <a:schemeClr val="tx1"/>
                </a:solidFill>
              </a:rPr>
              <a:t>e</a:t>
            </a:r>
            <a:r>
              <a:rPr lang="en-US" spc="-20" dirty="0">
                <a:solidFill>
                  <a:schemeClr val="tx1"/>
                </a:solidFill>
              </a:rPr>
              <a:t>c</a:t>
            </a:r>
            <a:r>
              <a:rPr lang="en-US" spc="-40" dirty="0">
                <a:solidFill>
                  <a:schemeClr val="tx1"/>
                </a:solidFill>
              </a:rPr>
              <a:t>t</a:t>
            </a:r>
            <a:r>
              <a:rPr lang="en-US" spc="-10" dirty="0">
                <a:solidFill>
                  <a:schemeClr val="tx1"/>
                </a:solidFill>
              </a:rPr>
              <a:t>e</a:t>
            </a:r>
            <a:r>
              <a:rPr lang="en-US" dirty="0">
                <a:solidFill>
                  <a:schemeClr val="tx1"/>
                </a:solidFill>
              </a:rPr>
              <a:t>d</a:t>
            </a:r>
            <a:r>
              <a:rPr lang="en-US" spc="-5" dirty="0">
                <a:solidFill>
                  <a:schemeClr val="tx1"/>
                </a:solidFill>
              </a:rPr>
              <a:t> </a:t>
            </a:r>
            <a:r>
              <a:rPr lang="en-US" spc="-10" dirty="0">
                <a:solidFill>
                  <a:schemeClr val="tx1"/>
                </a:solidFill>
              </a:rPr>
              <a:t>b</a:t>
            </a:r>
            <a:r>
              <a:rPr lang="en-US" spc="-15" dirty="0">
                <a:solidFill>
                  <a:schemeClr val="tx1"/>
                </a:solidFill>
              </a:rPr>
              <a:t>y</a:t>
            </a:r>
            <a:r>
              <a:rPr lang="en-US" spc="-5" dirty="0">
                <a:solidFill>
                  <a:schemeClr val="tx1"/>
                </a:solidFill>
              </a:rPr>
              <a:t> o</a:t>
            </a:r>
            <a:r>
              <a:rPr lang="en-US" dirty="0">
                <a:solidFill>
                  <a:schemeClr val="tx1"/>
                </a:solidFill>
              </a:rPr>
              <a:t>u</a:t>
            </a:r>
            <a:r>
              <a:rPr lang="en-US" spc="-15" dirty="0">
                <a:solidFill>
                  <a:schemeClr val="tx1"/>
                </a:solidFill>
              </a:rPr>
              <a:t>t</a:t>
            </a:r>
            <a:r>
              <a:rPr lang="en-US" spc="-5" dirty="0">
                <a:solidFill>
                  <a:schemeClr val="tx1"/>
                </a:solidFill>
              </a:rPr>
              <a:t>li</a:t>
            </a:r>
            <a:r>
              <a:rPr lang="en-US" spc="-10" dirty="0">
                <a:solidFill>
                  <a:schemeClr val="tx1"/>
                </a:solidFill>
              </a:rPr>
              <a:t>e</a:t>
            </a:r>
            <a:r>
              <a:rPr lang="en-US" spc="-50" dirty="0">
                <a:solidFill>
                  <a:schemeClr val="tx1"/>
                </a:solidFill>
              </a:rPr>
              <a:t>r</a:t>
            </a:r>
            <a:r>
              <a:rPr lang="en-US" dirty="0">
                <a:solidFill>
                  <a:schemeClr val="tx1"/>
                </a:solidFill>
              </a:rPr>
              <a:t>s</a:t>
            </a:r>
          </a:p>
          <a:p>
            <a:pPr>
              <a:lnSpc>
                <a:spcPct val="100000"/>
              </a:lnSpc>
              <a:spcBef>
                <a:spcPts val="52"/>
              </a:spcBef>
            </a:pPr>
            <a:endParaRPr lang="en-US" sz="2200" dirty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marL="553720">
              <a:lnSpc>
                <a:spcPts val="3165"/>
              </a:lnSpc>
            </a:pPr>
            <a:endParaRPr lang="en-US" sz="2775" baseline="-19519" dirty="0"/>
          </a:p>
        </p:txBody>
      </p:sp>
    </p:spTree>
    <p:extLst>
      <p:ext uri="{BB962C8B-B14F-4D97-AF65-F5344CB8AC3E}">
        <p14:creationId xmlns:p14="http://schemas.microsoft.com/office/powerpoint/2010/main" val="97740062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bject 3">
            <a:extLst>
              <a:ext uri="{FF2B5EF4-FFF2-40B4-BE49-F238E27FC236}">
                <a16:creationId xmlns:a16="http://schemas.microsoft.com/office/drawing/2014/main" id="{73594983-C32A-4DFD-8A5A-8E2DACCCD35A}"/>
              </a:ext>
            </a:extLst>
          </p:cNvPr>
          <p:cNvSpPr/>
          <p:nvPr/>
        </p:nvSpPr>
        <p:spPr>
          <a:xfrm>
            <a:off x="2792534" y="1134318"/>
            <a:ext cx="6606931" cy="48555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C09489C2-9EF7-4D77-945E-DBAEB3573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62</a:t>
            </a:fld>
            <a:endParaRPr lang="en-US" dirty="0"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FA272D43-3E3C-4090-BED0-9E44C21FE58D}"/>
              </a:ext>
            </a:extLst>
          </p:cNvPr>
          <p:cNvSpPr/>
          <p:nvPr/>
        </p:nvSpPr>
        <p:spPr>
          <a:xfrm>
            <a:off x="2569579" y="1049482"/>
            <a:ext cx="0" cy="5143500"/>
          </a:xfrm>
          <a:custGeom>
            <a:avLst/>
            <a:gdLst/>
            <a:ahLst/>
            <a:cxnLst/>
            <a:rect l="l" t="t" r="r" b="b"/>
            <a:pathLst>
              <a:path h="5143500">
                <a:moveTo>
                  <a:pt x="0" y="0"/>
                </a:moveTo>
                <a:lnTo>
                  <a:pt x="1" y="5142974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7DB7716B-5210-4456-8E8C-39194B9E2746}"/>
              </a:ext>
            </a:extLst>
          </p:cNvPr>
          <p:cNvSpPr/>
          <p:nvPr/>
        </p:nvSpPr>
        <p:spPr>
          <a:xfrm>
            <a:off x="2410427" y="6072745"/>
            <a:ext cx="7371715" cy="2540"/>
          </a:xfrm>
          <a:custGeom>
            <a:avLst/>
            <a:gdLst/>
            <a:ahLst/>
            <a:cxnLst/>
            <a:rect l="l" t="t" r="r" b="b"/>
            <a:pathLst>
              <a:path w="7371715" h="2539">
                <a:moveTo>
                  <a:pt x="7371144" y="0"/>
                </a:moveTo>
                <a:lnTo>
                  <a:pt x="0" y="1929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26DC6695-25E4-487D-9187-3B0133402766}"/>
              </a:ext>
            </a:extLst>
          </p:cNvPr>
          <p:cNvSpPr/>
          <p:nvPr/>
        </p:nvSpPr>
        <p:spPr>
          <a:xfrm>
            <a:off x="2402241" y="2551929"/>
            <a:ext cx="1371600" cy="668655"/>
          </a:xfrm>
          <a:custGeom>
            <a:avLst/>
            <a:gdLst/>
            <a:ahLst/>
            <a:cxnLst/>
            <a:rect l="l" t="t" r="r" b="b"/>
            <a:pathLst>
              <a:path w="1371600" h="668655">
                <a:moveTo>
                  <a:pt x="1243338" y="0"/>
                </a:moveTo>
                <a:lnTo>
                  <a:pt x="1259707" y="34404"/>
                </a:lnTo>
                <a:lnTo>
                  <a:pt x="0" y="633763"/>
                </a:lnTo>
                <a:lnTo>
                  <a:pt x="16370" y="668167"/>
                </a:lnTo>
                <a:lnTo>
                  <a:pt x="1276076" y="68808"/>
                </a:lnTo>
                <a:lnTo>
                  <a:pt x="1319316" y="68808"/>
                </a:lnTo>
                <a:lnTo>
                  <a:pt x="1371104" y="2499"/>
                </a:lnTo>
                <a:lnTo>
                  <a:pt x="1243338" y="0"/>
                </a:lnTo>
                <a:close/>
              </a:path>
              <a:path w="1371600" h="668655">
                <a:moveTo>
                  <a:pt x="1319316" y="68808"/>
                </a:moveTo>
                <a:lnTo>
                  <a:pt x="1276076" y="68808"/>
                </a:lnTo>
                <a:lnTo>
                  <a:pt x="1292445" y="103212"/>
                </a:lnTo>
                <a:lnTo>
                  <a:pt x="1319316" y="68808"/>
                </a:lnTo>
                <a:close/>
              </a:path>
            </a:pathLst>
          </a:custGeom>
          <a:solidFill>
            <a:srgbClr val="2F559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FECBC349-6FEB-4307-8F0B-BD1B3ED4ACA3}"/>
              </a:ext>
            </a:extLst>
          </p:cNvPr>
          <p:cNvSpPr/>
          <p:nvPr/>
        </p:nvSpPr>
        <p:spPr>
          <a:xfrm>
            <a:off x="2405641" y="2771401"/>
            <a:ext cx="1703705" cy="486409"/>
          </a:xfrm>
          <a:custGeom>
            <a:avLst/>
            <a:gdLst/>
            <a:ahLst/>
            <a:cxnLst/>
            <a:rect l="l" t="t" r="r" b="b"/>
            <a:pathLst>
              <a:path w="1703704" h="486410">
                <a:moveTo>
                  <a:pt x="1578381" y="0"/>
                </a:moveTo>
                <a:lnTo>
                  <a:pt x="1587950" y="36878"/>
                </a:lnTo>
                <a:lnTo>
                  <a:pt x="0" y="448943"/>
                </a:lnTo>
                <a:lnTo>
                  <a:pt x="9570" y="485823"/>
                </a:lnTo>
                <a:lnTo>
                  <a:pt x="1597520" y="73756"/>
                </a:lnTo>
                <a:lnTo>
                  <a:pt x="1649347" y="73756"/>
                </a:lnTo>
                <a:lnTo>
                  <a:pt x="1703370" y="26607"/>
                </a:lnTo>
                <a:lnTo>
                  <a:pt x="1578381" y="0"/>
                </a:lnTo>
                <a:close/>
              </a:path>
              <a:path w="1703704" h="486410">
                <a:moveTo>
                  <a:pt x="1649347" y="73756"/>
                </a:moveTo>
                <a:lnTo>
                  <a:pt x="1597520" y="73756"/>
                </a:lnTo>
                <a:lnTo>
                  <a:pt x="1607089" y="110636"/>
                </a:lnTo>
                <a:lnTo>
                  <a:pt x="1649347" y="73756"/>
                </a:lnTo>
                <a:close/>
              </a:path>
            </a:pathLst>
          </a:custGeom>
          <a:solidFill>
            <a:srgbClr val="2F559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92783274-82A2-406C-97A0-22C12E4292BF}"/>
              </a:ext>
            </a:extLst>
          </p:cNvPr>
          <p:cNvSpPr/>
          <p:nvPr/>
        </p:nvSpPr>
        <p:spPr>
          <a:xfrm>
            <a:off x="2408341" y="3219849"/>
            <a:ext cx="755650" cy="146685"/>
          </a:xfrm>
          <a:custGeom>
            <a:avLst/>
            <a:gdLst/>
            <a:ahLst/>
            <a:cxnLst/>
            <a:rect l="l" t="t" r="r" b="b"/>
            <a:pathLst>
              <a:path w="755650" h="146685">
                <a:moveTo>
                  <a:pt x="4170" y="0"/>
                </a:moveTo>
                <a:lnTo>
                  <a:pt x="0" y="37870"/>
                </a:lnTo>
                <a:lnTo>
                  <a:pt x="639366" y="108270"/>
                </a:lnTo>
                <a:lnTo>
                  <a:pt x="635195" y="146141"/>
                </a:lnTo>
                <a:lnTo>
                  <a:pt x="755064" y="101843"/>
                </a:lnTo>
                <a:lnTo>
                  <a:pt x="706361" y="70398"/>
                </a:lnTo>
                <a:lnTo>
                  <a:pt x="643535" y="70398"/>
                </a:lnTo>
                <a:lnTo>
                  <a:pt x="4170" y="0"/>
                </a:lnTo>
                <a:close/>
              </a:path>
              <a:path w="755650" h="146685">
                <a:moveTo>
                  <a:pt x="647706" y="32527"/>
                </a:moveTo>
                <a:lnTo>
                  <a:pt x="643535" y="70398"/>
                </a:lnTo>
                <a:lnTo>
                  <a:pt x="706361" y="70398"/>
                </a:lnTo>
                <a:lnTo>
                  <a:pt x="647706" y="32527"/>
                </a:lnTo>
                <a:close/>
              </a:path>
            </a:pathLst>
          </a:custGeom>
          <a:solidFill>
            <a:srgbClr val="2F559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BAF83DF7-73D0-4CB4-AC49-04D1AAE362AE}"/>
              </a:ext>
            </a:extLst>
          </p:cNvPr>
          <p:cNvSpPr/>
          <p:nvPr/>
        </p:nvSpPr>
        <p:spPr>
          <a:xfrm>
            <a:off x="2448445" y="3887252"/>
            <a:ext cx="549910" cy="728345"/>
          </a:xfrm>
          <a:custGeom>
            <a:avLst/>
            <a:gdLst/>
            <a:ahLst/>
            <a:cxnLst/>
            <a:rect l="l" t="t" r="r" b="b"/>
            <a:pathLst>
              <a:path w="549910" h="728345">
                <a:moveTo>
                  <a:pt x="30546" y="0"/>
                </a:moveTo>
                <a:lnTo>
                  <a:pt x="0" y="22772"/>
                </a:lnTo>
                <a:lnTo>
                  <a:pt x="465810" y="647622"/>
                </a:lnTo>
                <a:lnTo>
                  <a:pt x="435263" y="670394"/>
                </a:lnTo>
                <a:lnTo>
                  <a:pt x="549396" y="727876"/>
                </a:lnTo>
                <a:lnTo>
                  <a:pt x="530974" y="624851"/>
                </a:lnTo>
                <a:lnTo>
                  <a:pt x="496356" y="624851"/>
                </a:lnTo>
                <a:lnTo>
                  <a:pt x="30546" y="0"/>
                </a:lnTo>
                <a:close/>
              </a:path>
              <a:path w="549910" h="728345">
                <a:moveTo>
                  <a:pt x="526902" y="602080"/>
                </a:moveTo>
                <a:lnTo>
                  <a:pt x="496356" y="624851"/>
                </a:lnTo>
                <a:lnTo>
                  <a:pt x="530974" y="624851"/>
                </a:lnTo>
                <a:lnTo>
                  <a:pt x="526902" y="60208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1">
            <a:extLst>
              <a:ext uri="{FF2B5EF4-FFF2-40B4-BE49-F238E27FC236}">
                <a16:creationId xmlns:a16="http://schemas.microsoft.com/office/drawing/2014/main" id="{4CCB982E-4B8D-4F10-8FB1-329E67BB2E0B}"/>
              </a:ext>
            </a:extLst>
          </p:cNvPr>
          <p:cNvSpPr/>
          <p:nvPr/>
        </p:nvSpPr>
        <p:spPr>
          <a:xfrm>
            <a:off x="2489676" y="3882806"/>
            <a:ext cx="843915" cy="574040"/>
          </a:xfrm>
          <a:custGeom>
            <a:avLst/>
            <a:gdLst/>
            <a:ahLst/>
            <a:cxnLst/>
            <a:rect l="l" t="t" r="r" b="b"/>
            <a:pathLst>
              <a:path w="843914" h="574039">
                <a:moveTo>
                  <a:pt x="21189" y="0"/>
                </a:moveTo>
                <a:lnTo>
                  <a:pt x="0" y="31664"/>
                </a:lnTo>
                <a:lnTo>
                  <a:pt x="738245" y="525708"/>
                </a:lnTo>
                <a:lnTo>
                  <a:pt x="717055" y="557372"/>
                </a:lnTo>
                <a:lnTo>
                  <a:pt x="843832" y="573446"/>
                </a:lnTo>
                <a:lnTo>
                  <a:pt x="798645" y="494045"/>
                </a:lnTo>
                <a:lnTo>
                  <a:pt x="759435" y="494045"/>
                </a:lnTo>
                <a:lnTo>
                  <a:pt x="21189" y="0"/>
                </a:lnTo>
                <a:close/>
              </a:path>
              <a:path w="843914" h="574039">
                <a:moveTo>
                  <a:pt x="780625" y="462381"/>
                </a:moveTo>
                <a:lnTo>
                  <a:pt x="759435" y="494045"/>
                </a:lnTo>
                <a:lnTo>
                  <a:pt x="798645" y="494045"/>
                </a:lnTo>
                <a:lnTo>
                  <a:pt x="780625" y="462381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2">
            <a:extLst>
              <a:ext uri="{FF2B5EF4-FFF2-40B4-BE49-F238E27FC236}">
                <a16:creationId xmlns:a16="http://schemas.microsoft.com/office/drawing/2014/main" id="{ACDC7803-60B1-4CF2-9A74-1A07315515EB}"/>
              </a:ext>
            </a:extLst>
          </p:cNvPr>
          <p:cNvSpPr/>
          <p:nvPr/>
        </p:nvSpPr>
        <p:spPr>
          <a:xfrm>
            <a:off x="2498376" y="3879683"/>
            <a:ext cx="761365" cy="140970"/>
          </a:xfrm>
          <a:custGeom>
            <a:avLst/>
            <a:gdLst/>
            <a:ahLst/>
            <a:cxnLst/>
            <a:rect l="l" t="t" r="r" b="b"/>
            <a:pathLst>
              <a:path w="761364" h="140970">
                <a:moveTo>
                  <a:pt x="3788" y="0"/>
                </a:moveTo>
                <a:lnTo>
                  <a:pt x="0" y="37910"/>
                </a:lnTo>
                <a:lnTo>
                  <a:pt x="645714" y="102443"/>
                </a:lnTo>
                <a:lnTo>
                  <a:pt x="641926" y="140354"/>
                </a:lnTo>
                <a:lnTo>
                  <a:pt x="761343" y="94855"/>
                </a:lnTo>
                <a:lnTo>
                  <a:pt x="713326" y="64532"/>
                </a:lnTo>
                <a:lnTo>
                  <a:pt x="649503" y="64532"/>
                </a:lnTo>
                <a:lnTo>
                  <a:pt x="3788" y="0"/>
                </a:lnTo>
                <a:close/>
              </a:path>
              <a:path w="761364" h="140970">
                <a:moveTo>
                  <a:pt x="653293" y="26621"/>
                </a:moveTo>
                <a:lnTo>
                  <a:pt x="649503" y="64532"/>
                </a:lnTo>
                <a:lnTo>
                  <a:pt x="713326" y="64532"/>
                </a:lnTo>
                <a:lnTo>
                  <a:pt x="653293" y="26621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3">
            <a:extLst>
              <a:ext uri="{FF2B5EF4-FFF2-40B4-BE49-F238E27FC236}">
                <a16:creationId xmlns:a16="http://schemas.microsoft.com/office/drawing/2014/main" id="{7E017EAE-AB0C-4577-8332-04584186290A}"/>
              </a:ext>
            </a:extLst>
          </p:cNvPr>
          <p:cNvSpPr txBox="1"/>
          <p:nvPr/>
        </p:nvSpPr>
        <p:spPr>
          <a:xfrm>
            <a:off x="9241187" y="5901242"/>
            <a:ext cx="1986280" cy="8794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121920" algn="ctr">
              <a:lnSpc>
                <a:spcPct val="100000"/>
              </a:lnSpc>
            </a:pPr>
            <a:r>
              <a:rPr sz="2800" spc="-5" dirty="0">
                <a:latin typeface="Calibri"/>
                <a:cs typeface="Calibri"/>
              </a:rPr>
              <a:t>x</a:t>
            </a:r>
            <a:r>
              <a:rPr sz="2775" baseline="-19519" dirty="0">
                <a:latin typeface="Calibri"/>
                <a:cs typeface="Calibri"/>
              </a:rPr>
              <a:t>0</a:t>
            </a:r>
            <a:endParaRPr sz="2775" baseline="-19519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540"/>
              </a:spcBef>
            </a:pPr>
            <a:r>
              <a:rPr sz="2000" spc="5" dirty="0">
                <a:solidFill>
                  <a:srgbClr val="FFCB05"/>
                </a:solidFill>
                <a:latin typeface="Calibri"/>
                <a:cs typeface="Calibri"/>
              </a:rPr>
              <a:t>S</a:t>
            </a:r>
            <a:r>
              <a:rPr sz="2000" spc="-10" dirty="0">
                <a:solidFill>
                  <a:srgbClr val="FFCB05"/>
                </a:solidFill>
                <a:latin typeface="Calibri"/>
                <a:cs typeface="Calibri"/>
              </a:rPr>
              <a:t>ep</a:t>
            </a:r>
            <a:r>
              <a:rPr sz="2000" spc="-25" dirty="0">
                <a:solidFill>
                  <a:srgbClr val="FFCB05"/>
                </a:solidFill>
                <a:latin typeface="Calibri"/>
                <a:cs typeface="Calibri"/>
              </a:rPr>
              <a:t>t</a:t>
            </a:r>
            <a:r>
              <a:rPr sz="2000" spc="-15" dirty="0">
                <a:solidFill>
                  <a:srgbClr val="FFCB05"/>
                </a:solidFill>
                <a:latin typeface="Calibri"/>
                <a:cs typeface="Calibri"/>
              </a:rPr>
              <a:t>em</a:t>
            </a:r>
            <a:r>
              <a:rPr sz="2000" spc="-20" dirty="0">
                <a:solidFill>
                  <a:srgbClr val="FFCB05"/>
                </a:solidFill>
                <a:latin typeface="Calibri"/>
                <a:cs typeface="Calibri"/>
              </a:rPr>
              <a:t>b</a:t>
            </a:r>
            <a:r>
              <a:rPr sz="2000" spc="-10" dirty="0">
                <a:solidFill>
                  <a:srgbClr val="FFCB05"/>
                </a:solidFill>
                <a:latin typeface="Calibri"/>
                <a:cs typeface="Calibri"/>
              </a:rPr>
              <a:t>er</a:t>
            </a:r>
            <a:r>
              <a:rPr sz="2000" dirty="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FFCB05"/>
                </a:solidFill>
                <a:latin typeface="Calibri"/>
                <a:cs typeface="Calibri"/>
              </a:rPr>
              <a:t>9</a:t>
            </a:r>
            <a:r>
              <a:rPr sz="2000" spc="-5" dirty="0">
                <a:solidFill>
                  <a:srgbClr val="FFCB05"/>
                </a:solidFill>
                <a:latin typeface="Calibri"/>
                <a:cs typeface="Calibri"/>
              </a:rPr>
              <a:t>, </a:t>
            </a:r>
            <a:r>
              <a:rPr sz="2000" spc="-20" dirty="0">
                <a:solidFill>
                  <a:srgbClr val="FFCB05"/>
                </a:solidFill>
                <a:latin typeface="Calibri"/>
                <a:cs typeface="Calibri"/>
              </a:rPr>
              <a:t>201</a:t>
            </a:r>
            <a:r>
              <a:rPr sz="2000" spc="-15" dirty="0">
                <a:solidFill>
                  <a:srgbClr val="FFCB05"/>
                </a:solidFill>
                <a:latin typeface="Calibri"/>
                <a:cs typeface="Calibri"/>
              </a:rPr>
              <a:t>9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7" name="object 2">
            <a:extLst>
              <a:ext uri="{FF2B5EF4-FFF2-40B4-BE49-F238E27FC236}">
                <a16:creationId xmlns:a16="http://schemas.microsoft.com/office/drawing/2014/main" id="{12471C8C-628C-466D-A542-4CD77B7BA706}"/>
              </a:ext>
            </a:extLst>
          </p:cNvPr>
          <p:cNvSpPr txBox="1">
            <a:spLocks/>
          </p:cNvSpPr>
          <p:nvPr/>
        </p:nvSpPr>
        <p:spPr>
          <a:xfrm>
            <a:off x="1097913" y="288414"/>
            <a:ext cx="11196322" cy="533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algn="l" defTabSz="914126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799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431800">
              <a:lnSpc>
                <a:spcPct val="100000"/>
              </a:lnSpc>
            </a:pPr>
            <a:r>
              <a:rPr lang="en-US" spc="-5" dirty="0"/>
              <a:t>Ne</a:t>
            </a:r>
            <a:r>
              <a:rPr lang="en-US" dirty="0"/>
              <a:t>a</a:t>
            </a:r>
            <a:r>
              <a:rPr lang="en-US" spc="-80" dirty="0"/>
              <a:t>r</a:t>
            </a:r>
            <a:r>
              <a:rPr lang="en-US" spc="-25" dirty="0"/>
              <a:t>e</a:t>
            </a:r>
            <a:r>
              <a:rPr lang="en-US" spc="-65" dirty="0"/>
              <a:t>s</a:t>
            </a:r>
            <a:r>
              <a:rPr lang="en-US" spc="-15" dirty="0"/>
              <a:t>t</a:t>
            </a:r>
            <a:r>
              <a:rPr lang="en-US" spc="-10" dirty="0"/>
              <a:t> </a:t>
            </a:r>
            <a:r>
              <a:rPr lang="en-US" spc="-5" dirty="0"/>
              <a:t>Ne</a:t>
            </a:r>
            <a:r>
              <a:rPr lang="en-US" dirty="0"/>
              <a:t>i</a:t>
            </a:r>
            <a:r>
              <a:rPr lang="en-US" spc="-30" dirty="0"/>
              <a:t>ghb</a:t>
            </a:r>
            <a:r>
              <a:rPr lang="en-US" dirty="0"/>
              <a:t>o</a:t>
            </a:r>
            <a:r>
              <a:rPr lang="en-US" spc="-15" dirty="0"/>
              <a:t>r</a:t>
            </a:r>
            <a:r>
              <a:rPr lang="en-US" dirty="0"/>
              <a:t> </a:t>
            </a:r>
            <a:r>
              <a:rPr lang="en-US" sz="3900" spc="30" dirty="0">
                <a:latin typeface="Calibri Light"/>
                <a:cs typeface="Calibri Light"/>
              </a:rPr>
              <a:t>Dec</a:t>
            </a:r>
            <a:r>
              <a:rPr lang="en-US" sz="3900" spc="25" dirty="0">
                <a:latin typeface="Calibri Light"/>
                <a:cs typeface="Calibri Light"/>
              </a:rPr>
              <a:t>ision</a:t>
            </a:r>
            <a:r>
              <a:rPr lang="en-US" sz="3900" spc="15" dirty="0">
                <a:latin typeface="Calibri Light"/>
                <a:cs typeface="Calibri Light"/>
              </a:rPr>
              <a:t> </a:t>
            </a:r>
            <a:r>
              <a:rPr lang="en-US" sz="3900" spc="35" dirty="0">
                <a:latin typeface="Calibri Light"/>
                <a:cs typeface="Calibri Light"/>
              </a:rPr>
              <a:t>B</a:t>
            </a:r>
            <a:r>
              <a:rPr lang="en-US" sz="3900" spc="40" dirty="0">
                <a:latin typeface="Calibri Light"/>
                <a:cs typeface="Calibri Light"/>
              </a:rPr>
              <a:t>o</a:t>
            </a:r>
            <a:r>
              <a:rPr lang="en-US" sz="3900" spc="35" dirty="0">
                <a:latin typeface="Calibri Light"/>
                <a:cs typeface="Calibri Light"/>
              </a:rPr>
              <a:t>unda</a:t>
            </a:r>
            <a:r>
              <a:rPr lang="en-US" sz="3900" spc="20" dirty="0">
                <a:latin typeface="Calibri Light"/>
                <a:cs typeface="Calibri Light"/>
              </a:rPr>
              <a:t>r</a:t>
            </a:r>
            <a:r>
              <a:rPr lang="en-US" sz="3900" spc="15" dirty="0">
                <a:latin typeface="Calibri Light"/>
                <a:cs typeface="Calibri Light"/>
              </a:rPr>
              <a:t>i</a:t>
            </a:r>
            <a:r>
              <a:rPr lang="en-US" sz="3900" spc="30" dirty="0">
                <a:latin typeface="Calibri Light"/>
                <a:cs typeface="Calibri Light"/>
              </a:rPr>
              <a:t>es</a:t>
            </a:r>
            <a:endParaRPr lang="en-US" sz="3900" dirty="0">
              <a:latin typeface="Calibri Light"/>
              <a:cs typeface="Calibri Light"/>
            </a:endParaRPr>
          </a:p>
        </p:txBody>
      </p:sp>
      <p:sp>
        <p:nvSpPr>
          <p:cNvPr id="16" name="object 12">
            <a:extLst>
              <a:ext uri="{FF2B5EF4-FFF2-40B4-BE49-F238E27FC236}">
                <a16:creationId xmlns:a16="http://schemas.microsoft.com/office/drawing/2014/main" id="{9493FFF4-3F74-474A-B596-88DFEA4EE561}"/>
              </a:ext>
            </a:extLst>
          </p:cNvPr>
          <p:cNvSpPr txBox="1"/>
          <p:nvPr/>
        </p:nvSpPr>
        <p:spPr>
          <a:xfrm>
            <a:off x="134684" y="1129181"/>
            <a:ext cx="2336800" cy="42716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5244" indent="1912620">
              <a:lnSpc>
                <a:spcPct val="100000"/>
              </a:lnSpc>
            </a:pPr>
            <a:r>
              <a:rPr sz="2800" spc="-5" dirty="0">
                <a:latin typeface="Calibri"/>
                <a:cs typeface="Calibri"/>
              </a:rPr>
              <a:t>x</a:t>
            </a:r>
            <a:r>
              <a:rPr sz="2775" baseline="-19519" dirty="0">
                <a:latin typeface="Calibri"/>
                <a:cs typeface="Calibri"/>
              </a:rPr>
              <a:t>1</a:t>
            </a:r>
          </a:p>
          <a:p>
            <a:pPr marL="12700" marR="11430" indent="42545">
              <a:lnSpc>
                <a:spcPct val="100699"/>
              </a:lnSpc>
              <a:spcBef>
                <a:spcPts val="2005"/>
              </a:spcBef>
            </a:pPr>
            <a:r>
              <a:rPr sz="2400" spc="-20" dirty="0">
                <a:latin typeface="Calibri"/>
                <a:cs typeface="Calibri"/>
              </a:rPr>
              <a:t>N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20" dirty="0">
                <a:latin typeface="Calibri"/>
                <a:cs typeface="Calibri"/>
              </a:rPr>
              <a:t>a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30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t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ig</a:t>
            </a:r>
            <a:r>
              <a:rPr sz="2400" dirty="0">
                <a:latin typeface="Calibri"/>
                <a:cs typeface="Calibri"/>
              </a:rPr>
              <a:t>hb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55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s 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spc="-45" dirty="0">
                <a:latin typeface="Calibri"/>
                <a:cs typeface="Calibri"/>
              </a:rPr>
              <a:t>w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spc="-25" dirty="0">
                <a:latin typeface="Calibri"/>
                <a:cs typeface="Calibri"/>
              </a:rPr>
              <a:t>m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5" dirty="0">
                <a:latin typeface="Calibri"/>
                <a:cs typeface="Calibri"/>
              </a:rPr>
              <a:t>sio</a:t>
            </a:r>
            <a:r>
              <a:rPr sz="2400" dirty="0">
                <a:latin typeface="Calibri"/>
                <a:cs typeface="Calibri"/>
              </a:rPr>
              <a:t>ns</a:t>
            </a:r>
          </a:p>
          <a:p>
            <a:pPr>
              <a:lnSpc>
                <a:spcPct val="100000"/>
              </a:lnSpc>
            </a:pPr>
            <a:endParaRPr sz="24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6"/>
              </a:spcBef>
            </a:pPr>
            <a:endParaRPr sz="2000" dirty="0">
              <a:latin typeface="Times New Roman"/>
              <a:cs typeface="Times New Roman"/>
            </a:endParaRPr>
          </a:p>
          <a:p>
            <a:pPr marL="12700" marR="5080">
              <a:lnSpc>
                <a:spcPct val="100099"/>
              </a:lnSpc>
            </a:pPr>
            <a:r>
              <a:rPr sz="2400" spc="-70" dirty="0">
                <a:latin typeface="Calibri"/>
                <a:cs typeface="Calibri"/>
              </a:rPr>
              <a:t>P</a:t>
            </a:r>
            <a:r>
              <a:rPr sz="2400" spc="-20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i</a:t>
            </a:r>
            <a:r>
              <a:rPr sz="2400" spc="-25" dirty="0">
                <a:latin typeface="Calibri"/>
                <a:cs typeface="Calibri"/>
              </a:rPr>
              <a:t>n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spc="-60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ainin</a:t>
            </a:r>
            <a:r>
              <a:rPr sz="2400" spc="-15" dirty="0">
                <a:latin typeface="Calibri"/>
                <a:cs typeface="Calibri"/>
              </a:rPr>
              <a:t>g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0" dirty="0">
                <a:latin typeface="Calibri"/>
                <a:cs typeface="Calibri"/>
              </a:rPr>
              <a:t>e</a:t>
            </a:r>
            <a:r>
              <a:rPr sz="2400" spc="-65" dirty="0">
                <a:latin typeface="Calibri"/>
                <a:cs typeface="Calibri"/>
              </a:rPr>
              <a:t>x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25" dirty="0">
                <a:latin typeface="Calibri"/>
                <a:cs typeface="Calibri"/>
              </a:rPr>
              <a:t>m</a:t>
            </a:r>
            <a:r>
              <a:rPr sz="2400" dirty="0">
                <a:latin typeface="Calibri"/>
                <a:cs typeface="Calibri"/>
              </a:rPr>
              <a:t>p</a:t>
            </a:r>
            <a:r>
              <a:rPr sz="2400" spc="-5" dirty="0">
                <a:latin typeface="Calibri"/>
                <a:cs typeface="Calibri"/>
              </a:rPr>
              <a:t>l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; </a:t>
            </a:r>
            <a:r>
              <a:rPr sz="2400" spc="-40" dirty="0">
                <a:latin typeface="Calibri"/>
                <a:cs typeface="Calibri"/>
              </a:rPr>
              <a:t>c</a:t>
            </a:r>
            <a:r>
              <a:rPr sz="2400" spc="-5" dirty="0">
                <a:latin typeface="Calibri"/>
                <a:cs typeface="Calibri"/>
              </a:rPr>
              <a:t>olo</a:t>
            </a:r>
            <a:r>
              <a:rPr sz="2400" spc="-50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s </a:t>
            </a:r>
            <a:r>
              <a:rPr sz="2400" spc="-5" dirty="0">
                <a:latin typeface="Calibri"/>
                <a:cs typeface="Calibri"/>
              </a:rPr>
              <a:t>g</a:t>
            </a:r>
            <a:r>
              <a:rPr sz="2400" dirty="0">
                <a:latin typeface="Calibri"/>
                <a:cs typeface="Calibri"/>
              </a:rPr>
              <a:t>i</a:t>
            </a:r>
            <a:r>
              <a:rPr sz="2400" spc="-35" dirty="0">
                <a:latin typeface="Calibri"/>
                <a:cs typeface="Calibri"/>
              </a:rPr>
              <a:t>v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spc="-60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ainin</a:t>
            </a:r>
            <a:r>
              <a:rPr sz="2400" spc="-15" dirty="0">
                <a:latin typeface="Calibri"/>
                <a:cs typeface="Calibri"/>
              </a:rPr>
              <a:t>g </a:t>
            </a:r>
            <a:r>
              <a:rPr sz="2400" dirty="0">
                <a:latin typeface="Calibri"/>
                <a:cs typeface="Calibri"/>
              </a:rPr>
              <a:t>lab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ls</a:t>
            </a:r>
          </a:p>
          <a:p>
            <a:pPr>
              <a:lnSpc>
                <a:spcPct val="100000"/>
              </a:lnSpc>
              <a:spcBef>
                <a:spcPts val="54"/>
              </a:spcBef>
            </a:pPr>
            <a:endParaRPr sz="2800" dirty="0">
              <a:latin typeface="Times New Roman"/>
              <a:cs typeface="Times New Roman"/>
            </a:endParaRPr>
          </a:p>
          <a:p>
            <a:pPr marL="55244" marR="5080">
              <a:lnSpc>
                <a:spcPct val="100699"/>
              </a:lnSpc>
            </a:pPr>
            <a:r>
              <a:rPr sz="2400" spc="-25" dirty="0">
                <a:latin typeface="Calibri"/>
                <a:cs typeface="Calibri"/>
              </a:rPr>
              <a:t>B</a:t>
            </a:r>
            <a:r>
              <a:rPr sz="2400" spc="-15" dirty="0">
                <a:latin typeface="Calibri"/>
                <a:cs typeface="Calibri"/>
              </a:rPr>
              <a:t>a</a:t>
            </a:r>
            <a:r>
              <a:rPr sz="2400" spc="-20" dirty="0">
                <a:latin typeface="Calibri"/>
                <a:cs typeface="Calibri"/>
              </a:rPr>
              <a:t>ckg</a:t>
            </a:r>
            <a:r>
              <a:rPr sz="2400" spc="-5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und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40" dirty="0">
                <a:latin typeface="Calibri"/>
                <a:cs typeface="Calibri"/>
              </a:rPr>
              <a:t>c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l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55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s </a:t>
            </a:r>
            <a:r>
              <a:rPr sz="2400" spc="-5" dirty="0">
                <a:latin typeface="Calibri"/>
                <a:cs typeface="Calibri"/>
              </a:rPr>
              <a:t>g</a:t>
            </a:r>
            <a:r>
              <a:rPr sz="2400" dirty="0">
                <a:latin typeface="Calibri"/>
                <a:cs typeface="Calibri"/>
              </a:rPr>
              <a:t>i</a:t>
            </a:r>
            <a:r>
              <a:rPr sz="2400" spc="-35" dirty="0">
                <a:latin typeface="Calibri"/>
                <a:cs typeface="Calibri"/>
              </a:rPr>
              <a:t>v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40" dirty="0">
                <a:latin typeface="Calibri"/>
                <a:cs typeface="Calibri"/>
              </a:rPr>
              <a:t>c</a:t>
            </a:r>
            <a:r>
              <a:rPr sz="2400" spc="-25" dirty="0">
                <a:latin typeface="Calibri"/>
                <a:cs typeface="Calibri"/>
              </a:rPr>
              <a:t>a</a:t>
            </a:r>
            <a:r>
              <a:rPr sz="2400" spc="-40" dirty="0">
                <a:latin typeface="Calibri"/>
                <a:cs typeface="Calibri"/>
              </a:rPr>
              <a:t>t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35" dirty="0">
                <a:latin typeface="Calibri"/>
                <a:cs typeface="Calibri"/>
              </a:rPr>
              <a:t>g</a:t>
            </a:r>
            <a:r>
              <a:rPr sz="2400" spc="-5" dirty="0">
                <a:latin typeface="Calibri"/>
                <a:cs typeface="Calibri"/>
              </a:rPr>
              <a:t>or</a:t>
            </a:r>
            <a:r>
              <a:rPr sz="2400" spc="-15" dirty="0">
                <a:latin typeface="Calibri"/>
                <a:cs typeface="Calibri"/>
              </a:rPr>
              <a:t>y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18" name="object 15">
            <a:extLst>
              <a:ext uri="{FF2B5EF4-FFF2-40B4-BE49-F238E27FC236}">
                <a16:creationId xmlns:a16="http://schemas.microsoft.com/office/drawing/2014/main" id="{966317CC-0ADA-4474-B0F0-03A461E54606}"/>
              </a:ext>
            </a:extLst>
          </p:cNvPr>
          <p:cNvSpPr txBox="1"/>
          <p:nvPr/>
        </p:nvSpPr>
        <p:spPr>
          <a:xfrm>
            <a:off x="177703" y="5434178"/>
            <a:ext cx="2259965" cy="698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699"/>
              </a:lnSpc>
            </a:pPr>
            <a:r>
              <a:rPr sz="2400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40" dirty="0">
                <a:latin typeface="Calibri"/>
                <a:cs typeface="Calibri"/>
              </a:rPr>
              <a:t>t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30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t </a:t>
            </a:r>
            <a:r>
              <a:rPr sz="2400" dirty="0">
                <a:latin typeface="Calibri"/>
                <a:cs typeface="Calibri"/>
              </a:rPr>
              <a:t>p</a:t>
            </a:r>
            <a:r>
              <a:rPr sz="2400" spc="-5" dirty="0">
                <a:latin typeface="Calibri"/>
                <a:cs typeface="Calibri"/>
              </a:rPr>
              <a:t>oi</a:t>
            </a:r>
            <a:r>
              <a:rPr sz="2400" spc="-20" dirty="0">
                <a:latin typeface="Calibri"/>
                <a:cs typeface="Calibri"/>
              </a:rPr>
              <a:t>n</a:t>
            </a:r>
            <a:r>
              <a:rPr sz="2400" spc="-10" dirty="0">
                <a:latin typeface="Calibri"/>
                <a:cs typeface="Calibri"/>
              </a:rPr>
              <a:t>t </a:t>
            </a:r>
            <a:r>
              <a:rPr sz="2400" spc="-50" dirty="0">
                <a:latin typeface="Calibri"/>
                <a:cs typeface="Calibri"/>
              </a:rPr>
              <a:t>w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u</a:t>
            </a:r>
            <a:r>
              <a:rPr sz="2400" spc="-5" dirty="0">
                <a:latin typeface="Calibri"/>
                <a:cs typeface="Calibri"/>
              </a:rPr>
              <a:t>ld </a:t>
            </a:r>
            <a:r>
              <a:rPr sz="2400" spc="-15" dirty="0">
                <a:latin typeface="Calibri"/>
                <a:cs typeface="Calibri"/>
              </a:rPr>
              <a:t>be</a:t>
            </a:r>
            <a:r>
              <a:rPr sz="2400" dirty="0">
                <a:latin typeface="Calibri"/>
                <a:cs typeface="Calibri"/>
              </a:rPr>
              <a:t> a</a:t>
            </a:r>
            <a:r>
              <a:rPr sz="2400" spc="-5" dirty="0">
                <a:latin typeface="Calibri"/>
                <a:cs typeface="Calibri"/>
              </a:rPr>
              <a:t>ssi</a:t>
            </a:r>
            <a:r>
              <a:rPr sz="2400" spc="-20" dirty="0">
                <a:latin typeface="Calibri"/>
                <a:cs typeface="Calibri"/>
              </a:rPr>
              <a:t>g</a:t>
            </a:r>
            <a:r>
              <a:rPr sz="2400" spc="-15" dirty="0">
                <a:latin typeface="Calibri"/>
                <a:cs typeface="Calibri"/>
              </a:rPr>
              <a:t>n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d</a:t>
            </a:r>
          </a:p>
        </p:txBody>
      </p:sp>
      <p:sp>
        <p:nvSpPr>
          <p:cNvPr id="20" name="object 15">
            <a:extLst>
              <a:ext uri="{FF2B5EF4-FFF2-40B4-BE49-F238E27FC236}">
                <a16:creationId xmlns:a16="http://schemas.microsoft.com/office/drawing/2014/main" id="{FBDF208D-8A16-427F-941E-C2DFB2A4F7E2}"/>
              </a:ext>
            </a:extLst>
          </p:cNvPr>
          <p:cNvSpPr/>
          <p:nvPr/>
        </p:nvSpPr>
        <p:spPr>
          <a:xfrm>
            <a:off x="8009680" y="3720685"/>
            <a:ext cx="856615" cy="939165"/>
          </a:xfrm>
          <a:custGeom>
            <a:avLst/>
            <a:gdLst/>
            <a:ahLst/>
            <a:cxnLst/>
            <a:rect l="l" t="t" r="r" b="b"/>
            <a:pathLst>
              <a:path w="856615" h="939164">
                <a:moveTo>
                  <a:pt x="856528" y="938594"/>
                </a:moveTo>
                <a:lnTo>
                  <a:pt x="0" y="0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16">
            <a:extLst>
              <a:ext uri="{FF2B5EF4-FFF2-40B4-BE49-F238E27FC236}">
                <a16:creationId xmlns:a16="http://schemas.microsoft.com/office/drawing/2014/main" id="{42E8FED0-7FCF-4876-88DF-955CACA5D722}"/>
              </a:ext>
            </a:extLst>
          </p:cNvPr>
          <p:cNvSpPr/>
          <p:nvPr/>
        </p:nvSpPr>
        <p:spPr>
          <a:xfrm>
            <a:off x="7222604" y="3472404"/>
            <a:ext cx="798830" cy="240665"/>
          </a:xfrm>
          <a:custGeom>
            <a:avLst/>
            <a:gdLst/>
            <a:ahLst/>
            <a:cxnLst/>
            <a:rect l="l" t="t" r="r" b="b"/>
            <a:pathLst>
              <a:path w="798829" h="240664">
                <a:moveTo>
                  <a:pt x="798654" y="240420"/>
                </a:moveTo>
                <a:lnTo>
                  <a:pt x="0" y="0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17">
            <a:extLst>
              <a:ext uri="{FF2B5EF4-FFF2-40B4-BE49-F238E27FC236}">
                <a16:creationId xmlns:a16="http://schemas.microsoft.com/office/drawing/2014/main" id="{22A9EB33-C91F-4549-A86C-195037DBD216}"/>
              </a:ext>
            </a:extLst>
          </p:cNvPr>
          <p:cNvSpPr/>
          <p:nvPr/>
        </p:nvSpPr>
        <p:spPr>
          <a:xfrm>
            <a:off x="6999647" y="3150048"/>
            <a:ext cx="231775" cy="322580"/>
          </a:xfrm>
          <a:custGeom>
            <a:avLst/>
            <a:gdLst/>
            <a:ahLst/>
            <a:cxnLst/>
            <a:rect l="l" t="t" r="r" b="b"/>
            <a:pathLst>
              <a:path w="231775" h="322579">
                <a:moveTo>
                  <a:pt x="231495" y="322358"/>
                </a:moveTo>
                <a:lnTo>
                  <a:pt x="0" y="0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18">
            <a:extLst>
              <a:ext uri="{FF2B5EF4-FFF2-40B4-BE49-F238E27FC236}">
                <a16:creationId xmlns:a16="http://schemas.microsoft.com/office/drawing/2014/main" id="{856F8D02-1177-47D9-81F4-7053F58B58DF}"/>
              </a:ext>
            </a:extLst>
          </p:cNvPr>
          <p:cNvSpPr/>
          <p:nvPr/>
        </p:nvSpPr>
        <p:spPr>
          <a:xfrm>
            <a:off x="7014739" y="2197770"/>
            <a:ext cx="184785" cy="989330"/>
          </a:xfrm>
          <a:custGeom>
            <a:avLst/>
            <a:gdLst/>
            <a:ahLst/>
            <a:cxnLst/>
            <a:rect l="l" t="t" r="r" b="b"/>
            <a:pathLst>
              <a:path w="184784" h="989330">
                <a:moveTo>
                  <a:pt x="184714" y="0"/>
                </a:moveTo>
                <a:lnTo>
                  <a:pt x="0" y="988902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19">
            <a:extLst>
              <a:ext uri="{FF2B5EF4-FFF2-40B4-BE49-F238E27FC236}">
                <a16:creationId xmlns:a16="http://schemas.microsoft.com/office/drawing/2014/main" id="{EF98F1DA-258D-466B-8572-EC392BD967AB}"/>
              </a:ext>
            </a:extLst>
          </p:cNvPr>
          <p:cNvSpPr/>
          <p:nvPr/>
        </p:nvSpPr>
        <p:spPr>
          <a:xfrm>
            <a:off x="7026314" y="1504143"/>
            <a:ext cx="178435" cy="767080"/>
          </a:xfrm>
          <a:custGeom>
            <a:avLst/>
            <a:gdLst/>
            <a:ahLst/>
            <a:cxnLst/>
            <a:rect l="l" t="t" r="r" b="b"/>
            <a:pathLst>
              <a:path w="178434" h="767080">
                <a:moveTo>
                  <a:pt x="0" y="0"/>
                </a:moveTo>
                <a:lnTo>
                  <a:pt x="178272" y="766676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0">
            <a:extLst>
              <a:ext uri="{FF2B5EF4-FFF2-40B4-BE49-F238E27FC236}">
                <a16:creationId xmlns:a16="http://schemas.microsoft.com/office/drawing/2014/main" id="{43F73A0A-B7AE-4B35-A75B-4C634276EC18}"/>
              </a:ext>
            </a:extLst>
          </p:cNvPr>
          <p:cNvSpPr/>
          <p:nvPr/>
        </p:nvSpPr>
        <p:spPr>
          <a:xfrm>
            <a:off x="6854228" y="1261465"/>
            <a:ext cx="178435" cy="257810"/>
          </a:xfrm>
          <a:custGeom>
            <a:avLst/>
            <a:gdLst/>
            <a:ahLst/>
            <a:cxnLst/>
            <a:rect l="l" t="t" r="r" b="b"/>
            <a:pathLst>
              <a:path w="178434" h="257809">
                <a:moveTo>
                  <a:pt x="0" y="0"/>
                </a:moveTo>
                <a:lnTo>
                  <a:pt x="178272" y="257467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13">
            <a:extLst>
              <a:ext uri="{FF2B5EF4-FFF2-40B4-BE49-F238E27FC236}">
                <a16:creationId xmlns:a16="http://schemas.microsoft.com/office/drawing/2014/main" id="{B6E1208C-224A-4E49-A5BF-96A513353619}"/>
              </a:ext>
            </a:extLst>
          </p:cNvPr>
          <p:cNvSpPr/>
          <p:nvPr/>
        </p:nvSpPr>
        <p:spPr>
          <a:xfrm>
            <a:off x="3468400" y="4847842"/>
            <a:ext cx="259079" cy="557530"/>
          </a:xfrm>
          <a:custGeom>
            <a:avLst/>
            <a:gdLst/>
            <a:ahLst/>
            <a:cxnLst/>
            <a:rect l="l" t="t" r="r" b="b"/>
            <a:pathLst>
              <a:path w="259079" h="557529">
                <a:moveTo>
                  <a:pt x="0" y="0"/>
                </a:moveTo>
                <a:lnTo>
                  <a:pt x="258648" y="557534"/>
                </a:lnTo>
              </a:path>
            </a:pathLst>
          </a:custGeom>
          <a:ln w="25400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14">
            <a:extLst>
              <a:ext uri="{FF2B5EF4-FFF2-40B4-BE49-F238E27FC236}">
                <a16:creationId xmlns:a16="http://schemas.microsoft.com/office/drawing/2014/main" id="{F8C4D78D-860C-428F-AF4C-3A52DC0FE846}"/>
              </a:ext>
            </a:extLst>
          </p:cNvPr>
          <p:cNvSpPr txBox="1"/>
          <p:nvPr/>
        </p:nvSpPr>
        <p:spPr>
          <a:xfrm>
            <a:off x="3684916" y="5293657"/>
            <a:ext cx="13081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solidFill>
                  <a:srgbClr val="C00000"/>
                </a:solidFill>
                <a:latin typeface="Calibri"/>
                <a:cs typeface="Calibri"/>
              </a:rPr>
              <a:t>x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9" name="object 21">
            <a:extLst>
              <a:ext uri="{FF2B5EF4-FFF2-40B4-BE49-F238E27FC236}">
                <a16:creationId xmlns:a16="http://schemas.microsoft.com/office/drawing/2014/main" id="{6819E4EB-AB88-4849-AEC0-57755165E2CE}"/>
              </a:ext>
            </a:extLst>
          </p:cNvPr>
          <p:cNvSpPr/>
          <p:nvPr/>
        </p:nvSpPr>
        <p:spPr>
          <a:xfrm>
            <a:off x="5957199" y="3498344"/>
            <a:ext cx="599440" cy="599440"/>
          </a:xfrm>
          <a:custGeom>
            <a:avLst/>
            <a:gdLst/>
            <a:ahLst/>
            <a:cxnLst/>
            <a:rect l="l" t="t" r="r" b="b"/>
            <a:pathLst>
              <a:path w="599440" h="599439">
                <a:moveTo>
                  <a:pt x="0" y="299546"/>
                </a:moveTo>
                <a:lnTo>
                  <a:pt x="3920" y="250958"/>
                </a:lnTo>
                <a:lnTo>
                  <a:pt x="15271" y="204866"/>
                </a:lnTo>
                <a:lnTo>
                  <a:pt x="33434" y="161887"/>
                </a:lnTo>
                <a:lnTo>
                  <a:pt x="57794" y="122638"/>
                </a:lnTo>
                <a:lnTo>
                  <a:pt x="87734" y="87734"/>
                </a:lnTo>
                <a:lnTo>
                  <a:pt x="122638" y="57794"/>
                </a:lnTo>
                <a:lnTo>
                  <a:pt x="161887" y="33434"/>
                </a:lnTo>
                <a:lnTo>
                  <a:pt x="204866" y="15271"/>
                </a:lnTo>
                <a:lnTo>
                  <a:pt x="250958" y="3920"/>
                </a:lnTo>
                <a:lnTo>
                  <a:pt x="299546" y="0"/>
                </a:lnTo>
                <a:lnTo>
                  <a:pt x="324113" y="992"/>
                </a:lnTo>
                <a:lnTo>
                  <a:pt x="371530" y="8705"/>
                </a:lnTo>
                <a:lnTo>
                  <a:pt x="416142" y="23539"/>
                </a:lnTo>
                <a:lnTo>
                  <a:pt x="457334" y="44878"/>
                </a:lnTo>
                <a:lnTo>
                  <a:pt x="494487" y="72106"/>
                </a:lnTo>
                <a:lnTo>
                  <a:pt x="526985" y="104604"/>
                </a:lnTo>
                <a:lnTo>
                  <a:pt x="554213" y="141757"/>
                </a:lnTo>
                <a:lnTo>
                  <a:pt x="575552" y="182949"/>
                </a:lnTo>
                <a:lnTo>
                  <a:pt x="590386" y="227561"/>
                </a:lnTo>
                <a:lnTo>
                  <a:pt x="598099" y="274978"/>
                </a:lnTo>
                <a:lnTo>
                  <a:pt x="599092" y="299546"/>
                </a:lnTo>
                <a:lnTo>
                  <a:pt x="598099" y="324113"/>
                </a:lnTo>
                <a:lnTo>
                  <a:pt x="590386" y="371530"/>
                </a:lnTo>
                <a:lnTo>
                  <a:pt x="575552" y="416142"/>
                </a:lnTo>
                <a:lnTo>
                  <a:pt x="554213" y="457334"/>
                </a:lnTo>
                <a:lnTo>
                  <a:pt x="526985" y="494487"/>
                </a:lnTo>
                <a:lnTo>
                  <a:pt x="494487" y="526985"/>
                </a:lnTo>
                <a:lnTo>
                  <a:pt x="457334" y="554213"/>
                </a:lnTo>
                <a:lnTo>
                  <a:pt x="416142" y="575552"/>
                </a:lnTo>
                <a:lnTo>
                  <a:pt x="371530" y="590386"/>
                </a:lnTo>
                <a:lnTo>
                  <a:pt x="324113" y="598099"/>
                </a:lnTo>
                <a:lnTo>
                  <a:pt x="299546" y="599092"/>
                </a:lnTo>
                <a:lnTo>
                  <a:pt x="274978" y="598099"/>
                </a:lnTo>
                <a:lnTo>
                  <a:pt x="227561" y="590386"/>
                </a:lnTo>
                <a:lnTo>
                  <a:pt x="182949" y="575552"/>
                </a:lnTo>
                <a:lnTo>
                  <a:pt x="141757" y="554213"/>
                </a:lnTo>
                <a:lnTo>
                  <a:pt x="104604" y="526985"/>
                </a:lnTo>
                <a:lnTo>
                  <a:pt x="72106" y="494487"/>
                </a:lnTo>
                <a:lnTo>
                  <a:pt x="44878" y="457334"/>
                </a:lnTo>
                <a:lnTo>
                  <a:pt x="23539" y="416142"/>
                </a:lnTo>
                <a:lnTo>
                  <a:pt x="8705" y="371530"/>
                </a:lnTo>
                <a:lnTo>
                  <a:pt x="992" y="324113"/>
                </a:lnTo>
                <a:lnTo>
                  <a:pt x="0" y="299546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22">
            <a:extLst>
              <a:ext uri="{FF2B5EF4-FFF2-40B4-BE49-F238E27FC236}">
                <a16:creationId xmlns:a16="http://schemas.microsoft.com/office/drawing/2014/main" id="{918366CF-E376-4595-B2F2-2FD57912AF0D}"/>
              </a:ext>
            </a:extLst>
          </p:cNvPr>
          <p:cNvSpPr/>
          <p:nvPr/>
        </p:nvSpPr>
        <p:spPr>
          <a:xfrm>
            <a:off x="2828416" y="3073481"/>
            <a:ext cx="1460500" cy="676910"/>
          </a:xfrm>
          <a:custGeom>
            <a:avLst/>
            <a:gdLst/>
            <a:ahLst/>
            <a:cxnLst/>
            <a:rect l="l" t="t" r="r" b="b"/>
            <a:pathLst>
              <a:path w="1460500" h="676910">
                <a:moveTo>
                  <a:pt x="0" y="400654"/>
                </a:moveTo>
                <a:lnTo>
                  <a:pt x="4946" y="345904"/>
                </a:lnTo>
                <a:lnTo>
                  <a:pt x="28237" y="292377"/>
                </a:lnTo>
                <a:lnTo>
                  <a:pt x="68428" y="240887"/>
                </a:lnTo>
                <a:lnTo>
                  <a:pt x="124076" y="192246"/>
                </a:lnTo>
                <a:lnTo>
                  <a:pt x="157244" y="169248"/>
                </a:lnTo>
                <a:lnTo>
                  <a:pt x="193734" y="147267"/>
                </a:lnTo>
                <a:lnTo>
                  <a:pt x="233366" y="126406"/>
                </a:lnTo>
                <a:lnTo>
                  <a:pt x="275959" y="106764"/>
                </a:lnTo>
                <a:lnTo>
                  <a:pt x="321333" y="88445"/>
                </a:lnTo>
                <a:lnTo>
                  <a:pt x="369306" y="71550"/>
                </a:lnTo>
                <a:lnTo>
                  <a:pt x="419699" y="56180"/>
                </a:lnTo>
                <a:lnTo>
                  <a:pt x="472330" y="42436"/>
                </a:lnTo>
                <a:lnTo>
                  <a:pt x="527020" y="30422"/>
                </a:lnTo>
                <a:lnTo>
                  <a:pt x="583588" y="20238"/>
                </a:lnTo>
                <a:lnTo>
                  <a:pt x="641852" y="11986"/>
                </a:lnTo>
                <a:lnTo>
                  <a:pt x="701633" y="5767"/>
                </a:lnTo>
                <a:lnTo>
                  <a:pt x="761603" y="1752"/>
                </a:lnTo>
                <a:lnTo>
                  <a:pt x="820423" y="0"/>
                </a:lnTo>
                <a:lnTo>
                  <a:pt x="877898" y="438"/>
                </a:lnTo>
                <a:lnTo>
                  <a:pt x="933833" y="3000"/>
                </a:lnTo>
                <a:lnTo>
                  <a:pt x="988033" y="7613"/>
                </a:lnTo>
                <a:lnTo>
                  <a:pt x="1040303" y="14211"/>
                </a:lnTo>
                <a:lnTo>
                  <a:pt x="1090448" y="22722"/>
                </a:lnTo>
                <a:lnTo>
                  <a:pt x="1138272" y="33077"/>
                </a:lnTo>
                <a:lnTo>
                  <a:pt x="1183580" y="45207"/>
                </a:lnTo>
                <a:lnTo>
                  <a:pt x="1226177" y="59042"/>
                </a:lnTo>
                <a:lnTo>
                  <a:pt x="1265867" y="74512"/>
                </a:lnTo>
                <a:lnTo>
                  <a:pt x="1302457" y="91549"/>
                </a:lnTo>
                <a:lnTo>
                  <a:pt x="1335749" y="110083"/>
                </a:lnTo>
                <a:lnTo>
                  <a:pt x="1391664" y="151362"/>
                </a:lnTo>
                <a:lnTo>
                  <a:pt x="1432049" y="197793"/>
                </a:lnTo>
                <a:lnTo>
                  <a:pt x="1455344" y="248821"/>
                </a:lnTo>
                <a:lnTo>
                  <a:pt x="1460094" y="275884"/>
                </a:lnTo>
                <a:lnTo>
                  <a:pt x="1460004" y="303362"/>
                </a:lnTo>
                <a:lnTo>
                  <a:pt x="1445705" y="357602"/>
                </a:lnTo>
                <a:lnTo>
                  <a:pt x="1413783" y="410212"/>
                </a:lnTo>
                <a:lnTo>
                  <a:pt x="1365683" y="460379"/>
                </a:lnTo>
                <a:lnTo>
                  <a:pt x="1336018" y="484293"/>
                </a:lnTo>
                <a:lnTo>
                  <a:pt x="1302850" y="507291"/>
                </a:lnTo>
                <a:lnTo>
                  <a:pt x="1266359" y="529272"/>
                </a:lnTo>
                <a:lnTo>
                  <a:pt x="1226727" y="550133"/>
                </a:lnTo>
                <a:lnTo>
                  <a:pt x="1184134" y="569775"/>
                </a:lnTo>
                <a:lnTo>
                  <a:pt x="1138761" y="588094"/>
                </a:lnTo>
                <a:lnTo>
                  <a:pt x="1090787" y="604989"/>
                </a:lnTo>
                <a:lnTo>
                  <a:pt x="1040395" y="620359"/>
                </a:lnTo>
                <a:lnTo>
                  <a:pt x="987763" y="634102"/>
                </a:lnTo>
                <a:lnTo>
                  <a:pt x="933073" y="646117"/>
                </a:lnTo>
                <a:lnTo>
                  <a:pt x="876506" y="656301"/>
                </a:lnTo>
                <a:lnTo>
                  <a:pt x="818241" y="664553"/>
                </a:lnTo>
                <a:lnTo>
                  <a:pt x="758460" y="670772"/>
                </a:lnTo>
                <a:lnTo>
                  <a:pt x="698491" y="674786"/>
                </a:lnTo>
                <a:lnTo>
                  <a:pt x="639671" y="676539"/>
                </a:lnTo>
                <a:lnTo>
                  <a:pt x="582196" y="676101"/>
                </a:lnTo>
                <a:lnTo>
                  <a:pt x="526260" y="673539"/>
                </a:lnTo>
                <a:lnTo>
                  <a:pt x="472060" y="668925"/>
                </a:lnTo>
                <a:lnTo>
                  <a:pt x="419790" y="662328"/>
                </a:lnTo>
                <a:lnTo>
                  <a:pt x="369646" y="653817"/>
                </a:lnTo>
                <a:lnTo>
                  <a:pt x="321822" y="643462"/>
                </a:lnTo>
                <a:lnTo>
                  <a:pt x="276514" y="631332"/>
                </a:lnTo>
                <a:lnTo>
                  <a:pt x="233917" y="617497"/>
                </a:lnTo>
                <a:lnTo>
                  <a:pt x="194226" y="602026"/>
                </a:lnTo>
                <a:lnTo>
                  <a:pt x="157637" y="584989"/>
                </a:lnTo>
                <a:lnTo>
                  <a:pt x="124344" y="566456"/>
                </a:lnTo>
                <a:lnTo>
                  <a:pt x="68430" y="525177"/>
                </a:lnTo>
                <a:lnTo>
                  <a:pt x="28045" y="478746"/>
                </a:lnTo>
                <a:lnTo>
                  <a:pt x="4750" y="427718"/>
                </a:lnTo>
                <a:lnTo>
                  <a:pt x="0" y="400654"/>
                </a:lnTo>
                <a:close/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23">
            <a:extLst>
              <a:ext uri="{FF2B5EF4-FFF2-40B4-BE49-F238E27FC236}">
                <a16:creationId xmlns:a16="http://schemas.microsoft.com/office/drawing/2014/main" id="{B300D3AB-2FBF-457E-BB54-16E2DA364E17}"/>
              </a:ext>
            </a:extLst>
          </p:cNvPr>
          <p:cNvSpPr/>
          <p:nvPr/>
        </p:nvSpPr>
        <p:spPr>
          <a:xfrm>
            <a:off x="5125704" y="2847370"/>
            <a:ext cx="483870" cy="483870"/>
          </a:xfrm>
          <a:custGeom>
            <a:avLst/>
            <a:gdLst/>
            <a:ahLst/>
            <a:cxnLst/>
            <a:rect l="l" t="t" r="r" b="b"/>
            <a:pathLst>
              <a:path w="483870" h="483870">
                <a:moveTo>
                  <a:pt x="0" y="241677"/>
                </a:moveTo>
                <a:lnTo>
                  <a:pt x="3163" y="202476"/>
                </a:lnTo>
                <a:lnTo>
                  <a:pt x="12320" y="165288"/>
                </a:lnTo>
                <a:lnTo>
                  <a:pt x="36208" y="114372"/>
                </a:lnTo>
                <a:lnTo>
                  <a:pt x="70785" y="70785"/>
                </a:lnTo>
                <a:lnTo>
                  <a:pt x="114372" y="36208"/>
                </a:lnTo>
                <a:lnTo>
                  <a:pt x="165288" y="12320"/>
                </a:lnTo>
                <a:lnTo>
                  <a:pt x="202476" y="3163"/>
                </a:lnTo>
                <a:lnTo>
                  <a:pt x="241677" y="0"/>
                </a:lnTo>
                <a:lnTo>
                  <a:pt x="261498" y="801"/>
                </a:lnTo>
                <a:lnTo>
                  <a:pt x="299755" y="7023"/>
                </a:lnTo>
                <a:lnTo>
                  <a:pt x="352742" y="26975"/>
                </a:lnTo>
                <a:lnTo>
                  <a:pt x="398958" y="58176"/>
                </a:lnTo>
                <a:lnTo>
                  <a:pt x="436725" y="98945"/>
                </a:lnTo>
                <a:lnTo>
                  <a:pt x="464362" y="147605"/>
                </a:lnTo>
                <a:lnTo>
                  <a:pt x="480191" y="202476"/>
                </a:lnTo>
                <a:lnTo>
                  <a:pt x="483355" y="241677"/>
                </a:lnTo>
                <a:lnTo>
                  <a:pt x="482553" y="261498"/>
                </a:lnTo>
                <a:lnTo>
                  <a:pt x="476331" y="299755"/>
                </a:lnTo>
                <a:lnTo>
                  <a:pt x="456379" y="352742"/>
                </a:lnTo>
                <a:lnTo>
                  <a:pt x="425178" y="398958"/>
                </a:lnTo>
                <a:lnTo>
                  <a:pt x="384409" y="436725"/>
                </a:lnTo>
                <a:lnTo>
                  <a:pt x="335749" y="464362"/>
                </a:lnTo>
                <a:lnTo>
                  <a:pt x="280878" y="480191"/>
                </a:lnTo>
                <a:lnTo>
                  <a:pt x="241677" y="483355"/>
                </a:lnTo>
                <a:lnTo>
                  <a:pt x="221856" y="482553"/>
                </a:lnTo>
                <a:lnTo>
                  <a:pt x="183599" y="476331"/>
                </a:lnTo>
                <a:lnTo>
                  <a:pt x="130612" y="456379"/>
                </a:lnTo>
                <a:lnTo>
                  <a:pt x="84396" y="425178"/>
                </a:lnTo>
                <a:lnTo>
                  <a:pt x="46629" y="384409"/>
                </a:lnTo>
                <a:lnTo>
                  <a:pt x="18992" y="335749"/>
                </a:lnTo>
                <a:lnTo>
                  <a:pt x="3163" y="280878"/>
                </a:lnTo>
                <a:lnTo>
                  <a:pt x="0" y="241677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24">
            <a:extLst>
              <a:ext uri="{FF2B5EF4-FFF2-40B4-BE49-F238E27FC236}">
                <a16:creationId xmlns:a16="http://schemas.microsoft.com/office/drawing/2014/main" id="{4A660217-6BDE-4D91-851D-EBD96C43BEE1}"/>
              </a:ext>
            </a:extLst>
          </p:cNvPr>
          <p:cNvSpPr txBox="1">
            <a:spLocks/>
          </p:cNvSpPr>
          <p:nvPr/>
        </p:nvSpPr>
        <p:spPr>
          <a:xfrm>
            <a:off x="9506062" y="1193834"/>
            <a:ext cx="2651125" cy="4428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91413" indent="-91413" algn="l" defTabSz="914126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99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3933" indent="-182825" algn="l" defTabSz="914126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799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758" indent="-182825" algn="l" defTabSz="914126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583" indent="-182825" algn="l" defTabSz="914126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408" indent="-182825" algn="l" defTabSz="914126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099670" indent="-228531" algn="l" defTabSz="914126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610" indent="-228531" algn="l" defTabSz="914126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550" indent="-228531" algn="l" defTabSz="914126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490" indent="-228531" algn="l" defTabSz="914126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marR="78105">
              <a:lnSpc>
                <a:spcPct val="100299"/>
              </a:lnSpc>
            </a:pPr>
            <a:r>
              <a:rPr lang="en-US" b="1" spc="-5" dirty="0">
                <a:solidFill>
                  <a:schemeClr val="tx1"/>
                </a:solidFill>
                <a:latin typeface="Calibri"/>
                <a:cs typeface="Calibri"/>
              </a:rPr>
              <a:t>D</a:t>
            </a:r>
            <a:r>
              <a:rPr lang="en-US" b="1" dirty="0">
                <a:solidFill>
                  <a:schemeClr val="tx1"/>
                </a:solidFill>
                <a:latin typeface="Calibri"/>
                <a:cs typeface="Calibri"/>
              </a:rPr>
              <a:t>e</a:t>
            </a:r>
            <a:r>
              <a:rPr lang="en-US" b="1" spc="-5" dirty="0">
                <a:solidFill>
                  <a:schemeClr val="tx1"/>
                </a:solidFill>
                <a:latin typeface="Calibri"/>
                <a:cs typeface="Calibri"/>
              </a:rPr>
              <a:t>c</a:t>
            </a:r>
            <a:r>
              <a:rPr lang="en-US" b="1" spc="-15" dirty="0">
                <a:solidFill>
                  <a:schemeClr val="tx1"/>
                </a:solidFill>
                <a:latin typeface="Calibri"/>
                <a:cs typeface="Calibri"/>
              </a:rPr>
              <a:t>i</a:t>
            </a:r>
            <a:r>
              <a:rPr lang="en-US" b="1" spc="-5" dirty="0">
                <a:solidFill>
                  <a:schemeClr val="tx1"/>
                </a:solidFill>
                <a:latin typeface="Calibri"/>
                <a:cs typeface="Calibri"/>
              </a:rPr>
              <a:t>s</a:t>
            </a:r>
            <a:r>
              <a:rPr lang="en-US" b="1" spc="-15" dirty="0">
                <a:solidFill>
                  <a:schemeClr val="tx1"/>
                </a:solidFill>
                <a:latin typeface="Calibri"/>
                <a:cs typeface="Calibri"/>
              </a:rPr>
              <a:t>ion</a:t>
            </a:r>
            <a:r>
              <a:rPr lang="en-US" b="1" spc="-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lang="en-US" b="1" spc="-20" dirty="0">
                <a:solidFill>
                  <a:schemeClr val="tx1"/>
                </a:solidFill>
                <a:latin typeface="Calibri"/>
                <a:cs typeface="Calibri"/>
              </a:rPr>
              <a:t>bound</a:t>
            </a:r>
            <a:r>
              <a:rPr lang="en-US" b="1" spc="-15" dirty="0">
                <a:solidFill>
                  <a:schemeClr val="tx1"/>
                </a:solidFill>
                <a:latin typeface="Calibri"/>
                <a:cs typeface="Calibri"/>
              </a:rPr>
              <a:t>a</a:t>
            </a:r>
            <a:r>
              <a:rPr lang="en-US" b="1" spc="5" dirty="0">
                <a:solidFill>
                  <a:schemeClr val="tx1"/>
                </a:solidFill>
                <a:latin typeface="Calibri"/>
                <a:cs typeface="Calibri"/>
              </a:rPr>
              <a:t>r</a:t>
            </a:r>
            <a:r>
              <a:rPr lang="en-US" b="1" spc="-15" dirty="0">
                <a:solidFill>
                  <a:schemeClr val="tx1"/>
                </a:solidFill>
                <a:latin typeface="Calibri"/>
                <a:cs typeface="Calibri"/>
              </a:rPr>
              <a:t>y</a:t>
            </a:r>
            <a:r>
              <a:rPr lang="en-US" b="1" spc="-1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lang="en-US" spc="-5" dirty="0">
                <a:solidFill>
                  <a:schemeClr val="tx1"/>
                </a:solidFill>
              </a:rPr>
              <a:t>i</a:t>
            </a:r>
            <a:r>
              <a:rPr lang="en-US" dirty="0">
                <a:solidFill>
                  <a:schemeClr val="tx1"/>
                </a:solidFill>
              </a:rPr>
              <a:t>s</a:t>
            </a:r>
            <a:r>
              <a:rPr lang="en-US" spc="-10" dirty="0">
                <a:solidFill>
                  <a:schemeClr val="tx1"/>
                </a:solidFill>
              </a:rPr>
              <a:t> </a:t>
            </a:r>
            <a:r>
              <a:rPr lang="en-US" spc="-15" dirty="0">
                <a:solidFill>
                  <a:schemeClr val="tx1"/>
                </a:solidFill>
              </a:rPr>
              <a:t>t</a:t>
            </a:r>
            <a:r>
              <a:rPr lang="en-US" dirty="0">
                <a:solidFill>
                  <a:schemeClr val="tx1"/>
                </a:solidFill>
              </a:rPr>
              <a:t>h</a:t>
            </a:r>
            <a:r>
              <a:rPr lang="en-US" spc="-15" dirty="0">
                <a:solidFill>
                  <a:schemeClr val="tx1"/>
                </a:solidFill>
              </a:rPr>
              <a:t>e</a:t>
            </a:r>
            <a:r>
              <a:rPr lang="en-US" dirty="0">
                <a:solidFill>
                  <a:schemeClr val="tx1"/>
                </a:solidFill>
              </a:rPr>
              <a:t> b</a:t>
            </a:r>
            <a:r>
              <a:rPr lang="en-US" spc="-5" dirty="0">
                <a:solidFill>
                  <a:schemeClr val="tx1"/>
                </a:solidFill>
              </a:rPr>
              <a:t>o</a:t>
            </a:r>
            <a:r>
              <a:rPr lang="en-US" dirty="0">
                <a:solidFill>
                  <a:schemeClr val="tx1"/>
                </a:solidFill>
              </a:rPr>
              <a:t>und</a:t>
            </a:r>
            <a:r>
              <a:rPr lang="en-US" spc="-15" dirty="0">
                <a:solidFill>
                  <a:schemeClr val="tx1"/>
                </a:solidFill>
              </a:rPr>
              <a:t>a</a:t>
            </a:r>
            <a:r>
              <a:rPr lang="en-US" dirty="0">
                <a:solidFill>
                  <a:schemeClr val="tx1"/>
                </a:solidFill>
              </a:rPr>
              <a:t>r</a:t>
            </a:r>
            <a:r>
              <a:rPr lang="en-US" spc="-15" dirty="0">
                <a:solidFill>
                  <a:schemeClr val="tx1"/>
                </a:solidFill>
              </a:rPr>
              <a:t>y</a:t>
            </a:r>
            <a:r>
              <a:rPr lang="en-US" spc="-10" dirty="0">
                <a:solidFill>
                  <a:schemeClr val="tx1"/>
                </a:solidFill>
              </a:rPr>
              <a:t> b</a:t>
            </a:r>
            <a:r>
              <a:rPr lang="en-US" spc="-25" dirty="0">
                <a:solidFill>
                  <a:schemeClr val="tx1"/>
                </a:solidFill>
              </a:rPr>
              <a:t>e</a:t>
            </a:r>
            <a:r>
              <a:rPr lang="en-US" spc="-15" dirty="0">
                <a:solidFill>
                  <a:schemeClr val="tx1"/>
                </a:solidFill>
              </a:rPr>
              <a:t>t</a:t>
            </a:r>
            <a:r>
              <a:rPr lang="en-US" spc="-45" dirty="0">
                <a:solidFill>
                  <a:schemeClr val="tx1"/>
                </a:solidFill>
              </a:rPr>
              <a:t>w</a:t>
            </a:r>
            <a:r>
              <a:rPr lang="en-US" spc="-10" dirty="0">
                <a:solidFill>
                  <a:schemeClr val="tx1"/>
                </a:solidFill>
              </a:rPr>
              <a:t>ee</a:t>
            </a:r>
            <a:r>
              <a:rPr lang="en-US" dirty="0">
                <a:solidFill>
                  <a:schemeClr val="tx1"/>
                </a:solidFill>
              </a:rPr>
              <a:t>n</a:t>
            </a:r>
            <a:r>
              <a:rPr lang="en-US" spc="-5" dirty="0">
                <a:solidFill>
                  <a:schemeClr val="tx1"/>
                </a:solidFill>
              </a:rPr>
              <a:t> </a:t>
            </a:r>
            <a:r>
              <a:rPr lang="en-US" spc="-15" dirty="0">
                <a:solidFill>
                  <a:schemeClr val="tx1"/>
                </a:solidFill>
              </a:rPr>
              <a:t>t</a:t>
            </a:r>
            <a:r>
              <a:rPr lang="en-US" spc="-45" dirty="0">
                <a:solidFill>
                  <a:schemeClr val="tx1"/>
                </a:solidFill>
              </a:rPr>
              <a:t>w</a:t>
            </a:r>
            <a:r>
              <a:rPr lang="en-US" dirty="0">
                <a:solidFill>
                  <a:schemeClr val="tx1"/>
                </a:solidFill>
              </a:rPr>
              <a:t>o </a:t>
            </a:r>
            <a:r>
              <a:rPr lang="en-US" spc="-5" dirty="0">
                <a:solidFill>
                  <a:schemeClr val="tx1"/>
                </a:solidFill>
              </a:rPr>
              <a:t>classi</a:t>
            </a:r>
            <a:r>
              <a:rPr lang="en-US" dirty="0">
                <a:solidFill>
                  <a:schemeClr val="tx1"/>
                </a:solidFill>
              </a:rPr>
              <a:t>f</a:t>
            </a:r>
            <a:r>
              <a:rPr lang="en-US" spc="-5" dirty="0">
                <a:solidFill>
                  <a:schemeClr val="tx1"/>
                </a:solidFill>
              </a:rPr>
              <a:t>i</a:t>
            </a:r>
            <a:r>
              <a:rPr lang="en-US" spc="-40" dirty="0">
                <a:solidFill>
                  <a:schemeClr val="tx1"/>
                </a:solidFill>
              </a:rPr>
              <a:t>c</a:t>
            </a:r>
            <a:r>
              <a:rPr lang="en-US" spc="-25" dirty="0">
                <a:solidFill>
                  <a:schemeClr val="tx1"/>
                </a:solidFill>
              </a:rPr>
              <a:t>a</a:t>
            </a:r>
            <a:r>
              <a:rPr lang="en-US" spc="-15" dirty="0">
                <a:solidFill>
                  <a:schemeClr val="tx1"/>
                </a:solidFill>
              </a:rPr>
              <a:t>t</a:t>
            </a:r>
            <a:r>
              <a:rPr lang="en-US" spc="-5" dirty="0">
                <a:solidFill>
                  <a:schemeClr val="tx1"/>
                </a:solidFill>
              </a:rPr>
              <a:t>io</a:t>
            </a:r>
            <a:r>
              <a:rPr lang="en-US" dirty="0">
                <a:solidFill>
                  <a:schemeClr val="tx1"/>
                </a:solidFill>
              </a:rPr>
              <a:t>n</a:t>
            </a:r>
            <a:r>
              <a:rPr lang="en-US" spc="-5" dirty="0">
                <a:solidFill>
                  <a:schemeClr val="tx1"/>
                </a:solidFill>
              </a:rPr>
              <a:t> </a:t>
            </a:r>
            <a:r>
              <a:rPr lang="en-US" spc="-45" dirty="0">
                <a:solidFill>
                  <a:schemeClr val="tx1"/>
                </a:solidFill>
              </a:rPr>
              <a:t>r</a:t>
            </a:r>
            <a:r>
              <a:rPr lang="en-US" spc="-10" dirty="0">
                <a:solidFill>
                  <a:schemeClr val="tx1"/>
                </a:solidFill>
              </a:rPr>
              <a:t>e</a:t>
            </a:r>
            <a:r>
              <a:rPr lang="en-US" spc="-20" dirty="0">
                <a:solidFill>
                  <a:schemeClr val="tx1"/>
                </a:solidFill>
              </a:rPr>
              <a:t>g</a:t>
            </a:r>
            <a:r>
              <a:rPr lang="en-US" spc="-5" dirty="0">
                <a:solidFill>
                  <a:schemeClr val="tx1"/>
                </a:solidFill>
              </a:rPr>
              <a:t>io</a:t>
            </a:r>
            <a:r>
              <a:rPr lang="en-US" dirty="0">
                <a:solidFill>
                  <a:schemeClr val="tx1"/>
                </a:solidFill>
              </a:rPr>
              <a:t>ns</a:t>
            </a: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lang="en-US" dirty="0">
              <a:solidFill>
                <a:schemeClr val="tx1"/>
              </a:solidFill>
            </a:endParaRPr>
          </a:p>
          <a:p>
            <a:pPr marL="12700" marR="118745">
              <a:lnSpc>
                <a:spcPct val="100099"/>
              </a:lnSpc>
            </a:pPr>
            <a:r>
              <a:rPr lang="en-US" spc="-5" dirty="0">
                <a:solidFill>
                  <a:schemeClr val="tx1"/>
                </a:solidFill>
              </a:rPr>
              <a:t>D</a:t>
            </a:r>
            <a:r>
              <a:rPr lang="en-US" spc="-10" dirty="0">
                <a:solidFill>
                  <a:schemeClr val="tx1"/>
                </a:solidFill>
              </a:rPr>
              <a:t>e</a:t>
            </a:r>
            <a:r>
              <a:rPr lang="en-US" spc="-20" dirty="0">
                <a:solidFill>
                  <a:schemeClr val="tx1"/>
                </a:solidFill>
              </a:rPr>
              <a:t>c</a:t>
            </a:r>
            <a:r>
              <a:rPr lang="en-US" spc="-5" dirty="0">
                <a:solidFill>
                  <a:schemeClr val="tx1"/>
                </a:solidFill>
              </a:rPr>
              <a:t>isio</a:t>
            </a:r>
            <a:r>
              <a:rPr lang="en-US" dirty="0">
                <a:solidFill>
                  <a:schemeClr val="tx1"/>
                </a:solidFill>
              </a:rPr>
              <a:t>n</a:t>
            </a:r>
            <a:r>
              <a:rPr lang="en-US" spc="-5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b</a:t>
            </a:r>
            <a:r>
              <a:rPr lang="en-US" spc="-5" dirty="0">
                <a:solidFill>
                  <a:schemeClr val="tx1"/>
                </a:solidFill>
              </a:rPr>
              <a:t>o</a:t>
            </a:r>
            <a:r>
              <a:rPr lang="en-US" dirty="0">
                <a:solidFill>
                  <a:schemeClr val="tx1"/>
                </a:solidFill>
              </a:rPr>
              <a:t>undar</a:t>
            </a:r>
            <a:r>
              <a:rPr lang="en-US" spc="-5" dirty="0">
                <a:solidFill>
                  <a:schemeClr val="tx1"/>
                </a:solidFill>
              </a:rPr>
              <a:t>i</a:t>
            </a:r>
            <a:r>
              <a:rPr lang="en-US" spc="-10" dirty="0">
                <a:solidFill>
                  <a:schemeClr val="tx1"/>
                </a:solidFill>
              </a:rPr>
              <a:t>e</a:t>
            </a:r>
            <a:r>
              <a:rPr lang="en-US" dirty="0">
                <a:solidFill>
                  <a:schemeClr val="tx1"/>
                </a:solidFill>
              </a:rPr>
              <a:t>s </a:t>
            </a:r>
            <a:r>
              <a:rPr lang="en-US" spc="-40" dirty="0">
                <a:solidFill>
                  <a:schemeClr val="tx1"/>
                </a:solidFill>
              </a:rPr>
              <a:t>c</a:t>
            </a:r>
            <a:r>
              <a:rPr lang="en-US" spc="-15" dirty="0">
                <a:solidFill>
                  <a:schemeClr val="tx1"/>
                </a:solidFill>
              </a:rPr>
              <a:t>a</a:t>
            </a:r>
            <a:r>
              <a:rPr lang="en-US" dirty="0">
                <a:solidFill>
                  <a:schemeClr val="tx1"/>
                </a:solidFill>
              </a:rPr>
              <a:t>n</a:t>
            </a:r>
            <a:r>
              <a:rPr lang="en-US" spc="-5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b</a:t>
            </a:r>
            <a:r>
              <a:rPr lang="en-US" spc="-15" dirty="0">
                <a:solidFill>
                  <a:schemeClr val="tx1"/>
                </a:solidFill>
              </a:rPr>
              <a:t>e</a:t>
            </a:r>
            <a:r>
              <a:rPr lang="en-US" dirty="0">
                <a:solidFill>
                  <a:schemeClr val="tx1"/>
                </a:solidFill>
              </a:rPr>
              <a:t> n</a:t>
            </a:r>
            <a:r>
              <a:rPr lang="en-US" spc="-5" dirty="0">
                <a:solidFill>
                  <a:schemeClr val="tx1"/>
                </a:solidFill>
              </a:rPr>
              <a:t>oi</a:t>
            </a:r>
            <a:r>
              <a:rPr lang="en-US" spc="-45" dirty="0">
                <a:solidFill>
                  <a:schemeClr val="tx1"/>
                </a:solidFill>
              </a:rPr>
              <a:t>s</a:t>
            </a:r>
            <a:r>
              <a:rPr lang="en-US" spc="-10" dirty="0">
                <a:solidFill>
                  <a:schemeClr val="tx1"/>
                </a:solidFill>
              </a:rPr>
              <a:t>y; </a:t>
            </a:r>
            <a:r>
              <a:rPr lang="en-US" spc="-15" dirty="0">
                <a:solidFill>
                  <a:schemeClr val="tx1"/>
                </a:solidFill>
              </a:rPr>
              <a:t>a</a:t>
            </a:r>
            <a:r>
              <a:rPr lang="en-US" spc="-20" dirty="0">
                <a:solidFill>
                  <a:schemeClr val="tx1"/>
                </a:solidFill>
              </a:rPr>
              <a:t>f</a:t>
            </a:r>
            <a:r>
              <a:rPr lang="en-US" spc="-55" dirty="0">
                <a:solidFill>
                  <a:schemeClr val="tx1"/>
                </a:solidFill>
              </a:rPr>
              <a:t>f</a:t>
            </a:r>
            <a:r>
              <a:rPr lang="en-US" spc="-10" dirty="0">
                <a:solidFill>
                  <a:schemeClr val="tx1"/>
                </a:solidFill>
              </a:rPr>
              <a:t>e</a:t>
            </a:r>
            <a:r>
              <a:rPr lang="en-US" spc="-20" dirty="0">
                <a:solidFill>
                  <a:schemeClr val="tx1"/>
                </a:solidFill>
              </a:rPr>
              <a:t>c</a:t>
            </a:r>
            <a:r>
              <a:rPr lang="en-US" spc="-40" dirty="0">
                <a:solidFill>
                  <a:schemeClr val="tx1"/>
                </a:solidFill>
              </a:rPr>
              <a:t>t</a:t>
            </a:r>
            <a:r>
              <a:rPr lang="en-US" spc="-10" dirty="0">
                <a:solidFill>
                  <a:schemeClr val="tx1"/>
                </a:solidFill>
              </a:rPr>
              <a:t>e</a:t>
            </a:r>
            <a:r>
              <a:rPr lang="en-US" dirty="0">
                <a:solidFill>
                  <a:schemeClr val="tx1"/>
                </a:solidFill>
              </a:rPr>
              <a:t>d</a:t>
            </a:r>
            <a:r>
              <a:rPr lang="en-US" spc="-5" dirty="0">
                <a:solidFill>
                  <a:schemeClr val="tx1"/>
                </a:solidFill>
              </a:rPr>
              <a:t> </a:t>
            </a:r>
            <a:r>
              <a:rPr lang="en-US" spc="-10" dirty="0">
                <a:solidFill>
                  <a:schemeClr val="tx1"/>
                </a:solidFill>
              </a:rPr>
              <a:t>b</a:t>
            </a:r>
            <a:r>
              <a:rPr lang="en-US" spc="-15" dirty="0">
                <a:solidFill>
                  <a:schemeClr val="tx1"/>
                </a:solidFill>
              </a:rPr>
              <a:t>y</a:t>
            </a:r>
            <a:r>
              <a:rPr lang="en-US" spc="-5" dirty="0">
                <a:solidFill>
                  <a:schemeClr val="tx1"/>
                </a:solidFill>
              </a:rPr>
              <a:t> o</a:t>
            </a:r>
            <a:r>
              <a:rPr lang="en-US" dirty="0">
                <a:solidFill>
                  <a:schemeClr val="tx1"/>
                </a:solidFill>
              </a:rPr>
              <a:t>u</a:t>
            </a:r>
            <a:r>
              <a:rPr lang="en-US" spc="-15" dirty="0">
                <a:solidFill>
                  <a:schemeClr val="tx1"/>
                </a:solidFill>
              </a:rPr>
              <a:t>t</a:t>
            </a:r>
            <a:r>
              <a:rPr lang="en-US" spc="-5" dirty="0">
                <a:solidFill>
                  <a:schemeClr val="tx1"/>
                </a:solidFill>
              </a:rPr>
              <a:t>li</a:t>
            </a:r>
            <a:r>
              <a:rPr lang="en-US" spc="-10" dirty="0">
                <a:solidFill>
                  <a:schemeClr val="tx1"/>
                </a:solidFill>
              </a:rPr>
              <a:t>e</a:t>
            </a:r>
            <a:r>
              <a:rPr lang="en-US" spc="-50" dirty="0">
                <a:solidFill>
                  <a:schemeClr val="tx1"/>
                </a:solidFill>
              </a:rPr>
              <a:t>r</a:t>
            </a:r>
            <a:r>
              <a:rPr lang="en-US" dirty="0">
                <a:solidFill>
                  <a:schemeClr val="tx1"/>
                </a:solidFill>
              </a:rPr>
              <a:t>s</a:t>
            </a:r>
          </a:p>
          <a:p>
            <a:pPr>
              <a:lnSpc>
                <a:spcPct val="100000"/>
              </a:lnSpc>
              <a:spcBef>
                <a:spcPts val="52"/>
              </a:spcBef>
            </a:pPr>
            <a:endParaRPr lang="en-US" sz="2200" dirty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marL="12700" marR="5080">
              <a:lnSpc>
                <a:spcPct val="100099"/>
              </a:lnSpc>
            </a:pPr>
            <a:r>
              <a:rPr lang="en-US" dirty="0">
                <a:solidFill>
                  <a:schemeClr val="tx1"/>
                </a:solidFill>
              </a:rPr>
              <a:t>H</a:t>
            </a:r>
            <a:r>
              <a:rPr lang="en-US" spc="-15" dirty="0">
                <a:solidFill>
                  <a:schemeClr val="tx1"/>
                </a:solidFill>
              </a:rPr>
              <a:t>o</a:t>
            </a:r>
            <a:r>
              <a:rPr lang="en-US" spc="-20" dirty="0">
                <a:solidFill>
                  <a:schemeClr val="tx1"/>
                </a:solidFill>
              </a:rPr>
              <a:t>w</a:t>
            </a:r>
            <a:r>
              <a:rPr lang="en-US" spc="-10" dirty="0">
                <a:solidFill>
                  <a:schemeClr val="tx1"/>
                </a:solidFill>
              </a:rPr>
              <a:t> </a:t>
            </a:r>
            <a:r>
              <a:rPr lang="en-US" spc="-40" dirty="0">
                <a:solidFill>
                  <a:schemeClr val="tx1"/>
                </a:solidFill>
              </a:rPr>
              <a:t>t</a:t>
            </a:r>
            <a:r>
              <a:rPr lang="en-US" dirty="0">
                <a:solidFill>
                  <a:schemeClr val="tx1"/>
                </a:solidFill>
              </a:rPr>
              <a:t>o</a:t>
            </a:r>
            <a:r>
              <a:rPr lang="en-US" spc="-10" dirty="0">
                <a:solidFill>
                  <a:schemeClr val="tx1"/>
                </a:solidFill>
              </a:rPr>
              <a:t> </a:t>
            </a:r>
            <a:r>
              <a:rPr lang="en-US" spc="-5" dirty="0">
                <a:solidFill>
                  <a:schemeClr val="tx1"/>
                </a:solidFill>
              </a:rPr>
              <a:t>s</a:t>
            </a:r>
            <a:r>
              <a:rPr lang="en-US" spc="-25" dirty="0">
                <a:solidFill>
                  <a:schemeClr val="tx1"/>
                </a:solidFill>
              </a:rPr>
              <a:t>m</a:t>
            </a:r>
            <a:r>
              <a:rPr lang="en-US" spc="-5" dirty="0">
                <a:solidFill>
                  <a:schemeClr val="tx1"/>
                </a:solidFill>
              </a:rPr>
              <a:t>oo</a:t>
            </a:r>
            <a:r>
              <a:rPr lang="en-US" spc="-15" dirty="0">
                <a:solidFill>
                  <a:schemeClr val="tx1"/>
                </a:solidFill>
              </a:rPr>
              <a:t>t</a:t>
            </a:r>
            <a:r>
              <a:rPr lang="en-US" dirty="0">
                <a:solidFill>
                  <a:schemeClr val="tx1"/>
                </a:solidFill>
              </a:rPr>
              <a:t>h</a:t>
            </a:r>
            <a:r>
              <a:rPr lang="en-US" spc="-5" dirty="0">
                <a:solidFill>
                  <a:schemeClr val="tx1"/>
                </a:solidFill>
              </a:rPr>
              <a:t> o</a:t>
            </a:r>
            <a:r>
              <a:rPr lang="en-US" dirty="0">
                <a:solidFill>
                  <a:schemeClr val="tx1"/>
                </a:solidFill>
              </a:rPr>
              <a:t>u</a:t>
            </a:r>
            <a:r>
              <a:rPr lang="en-US" spc="-10" dirty="0">
                <a:solidFill>
                  <a:schemeClr val="tx1"/>
                </a:solidFill>
              </a:rPr>
              <a:t>t </a:t>
            </a:r>
            <a:r>
              <a:rPr lang="en-US" dirty="0">
                <a:solidFill>
                  <a:schemeClr val="tx1"/>
                </a:solidFill>
              </a:rPr>
              <a:t>d</a:t>
            </a:r>
            <a:r>
              <a:rPr lang="en-US" spc="-10" dirty="0">
                <a:solidFill>
                  <a:schemeClr val="tx1"/>
                </a:solidFill>
              </a:rPr>
              <a:t>e</a:t>
            </a:r>
            <a:r>
              <a:rPr lang="en-US" spc="-20" dirty="0">
                <a:solidFill>
                  <a:schemeClr val="tx1"/>
                </a:solidFill>
              </a:rPr>
              <a:t>c</a:t>
            </a:r>
            <a:r>
              <a:rPr lang="en-US" spc="-5" dirty="0">
                <a:solidFill>
                  <a:schemeClr val="tx1"/>
                </a:solidFill>
              </a:rPr>
              <a:t>isio</a:t>
            </a:r>
            <a:r>
              <a:rPr lang="en-US" dirty="0">
                <a:solidFill>
                  <a:schemeClr val="tx1"/>
                </a:solidFill>
              </a:rPr>
              <a:t>n</a:t>
            </a:r>
            <a:r>
              <a:rPr lang="en-US" spc="-5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b</a:t>
            </a:r>
            <a:r>
              <a:rPr lang="en-US" spc="-5" dirty="0">
                <a:solidFill>
                  <a:schemeClr val="tx1"/>
                </a:solidFill>
              </a:rPr>
              <a:t>o</a:t>
            </a:r>
            <a:r>
              <a:rPr lang="en-US" dirty="0">
                <a:solidFill>
                  <a:schemeClr val="tx1"/>
                </a:solidFill>
              </a:rPr>
              <a:t>undar</a:t>
            </a:r>
            <a:r>
              <a:rPr lang="en-US" spc="-5" dirty="0">
                <a:solidFill>
                  <a:schemeClr val="tx1"/>
                </a:solidFill>
              </a:rPr>
              <a:t>i</a:t>
            </a:r>
            <a:r>
              <a:rPr lang="en-US" spc="-10" dirty="0">
                <a:solidFill>
                  <a:schemeClr val="tx1"/>
                </a:solidFill>
              </a:rPr>
              <a:t>e</a:t>
            </a:r>
            <a:r>
              <a:rPr lang="en-US" spc="-5" dirty="0">
                <a:solidFill>
                  <a:schemeClr val="tx1"/>
                </a:solidFill>
              </a:rPr>
              <a:t>s</a:t>
            </a:r>
            <a:r>
              <a:rPr lang="en-US" dirty="0">
                <a:solidFill>
                  <a:schemeClr val="tx1"/>
                </a:solidFill>
              </a:rPr>
              <a:t>? </a:t>
            </a:r>
            <a:r>
              <a:rPr lang="en-US" spc="-20" dirty="0">
                <a:solidFill>
                  <a:schemeClr val="tx1"/>
                </a:solidFill>
              </a:rPr>
              <a:t>Us</a:t>
            </a:r>
            <a:r>
              <a:rPr lang="en-US" spc="-15" dirty="0">
                <a:solidFill>
                  <a:schemeClr val="tx1"/>
                </a:solidFill>
              </a:rPr>
              <a:t>e</a:t>
            </a:r>
            <a:r>
              <a:rPr lang="en-US" spc="-5" dirty="0">
                <a:solidFill>
                  <a:schemeClr val="tx1"/>
                </a:solidFill>
              </a:rPr>
              <a:t> </a:t>
            </a:r>
            <a:r>
              <a:rPr lang="en-US" spc="-30" dirty="0">
                <a:solidFill>
                  <a:schemeClr val="tx1"/>
                </a:solidFill>
              </a:rPr>
              <a:t>m</a:t>
            </a:r>
            <a:r>
              <a:rPr lang="en-US" spc="-20" dirty="0">
                <a:solidFill>
                  <a:schemeClr val="tx1"/>
                </a:solidFill>
              </a:rPr>
              <a:t>o</a:t>
            </a:r>
            <a:r>
              <a:rPr lang="en-US" spc="-45" dirty="0">
                <a:solidFill>
                  <a:schemeClr val="tx1"/>
                </a:solidFill>
              </a:rPr>
              <a:t>r</a:t>
            </a:r>
            <a:r>
              <a:rPr lang="en-US" spc="-15" dirty="0">
                <a:solidFill>
                  <a:schemeClr val="tx1"/>
                </a:solidFill>
              </a:rPr>
              <a:t>e</a:t>
            </a:r>
            <a:r>
              <a:rPr lang="en-US" spc="-5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n</a:t>
            </a:r>
            <a:r>
              <a:rPr lang="en-US" spc="-15" dirty="0">
                <a:solidFill>
                  <a:schemeClr val="tx1"/>
                </a:solidFill>
              </a:rPr>
              <a:t>e</a:t>
            </a:r>
            <a:r>
              <a:rPr lang="en-US" dirty="0">
                <a:solidFill>
                  <a:schemeClr val="tx1"/>
                </a:solidFill>
              </a:rPr>
              <a:t>i</a:t>
            </a:r>
            <a:r>
              <a:rPr lang="en-US" spc="-20" dirty="0">
                <a:solidFill>
                  <a:schemeClr val="tx1"/>
                </a:solidFill>
              </a:rPr>
              <a:t>g</a:t>
            </a:r>
            <a:r>
              <a:rPr lang="en-US" dirty="0">
                <a:solidFill>
                  <a:schemeClr val="tx1"/>
                </a:solidFill>
              </a:rPr>
              <a:t>hb</a:t>
            </a:r>
            <a:r>
              <a:rPr lang="en-US" spc="-20" dirty="0">
                <a:solidFill>
                  <a:schemeClr val="tx1"/>
                </a:solidFill>
              </a:rPr>
              <a:t>o</a:t>
            </a:r>
            <a:r>
              <a:rPr lang="en-US" spc="-55" dirty="0">
                <a:solidFill>
                  <a:schemeClr val="tx1"/>
                </a:solidFill>
              </a:rPr>
              <a:t>r</a:t>
            </a:r>
            <a:r>
              <a:rPr lang="en-US" spc="-5" dirty="0">
                <a:solidFill>
                  <a:schemeClr val="tx1"/>
                </a:solidFill>
              </a:rPr>
              <a:t>s</a:t>
            </a:r>
            <a:r>
              <a:rPr lang="en-US" spc="-10" dirty="0">
                <a:solidFill>
                  <a:schemeClr val="tx1"/>
                </a:solidFill>
              </a:rPr>
              <a:t>!</a:t>
            </a:r>
          </a:p>
          <a:p>
            <a:pPr marL="553720">
              <a:lnSpc>
                <a:spcPts val="3165"/>
              </a:lnSpc>
            </a:pPr>
            <a:endParaRPr lang="en-US" sz="2775" baseline="-19519" dirty="0"/>
          </a:p>
        </p:txBody>
      </p:sp>
    </p:spTree>
    <p:extLst>
      <p:ext uri="{BB962C8B-B14F-4D97-AF65-F5344CB8AC3E}">
        <p14:creationId xmlns:p14="http://schemas.microsoft.com/office/powerpoint/2010/main" val="46445719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A82807A8-CE6A-42E6-B3EC-57E42F113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63</a:t>
            </a:fld>
            <a:endParaRPr lang="en-US" dirty="0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404125E7-16C8-440C-990A-50D564EA04C9}"/>
              </a:ext>
            </a:extLst>
          </p:cNvPr>
          <p:cNvSpPr txBox="1">
            <a:spLocks/>
          </p:cNvSpPr>
          <p:nvPr/>
        </p:nvSpPr>
        <p:spPr>
          <a:xfrm>
            <a:off x="75183" y="321928"/>
            <a:ext cx="11196322" cy="787887"/>
          </a:xfrm>
          <a:prstGeom prst="rect">
            <a:avLst/>
          </a:prstGeom>
        </p:spPr>
        <p:txBody>
          <a:bodyPr vert="horz" wrap="square" lIns="0" tIns="48874" rIns="0" bIns="0" rtlCol="0">
            <a:spAutoFit/>
          </a:bodyPr>
          <a:lstStyle>
            <a:lvl1pPr algn="l" defTabSz="914126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799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431800">
              <a:lnSpc>
                <a:spcPct val="100000"/>
              </a:lnSpc>
            </a:pPr>
            <a:r>
              <a:rPr lang="en-US" spc="-65" dirty="0">
                <a:solidFill>
                  <a:schemeClr val="tx1"/>
                </a:solidFill>
              </a:rPr>
              <a:t>K</a:t>
            </a:r>
            <a:r>
              <a:rPr lang="en-US" dirty="0">
                <a:solidFill>
                  <a:schemeClr val="tx1"/>
                </a:solidFill>
              </a:rPr>
              <a:t>-</a:t>
            </a:r>
            <a:r>
              <a:rPr lang="en-US" spc="-5" dirty="0">
                <a:solidFill>
                  <a:schemeClr val="tx1"/>
                </a:solidFill>
              </a:rPr>
              <a:t>N</a:t>
            </a:r>
            <a:r>
              <a:rPr lang="en-US" spc="-25" dirty="0">
                <a:solidFill>
                  <a:schemeClr val="tx1"/>
                </a:solidFill>
              </a:rPr>
              <a:t>e</a:t>
            </a:r>
            <a:r>
              <a:rPr lang="en-US" spc="-20" dirty="0">
                <a:solidFill>
                  <a:schemeClr val="tx1"/>
                </a:solidFill>
              </a:rPr>
              <a:t>a</a:t>
            </a:r>
            <a:r>
              <a:rPr lang="en-US" spc="-80" dirty="0">
                <a:solidFill>
                  <a:schemeClr val="tx1"/>
                </a:solidFill>
              </a:rPr>
              <a:t>r</a:t>
            </a:r>
            <a:r>
              <a:rPr lang="en-US" spc="-25" dirty="0">
                <a:solidFill>
                  <a:schemeClr val="tx1"/>
                </a:solidFill>
              </a:rPr>
              <a:t>e</a:t>
            </a:r>
            <a:r>
              <a:rPr lang="en-US" spc="-65" dirty="0">
                <a:solidFill>
                  <a:schemeClr val="tx1"/>
                </a:solidFill>
              </a:rPr>
              <a:t>s</a:t>
            </a:r>
            <a:r>
              <a:rPr lang="en-US" spc="-15" dirty="0">
                <a:solidFill>
                  <a:schemeClr val="tx1"/>
                </a:solidFill>
              </a:rPr>
              <a:t>t</a:t>
            </a:r>
            <a:r>
              <a:rPr lang="en-US" spc="-10" dirty="0">
                <a:solidFill>
                  <a:schemeClr val="tx1"/>
                </a:solidFill>
              </a:rPr>
              <a:t> </a:t>
            </a:r>
            <a:r>
              <a:rPr lang="en-US" spc="-5" dirty="0">
                <a:solidFill>
                  <a:schemeClr val="tx1"/>
                </a:solidFill>
              </a:rPr>
              <a:t>Ne</a:t>
            </a:r>
            <a:r>
              <a:rPr lang="en-US" dirty="0">
                <a:solidFill>
                  <a:schemeClr val="tx1"/>
                </a:solidFill>
              </a:rPr>
              <a:t>i</a:t>
            </a:r>
            <a:r>
              <a:rPr lang="en-US" spc="-25" dirty="0">
                <a:solidFill>
                  <a:schemeClr val="tx1"/>
                </a:solidFill>
              </a:rPr>
              <a:t>gh</a:t>
            </a:r>
            <a:r>
              <a:rPr lang="en-US" spc="-30" dirty="0">
                <a:solidFill>
                  <a:schemeClr val="tx1"/>
                </a:solidFill>
              </a:rPr>
              <a:t>b</a:t>
            </a:r>
            <a:r>
              <a:rPr lang="en-US" dirty="0">
                <a:solidFill>
                  <a:schemeClr val="tx1"/>
                </a:solidFill>
              </a:rPr>
              <a:t>o</a:t>
            </a:r>
            <a:r>
              <a:rPr lang="en-US" spc="-100" dirty="0">
                <a:solidFill>
                  <a:schemeClr val="tx1"/>
                </a:solidFill>
              </a:rPr>
              <a:t>r</a:t>
            </a:r>
            <a:r>
              <a:rPr lang="en-US" spc="-20" dirty="0">
                <a:solidFill>
                  <a:schemeClr val="tx1"/>
                </a:solidFill>
              </a:rPr>
              <a:t>s</a:t>
            </a: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601F4F58-2FC7-41A9-AE5B-40693BCD5D0F}"/>
              </a:ext>
            </a:extLst>
          </p:cNvPr>
          <p:cNvSpPr/>
          <p:nvPr/>
        </p:nvSpPr>
        <p:spPr>
          <a:xfrm>
            <a:off x="321703" y="1824790"/>
            <a:ext cx="5528120" cy="406272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F58ADD45-6AAB-4CEE-B317-0CF072D70590}"/>
              </a:ext>
            </a:extLst>
          </p:cNvPr>
          <p:cNvSpPr/>
          <p:nvPr/>
        </p:nvSpPr>
        <p:spPr>
          <a:xfrm>
            <a:off x="6188360" y="1824790"/>
            <a:ext cx="5587274" cy="406271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2008B6C0-B527-4027-9270-D346FA5D94E4}"/>
              </a:ext>
            </a:extLst>
          </p:cNvPr>
          <p:cNvSpPr txBox="1"/>
          <p:nvPr/>
        </p:nvSpPr>
        <p:spPr>
          <a:xfrm>
            <a:off x="2670630" y="1401690"/>
            <a:ext cx="830580" cy="406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-20" dirty="0">
                <a:latin typeface="Calibri"/>
                <a:cs typeface="Calibri"/>
              </a:rPr>
              <a:t>K =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1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EB9576AC-AAEB-4A95-8486-5F2A4A7E3AB8}"/>
              </a:ext>
            </a:extLst>
          </p:cNvPr>
          <p:cNvSpPr txBox="1"/>
          <p:nvPr/>
        </p:nvSpPr>
        <p:spPr>
          <a:xfrm>
            <a:off x="5805394" y="435491"/>
            <a:ext cx="5838190" cy="13855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699"/>
              </a:lnSpc>
            </a:pPr>
            <a:r>
              <a:rPr sz="2400" spc="-1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30" dirty="0">
                <a:latin typeface="Calibri"/>
                <a:cs typeface="Calibri"/>
              </a:rPr>
              <a:t>s</a:t>
            </a:r>
            <a:r>
              <a:rPr sz="2400" spc="-40" dirty="0">
                <a:latin typeface="Calibri"/>
                <a:cs typeface="Calibri"/>
              </a:rPr>
              <a:t>t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ad</a:t>
            </a:r>
            <a:r>
              <a:rPr sz="2400" spc="-5" dirty="0">
                <a:latin typeface="Calibri"/>
                <a:cs typeface="Calibri"/>
              </a:rPr>
              <a:t> o</a:t>
            </a:r>
            <a:r>
              <a:rPr sz="2400" dirty="0">
                <a:latin typeface="Calibri"/>
                <a:cs typeface="Calibri"/>
              </a:rPr>
              <a:t>f </a:t>
            </a:r>
            <a:r>
              <a:rPr sz="2400" spc="-40" dirty="0">
                <a:latin typeface="Calibri"/>
                <a:cs typeface="Calibri"/>
              </a:rPr>
              <a:t>c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p</a:t>
            </a:r>
            <a:r>
              <a:rPr sz="2400" spc="-15" dirty="0">
                <a:latin typeface="Calibri"/>
                <a:cs typeface="Calibri"/>
              </a:rPr>
              <a:t>y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15" dirty="0">
                <a:latin typeface="Calibri"/>
                <a:cs typeface="Calibri"/>
              </a:rPr>
              <a:t>g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l</a:t>
            </a:r>
            <a:r>
              <a:rPr sz="2400" dirty="0">
                <a:latin typeface="Calibri"/>
                <a:cs typeface="Calibri"/>
              </a:rPr>
              <a:t>ab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l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5" dirty="0">
                <a:latin typeface="Calibri"/>
                <a:cs typeface="Calibri"/>
              </a:rPr>
              <a:t>f</a:t>
            </a:r>
            <a:r>
              <a:rPr sz="2400" spc="-5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20" dirty="0">
                <a:latin typeface="Calibri"/>
                <a:cs typeface="Calibri"/>
              </a:rPr>
              <a:t>m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30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t 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spc="-20" dirty="0">
                <a:latin typeface="Calibri"/>
                <a:cs typeface="Calibri"/>
              </a:rPr>
              <a:t>g</a:t>
            </a:r>
            <a:r>
              <a:rPr sz="2400" dirty="0">
                <a:latin typeface="Calibri"/>
                <a:cs typeface="Calibri"/>
              </a:rPr>
              <a:t>hb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215" dirty="0">
                <a:latin typeface="Calibri"/>
                <a:cs typeface="Calibri"/>
              </a:rPr>
              <a:t>r</a:t>
            </a:r>
            <a:r>
              <a:rPr sz="2400" spc="-10" dirty="0">
                <a:latin typeface="Calibri"/>
                <a:cs typeface="Calibri"/>
              </a:rPr>
              <a:t>, </a:t>
            </a:r>
            <a:r>
              <a:rPr sz="2400" spc="-45" dirty="0">
                <a:latin typeface="Calibri"/>
                <a:cs typeface="Calibri"/>
              </a:rPr>
              <a:t>t</a:t>
            </a:r>
            <a:r>
              <a:rPr sz="2400" spc="-15" dirty="0">
                <a:latin typeface="Calibri"/>
                <a:cs typeface="Calibri"/>
              </a:rPr>
              <a:t>a</a:t>
            </a:r>
            <a:r>
              <a:rPr sz="2400" spc="-100" dirty="0">
                <a:latin typeface="Calibri"/>
                <a:cs typeface="Calibri"/>
              </a:rPr>
              <a:t>k</a:t>
            </a:r>
            <a:r>
              <a:rPr sz="2400" spc="-15" dirty="0">
                <a:latin typeface="Calibri"/>
                <a:cs typeface="Calibri"/>
              </a:rPr>
              <a:t>e </a:t>
            </a:r>
            <a:r>
              <a:rPr sz="2400" b="1" spc="-5" dirty="0">
                <a:latin typeface="Calibri"/>
                <a:cs typeface="Calibri"/>
              </a:rPr>
              <a:t>m</a:t>
            </a:r>
            <a:r>
              <a:rPr sz="2400" b="1" spc="-15" dirty="0">
                <a:latin typeface="Calibri"/>
                <a:cs typeface="Calibri"/>
              </a:rPr>
              <a:t>a</a:t>
            </a:r>
            <a:r>
              <a:rPr sz="2400" b="1" spc="-5" dirty="0">
                <a:latin typeface="Calibri"/>
                <a:cs typeface="Calibri"/>
              </a:rPr>
              <a:t>j</a:t>
            </a:r>
            <a:r>
              <a:rPr sz="2400" b="1" spc="-20" dirty="0">
                <a:latin typeface="Calibri"/>
                <a:cs typeface="Calibri"/>
              </a:rPr>
              <a:t>o</a:t>
            </a:r>
            <a:r>
              <a:rPr sz="2400" b="1" spc="-5" dirty="0">
                <a:latin typeface="Calibri"/>
                <a:cs typeface="Calibri"/>
              </a:rPr>
              <a:t>r</a:t>
            </a:r>
            <a:r>
              <a:rPr sz="2400" b="1" spc="-15" dirty="0">
                <a:latin typeface="Calibri"/>
                <a:cs typeface="Calibri"/>
              </a:rPr>
              <a:t>i</a:t>
            </a:r>
            <a:r>
              <a:rPr sz="2400" b="1" spc="-5" dirty="0">
                <a:latin typeface="Calibri"/>
                <a:cs typeface="Calibri"/>
              </a:rPr>
              <a:t>t</a:t>
            </a:r>
            <a:r>
              <a:rPr sz="2400" b="1" spc="-15" dirty="0">
                <a:latin typeface="Calibri"/>
                <a:cs typeface="Calibri"/>
              </a:rPr>
              <a:t>y</a:t>
            </a:r>
            <a:r>
              <a:rPr sz="2400" b="1" spc="-5" dirty="0">
                <a:latin typeface="Calibri"/>
                <a:cs typeface="Calibri"/>
              </a:rPr>
              <a:t> </a:t>
            </a:r>
            <a:r>
              <a:rPr sz="2400" b="1" spc="-20" dirty="0">
                <a:latin typeface="Calibri"/>
                <a:cs typeface="Calibri"/>
              </a:rPr>
              <a:t>vo</a:t>
            </a:r>
            <a:r>
              <a:rPr sz="2400" b="1" spc="-35" dirty="0">
                <a:latin typeface="Calibri"/>
                <a:cs typeface="Calibri"/>
              </a:rPr>
              <a:t>t</a:t>
            </a:r>
            <a:r>
              <a:rPr sz="2400" b="1" dirty="0">
                <a:latin typeface="Calibri"/>
                <a:cs typeface="Calibri"/>
              </a:rPr>
              <a:t>e</a:t>
            </a:r>
            <a:r>
              <a:rPr sz="2400" b="1" spc="-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f</a:t>
            </a:r>
            <a:r>
              <a:rPr sz="2400" spc="-5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20" dirty="0">
                <a:latin typeface="Calibri"/>
                <a:cs typeface="Calibri"/>
              </a:rPr>
              <a:t>m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K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5" dirty="0">
                <a:latin typeface="Calibri"/>
                <a:cs typeface="Calibri"/>
              </a:rPr>
              <a:t>los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30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t </a:t>
            </a:r>
            <a:r>
              <a:rPr sz="2400" dirty="0">
                <a:latin typeface="Calibri"/>
                <a:cs typeface="Calibri"/>
              </a:rPr>
              <a:t>p</a:t>
            </a:r>
            <a:r>
              <a:rPr sz="2400" spc="-5" dirty="0">
                <a:latin typeface="Calibri"/>
                <a:cs typeface="Calibri"/>
              </a:rPr>
              <a:t>oi</a:t>
            </a:r>
            <a:r>
              <a:rPr sz="2400" spc="-20" dirty="0">
                <a:latin typeface="Calibri"/>
                <a:cs typeface="Calibri"/>
              </a:rPr>
              <a:t>n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s</a:t>
            </a:r>
            <a:endParaRPr sz="2400">
              <a:latin typeface="Calibri"/>
              <a:cs typeface="Calibri"/>
            </a:endParaRPr>
          </a:p>
          <a:p>
            <a:pPr marL="514350" algn="ctr">
              <a:lnSpc>
                <a:spcPct val="100000"/>
              </a:lnSpc>
              <a:spcBef>
                <a:spcPts val="1550"/>
              </a:spcBef>
            </a:pPr>
            <a:r>
              <a:rPr sz="3200" spc="-20" dirty="0">
                <a:latin typeface="Calibri"/>
                <a:cs typeface="Calibri"/>
              </a:rPr>
              <a:t>K =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3</a:t>
            </a:r>
            <a:endParaRPr sz="32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7189216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圖片 11">
            <a:extLst>
              <a:ext uri="{FF2B5EF4-FFF2-40B4-BE49-F238E27FC236}">
                <a16:creationId xmlns:a16="http://schemas.microsoft.com/office/drawing/2014/main" id="{7C4C0275-FF7B-4F13-81F9-9E48A16371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141" y="356675"/>
            <a:ext cx="11758231" cy="5386899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E688F2FB-5F1E-4AAF-AA0A-790E9A02528F}"/>
              </a:ext>
            </a:extLst>
          </p:cNvPr>
          <p:cNvSpPr/>
          <p:nvPr/>
        </p:nvSpPr>
        <p:spPr>
          <a:xfrm>
            <a:off x="401609" y="1073792"/>
            <a:ext cx="4565676" cy="84297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9DFC9083-29D7-4E91-A91E-07D3CA3D4B58}"/>
              </a:ext>
            </a:extLst>
          </p:cNvPr>
          <p:cNvSpPr/>
          <p:nvPr/>
        </p:nvSpPr>
        <p:spPr>
          <a:xfrm>
            <a:off x="2401860" y="376526"/>
            <a:ext cx="6837390" cy="84297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44D157E0-0B39-4ED6-8892-FF7BFB4BD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64</a:t>
            </a:fld>
            <a:endParaRPr lang="en-US" dirty="0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FAEAFEF1-9F8D-4570-B172-0A57C680ACBC}"/>
              </a:ext>
            </a:extLst>
          </p:cNvPr>
          <p:cNvSpPr txBox="1">
            <a:spLocks/>
          </p:cNvSpPr>
          <p:nvPr/>
        </p:nvSpPr>
        <p:spPr>
          <a:xfrm>
            <a:off x="16162" y="356676"/>
            <a:ext cx="11196322" cy="6001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algn="l" defTabSz="914126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799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431800" algn="ctr">
              <a:lnSpc>
                <a:spcPct val="100000"/>
              </a:lnSpc>
            </a:pPr>
            <a:r>
              <a:rPr lang="en-US" sz="3900" b="1" spc="35" dirty="0">
                <a:solidFill>
                  <a:srgbClr val="196DB4"/>
                </a:solidFill>
                <a:latin typeface="Calibri Light"/>
                <a:cs typeface="Calibri Light"/>
              </a:rPr>
              <a:t>Nearest Neighbor</a:t>
            </a:r>
            <a:endParaRPr lang="en-US" sz="4000" b="1" dirty="0">
              <a:solidFill>
                <a:srgbClr val="196DB4"/>
              </a:solidFill>
              <a:latin typeface="Calibri Light"/>
              <a:cs typeface="Calibri Light"/>
            </a:endParaRPr>
          </a:p>
        </p:txBody>
      </p:sp>
      <p:sp>
        <p:nvSpPr>
          <p:cNvPr id="4" name="object 7">
            <a:extLst>
              <a:ext uri="{FF2B5EF4-FFF2-40B4-BE49-F238E27FC236}">
                <a16:creationId xmlns:a16="http://schemas.microsoft.com/office/drawing/2014/main" id="{FFD5A61C-D395-444F-B613-988A364DFE9E}"/>
              </a:ext>
            </a:extLst>
          </p:cNvPr>
          <p:cNvSpPr txBox="1"/>
          <p:nvPr/>
        </p:nvSpPr>
        <p:spPr>
          <a:xfrm>
            <a:off x="714342" y="1098097"/>
            <a:ext cx="4252943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altLang="zh-TW" sz="3600" spc="-10" dirty="0">
                <a:latin typeface="Calibri"/>
                <a:cs typeface="Calibri"/>
              </a:rPr>
              <a:t>NN classifier = dog</a:t>
            </a:r>
            <a:endParaRPr sz="3600" dirty="0">
              <a:latin typeface="Calibri"/>
              <a:cs typeface="Calibri"/>
            </a:endParaRPr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3B65FC64-780A-49AA-AD20-F59A5D664F6D}"/>
              </a:ext>
            </a:extLst>
          </p:cNvPr>
          <p:cNvCxnSpPr>
            <a:cxnSpLocks/>
          </p:cNvCxnSpPr>
          <p:nvPr/>
        </p:nvCxnSpPr>
        <p:spPr>
          <a:xfrm flipH="1">
            <a:off x="571500" y="5743575"/>
            <a:ext cx="10829925" cy="0"/>
          </a:xfrm>
          <a:prstGeom prst="line">
            <a:avLst/>
          </a:prstGeom>
          <a:ln w="38100"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object 7">
            <a:extLst>
              <a:ext uri="{FF2B5EF4-FFF2-40B4-BE49-F238E27FC236}">
                <a16:creationId xmlns:a16="http://schemas.microsoft.com/office/drawing/2014/main" id="{477098CF-48D4-4CBC-B4A9-E2E726F45567}"/>
              </a:ext>
            </a:extLst>
          </p:cNvPr>
          <p:cNvSpPr txBox="1"/>
          <p:nvPr/>
        </p:nvSpPr>
        <p:spPr>
          <a:xfrm>
            <a:off x="5419693" y="5763424"/>
            <a:ext cx="1666908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altLang="zh-TW" sz="3600" spc="-10" dirty="0">
                <a:latin typeface="Calibri"/>
                <a:cs typeface="Calibri"/>
              </a:rPr>
              <a:t>distance</a:t>
            </a:r>
            <a:endParaRPr sz="3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162177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137F75B6-15FB-4509-9973-EC5FA07D4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65</a:t>
            </a:fld>
            <a:endParaRPr lang="en-US" dirty="0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0A321983-332B-4999-8D35-8BEAB7CC3D2D}"/>
              </a:ext>
            </a:extLst>
          </p:cNvPr>
          <p:cNvSpPr txBox="1">
            <a:spLocks/>
          </p:cNvSpPr>
          <p:nvPr/>
        </p:nvSpPr>
        <p:spPr>
          <a:xfrm>
            <a:off x="497838" y="402714"/>
            <a:ext cx="11196322" cy="787887"/>
          </a:xfrm>
          <a:prstGeom prst="rect">
            <a:avLst/>
          </a:prstGeom>
        </p:spPr>
        <p:txBody>
          <a:bodyPr vert="horz" wrap="square" lIns="0" tIns="48874" rIns="0" bIns="0" rtlCol="0">
            <a:spAutoFit/>
          </a:bodyPr>
          <a:lstStyle>
            <a:lvl1pPr algn="l" defTabSz="914126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799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431800">
              <a:lnSpc>
                <a:spcPct val="100000"/>
              </a:lnSpc>
            </a:pPr>
            <a:r>
              <a:rPr lang="en-US" spc="-65" dirty="0">
                <a:solidFill>
                  <a:schemeClr val="tx1"/>
                </a:solidFill>
              </a:rPr>
              <a:t>K</a:t>
            </a:r>
            <a:r>
              <a:rPr lang="en-US" dirty="0">
                <a:solidFill>
                  <a:schemeClr val="tx1"/>
                </a:solidFill>
              </a:rPr>
              <a:t>-</a:t>
            </a:r>
            <a:r>
              <a:rPr lang="en-US" spc="-5" dirty="0">
                <a:solidFill>
                  <a:schemeClr val="tx1"/>
                </a:solidFill>
              </a:rPr>
              <a:t>N</a:t>
            </a:r>
            <a:r>
              <a:rPr lang="en-US" spc="-25" dirty="0">
                <a:solidFill>
                  <a:schemeClr val="tx1"/>
                </a:solidFill>
              </a:rPr>
              <a:t>e</a:t>
            </a:r>
            <a:r>
              <a:rPr lang="en-US" spc="-20" dirty="0">
                <a:solidFill>
                  <a:schemeClr val="tx1"/>
                </a:solidFill>
              </a:rPr>
              <a:t>a</a:t>
            </a:r>
            <a:r>
              <a:rPr lang="en-US" spc="-80" dirty="0">
                <a:solidFill>
                  <a:schemeClr val="tx1"/>
                </a:solidFill>
              </a:rPr>
              <a:t>r</a:t>
            </a:r>
            <a:r>
              <a:rPr lang="en-US" spc="-25" dirty="0">
                <a:solidFill>
                  <a:schemeClr val="tx1"/>
                </a:solidFill>
              </a:rPr>
              <a:t>e</a:t>
            </a:r>
            <a:r>
              <a:rPr lang="en-US" spc="-65" dirty="0">
                <a:solidFill>
                  <a:schemeClr val="tx1"/>
                </a:solidFill>
              </a:rPr>
              <a:t>s</a:t>
            </a:r>
            <a:r>
              <a:rPr lang="en-US" spc="-15" dirty="0">
                <a:solidFill>
                  <a:schemeClr val="tx1"/>
                </a:solidFill>
              </a:rPr>
              <a:t>t</a:t>
            </a:r>
            <a:r>
              <a:rPr lang="en-US" spc="-10" dirty="0">
                <a:solidFill>
                  <a:schemeClr val="tx1"/>
                </a:solidFill>
              </a:rPr>
              <a:t> </a:t>
            </a:r>
            <a:r>
              <a:rPr lang="en-US" spc="-5" dirty="0">
                <a:solidFill>
                  <a:schemeClr val="tx1"/>
                </a:solidFill>
              </a:rPr>
              <a:t>Ne</a:t>
            </a:r>
            <a:r>
              <a:rPr lang="en-US" dirty="0">
                <a:solidFill>
                  <a:schemeClr val="tx1"/>
                </a:solidFill>
              </a:rPr>
              <a:t>i</a:t>
            </a:r>
            <a:r>
              <a:rPr lang="en-US" spc="-25" dirty="0">
                <a:solidFill>
                  <a:schemeClr val="tx1"/>
                </a:solidFill>
              </a:rPr>
              <a:t>gh</a:t>
            </a:r>
            <a:r>
              <a:rPr lang="en-US" spc="-30" dirty="0">
                <a:solidFill>
                  <a:schemeClr val="tx1"/>
                </a:solidFill>
              </a:rPr>
              <a:t>b</a:t>
            </a:r>
            <a:r>
              <a:rPr lang="en-US" dirty="0">
                <a:solidFill>
                  <a:schemeClr val="tx1"/>
                </a:solidFill>
              </a:rPr>
              <a:t>o</a:t>
            </a:r>
            <a:r>
              <a:rPr lang="en-US" spc="-100" dirty="0">
                <a:solidFill>
                  <a:schemeClr val="tx1"/>
                </a:solidFill>
              </a:rPr>
              <a:t>r</a:t>
            </a:r>
            <a:r>
              <a:rPr lang="en-US" spc="-20" dirty="0">
                <a:solidFill>
                  <a:schemeClr val="tx1"/>
                </a:solidFill>
              </a:rPr>
              <a:t>s</a:t>
            </a: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0F67C328-CE68-4A8D-81D5-C5E400E9502A}"/>
              </a:ext>
            </a:extLst>
          </p:cNvPr>
          <p:cNvSpPr/>
          <p:nvPr/>
        </p:nvSpPr>
        <p:spPr>
          <a:xfrm>
            <a:off x="321703" y="1824790"/>
            <a:ext cx="5528120" cy="406272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BD9C2A0F-73F4-4069-8C50-E57E46779E57}"/>
              </a:ext>
            </a:extLst>
          </p:cNvPr>
          <p:cNvSpPr/>
          <p:nvPr/>
        </p:nvSpPr>
        <p:spPr>
          <a:xfrm>
            <a:off x="6188360" y="1824790"/>
            <a:ext cx="5587274" cy="406271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2FEB1DCD-CBC6-45AA-B0FA-9176930720CB}"/>
              </a:ext>
            </a:extLst>
          </p:cNvPr>
          <p:cNvSpPr txBox="1"/>
          <p:nvPr/>
        </p:nvSpPr>
        <p:spPr>
          <a:xfrm>
            <a:off x="2670630" y="1401690"/>
            <a:ext cx="830580" cy="406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-20" dirty="0">
                <a:latin typeface="Calibri"/>
                <a:cs typeface="Calibri"/>
              </a:rPr>
              <a:t>K =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1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9C0E79F5-EE0B-4B77-A864-CC3D6384D643}"/>
              </a:ext>
            </a:extLst>
          </p:cNvPr>
          <p:cNvSpPr txBox="1"/>
          <p:nvPr/>
        </p:nvSpPr>
        <p:spPr>
          <a:xfrm>
            <a:off x="8566866" y="1388987"/>
            <a:ext cx="829944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-20" dirty="0">
                <a:latin typeface="Calibri"/>
                <a:cs typeface="Calibri"/>
              </a:rPr>
              <a:t>K =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3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911526EC-1F77-488B-A529-2528F6894175}"/>
              </a:ext>
            </a:extLst>
          </p:cNvPr>
          <p:cNvSpPr/>
          <p:nvPr/>
        </p:nvSpPr>
        <p:spPr>
          <a:xfrm>
            <a:off x="2153817" y="3784376"/>
            <a:ext cx="319405" cy="144145"/>
          </a:xfrm>
          <a:custGeom>
            <a:avLst/>
            <a:gdLst/>
            <a:ahLst/>
            <a:cxnLst/>
            <a:rect l="l" t="t" r="r" b="b"/>
            <a:pathLst>
              <a:path w="319405" h="144145">
                <a:moveTo>
                  <a:pt x="318958" y="0"/>
                </a:moveTo>
                <a:lnTo>
                  <a:pt x="0" y="143549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7C97D68E-1009-48C3-9E51-C26674A9D963}"/>
              </a:ext>
            </a:extLst>
          </p:cNvPr>
          <p:cNvSpPr/>
          <p:nvPr/>
        </p:nvSpPr>
        <p:spPr>
          <a:xfrm>
            <a:off x="2222338" y="3229335"/>
            <a:ext cx="239395" cy="582295"/>
          </a:xfrm>
          <a:custGeom>
            <a:avLst/>
            <a:gdLst/>
            <a:ahLst/>
            <a:cxnLst/>
            <a:rect l="l" t="t" r="r" b="b"/>
            <a:pathLst>
              <a:path w="239394" h="582295">
                <a:moveTo>
                  <a:pt x="0" y="0"/>
                </a:moveTo>
                <a:lnTo>
                  <a:pt x="238861" y="582295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18F4DBB5-30E0-4AD7-BDF0-B6EF380A346F}"/>
              </a:ext>
            </a:extLst>
          </p:cNvPr>
          <p:cNvSpPr/>
          <p:nvPr/>
        </p:nvSpPr>
        <p:spPr>
          <a:xfrm>
            <a:off x="2232577" y="3215708"/>
            <a:ext cx="394970" cy="60325"/>
          </a:xfrm>
          <a:custGeom>
            <a:avLst/>
            <a:gdLst/>
            <a:ahLst/>
            <a:cxnLst/>
            <a:rect l="l" t="t" r="r" b="b"/>
            <a:pathLst>
              <a:path w="394969" h="60325">
                <a:moveTo>
                  <a:pt x="0" y="0"/>
                </a:moveTo>
                <a:lnTo>
                  <a:pt x="394875" y="59926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D67C1360-17A2-413E-92B6-4F6701DA2C96}"/>
              </a:ext>
            </a:extLst>
          </p:cNvPr>
          <p:cNvSpPr/>
          <p:nvPr/>
        </p:nvSpPr>
        <p:spPr>
          <a:xfrm>
            <a:off x="2627453" y="3276984"/>
            <a:ext cx="69850" cy="392430"/>
          </a:xfrm>
          <a:custGeom>
            <a:avLst/>
            <a:gdLst/>
            <a:ahLst/>
            <a:cxnLst/>
            <a:rect l="l" t="t" r="r" b="b"/>
            <a:pathLst>
              <a:path w="69850" h="392429">
                <a:moveTo>
                  <a:pt x="0" y="0"/>
                </a:moveTo>
                <a:lnTo>
                  <a:pt x="69448" y="392190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1">
            <a:extLst>
              <a:ext uri="{FF2B5EF4-FFF2-40B4-BE49-F238E27FC236}">
                <a16:creationId xmlns:a16="http://schemas.microsoft.com/office/drawing/2014/main" id="{28D058F9-66F2-418E-A3B2-986A2000A531}"/>
              </a:ext>
            </a:extLst>
          </p:cNvPr>
          <p:cNvSpPr/>
          <p:nvPr/>
        </p:nvSpPr>
        <p:spPr>
          <a:xfrm>
            <a:off x="2685327" y="3680749"/>
            <a:ext cx="220345" cy="12065"/>
          </a:xfrm>
          <a:custGeom>
            <a:avLst/>
            <a:gdLst/>
            <a:ahLst/>
            <a:cxnLst/>
            <a:rect l="l" t="t" r="r" b="b"/>
            <a:pathLst>
              <a:path w="220344" h="12064">
                <a:moveTo>
                  <a:pt x="0" y="11576"/>
                </a:moveTo>
                <a:lnTo>
                  <a:pt x="219919" y="0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2">
            <a:extLst>
              <a:ext uri="{FF2B5EF4-FFF2-40B4-BE49-F238E27FC236}">
                <a16:creationId xmlns:a16="http://schemas.microsoft.com/office/drawing/2014/main" id="{F3BEDCE9-9BB9-4975-8569-1405CA24FCDD}"/>
              </a:ext>
            </a:extLst>
          </p:cNvPr>
          <p:cNvSpPr/>
          <p:nvPr/>
        </p:nvSpPr>
        <p:spPr>
          <a:xfrm>
            <a:off x="2870521" y="3287210"/>
            <a:ext cx="324485" cy="417195"/>
          </a:xfrm>
          <a:custGeom>
            <a:avLst/>
            <a:gdLst/>
            <a:ahLst/>
            <a:cxnLst/>
            <a:rect l="l" t="t" r="r" b="b"/>
            <a:pathLst>
              <a:path w="324485" h="417195">
                <a:moveTo>
                  <a:pt x="0" y="416688"/>
                </a:moveTo>
                <a:lnTo>
                  <a:pt x="324091" y="0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3">
            <a:extLst>
              <a:ext uri="{FF2B5EF4-FFF2-40B4-BE49-F238E27FC236}">
                <a16:creationId xmlns:a16="http://schemas.microsoft.com/office/drawing/2014/main" id="{647C59FE-4988-47BC-938C-BD40B52A56E1}"/>
              </a:ext>
            </a:extLst>
          </p:cNvPr>
          <p:cNvSpPr/>
          <p:nvPr/>
        </p:nvSpPr>
        <p:spPr>
          <a:xfrm>
            <a:off x="3032567" y="2951543"/>
            <a:ext cx="162560" cy="335915"/>
          </a:xfrm>
          <a:custGeom>
            <a:avLst/>
            <a:gdLst/>
            <a:ahLst/>
            <a:cxnLst/>
            <a:rect l="l" t="t" r="r" b="b"/>
            <a:pathLst>
              <a:path w="162560" h="335914">
                <a:moveTo>
                  <a:pt x="0" y="0"/>
                </a:moveTo>
                <a:lnTo>
                  <a:pt x="162046" y="335667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4">
            <a:extLst>
              <a:ext uri="{FF2B5EF4-FFF2-40B4-BE49-F238E27FC236}">
                <a16:creationId xmlns:a16="http://schemas.microsoft.com/office/drawing/2014/main" id="{F0D875E4-C27B-438B-AF78-4356379D5990}"/>
              </a:ext>
            </a:extLst>
          </p:cNvPr>
          <p:cNvSpPr/>
          <p:nvPr/>
        </p:nvSpPr>
        <p:spPr>
          <a:xfrm>
            <a:off x="3032567" y="2395958"/>
            <a:ext cx="92710" cy="555625"/>
          </a:xfrm>
          <a:custGeom>
            <a:avLst/>
            <a:gdLst/>
            <a:ahLst/>
            <a:cxnLst/>
            <a:rect l="l" t="t" r="r" b="b"/>
            <a:pathLst>
              <a:path w="92710" h="555625">
                <a:moveTo>
                  <a:pt x="0" y="555585"/>
                </a:moveTo>
                <a:lnTo>
                  <a:pt x="92598" y="0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5">
            <a:extLst>
              <a:ext uri="{FF2B5EF4-FFF2-40B4-BE49-F238E27FC236}">
                <a16:creationId xmlns:a16="http://schemas.microsoft.com/office/drawing/2014/main" id="{032EDB9F-10AA-4AA3-9496-1E2CF768233E}"/>
              </a:ext>
            </a:extLst>
          </p:cNvPr>
          <p:cNvSpPr/>
          <p:nvPr/>
        </p:nvSpPr>
        <p:spPr>
          <a:xfrm>
            <a:off x="3125165" y="1921397"/>
            <a:ext cx="579120" cy="509270"/>
          </a:xfrm>
          <a:custGeom>
            <a:avLst/>
            <a:gdLst/>
            <a:ahLst/>
            <a:cxnLst/>
            <a:rect l="l" t="t" r="r" b="b"/>
            <a:pathLst>
              <a:path w="579120" h="509269">
                <a:moveTo>
                  <a:pt x="0" y="509088"/>
                </a:moveTo>
                <a:lnTo>
                  <a:pt x="578734" y="0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6">
            <a:extLst>
              <a:ext uri="{FF2B5EF4-FFF2-40B4-BE49-F238E27FC236}">
                <a16:creationId xmlns:a16="http://schemas.microsoft.com/office/drawing/2014/main" id="{15821A95-3088-4515-9F60-CA94E4ACA1EE}"/>
              </a:ext>
            </a:extLst>
          </p:cNvPr>
          <p:cNvSpPr/>
          <p:nvPr/>
        </p:nvSpPr>
        <p:spPr>
          <a:xfrm>
            <a:off x="8449518" y="2696999"/>
            <a:ext cx="974725" cy="960755"/>
          </a:xfrm>
          <a:custGeom>
            <a:avLst/>
            <a:gdLst/>
            <a:ahLst/>
            <a:cxnLst/>
            <a:rect l="l" t="t" r="r" b="b"/>
            <a:pathLst>
              <a:path w="974725" h="960754">
                <a:moveTo>
                  <a:pt x="0" y="960600"/>
                </a:moveTo>
                <a:lnTo>
                  <a:pt x="974203" y="0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7">
            <a:extLst>
              <a:ext uri="{FF2B5EF4-FFF2-40B4-BE49-F238E27FC236}">
                <a16:creationId xmlns:a16="http://schemas.microsoft.com/office/drawing/2014/main" id="{2DE2AD98-BC5D-4DAD-8320-E65651162B58}"/>
              </a:ext>
            </a:extLst>
          </p:cNvPr>
          <p:cNvSpPr/>
          <p:nvPr/>
        </p:nvSpPr>
        <p:spPr>
          <a:xfrm>
            <a:off x="7953736" y="4155310"/>
            <a:ext cx="114300" cy="164465"/>
          </a:xfrm>
          <a:custGeom>
            <a:avLst/>
            <a:gdLst/>
            <a:ahLst/>
            <a:cxnLst/>
            <a:rect l="l" t="t" r="r" b="b"/>
            <a:pathLst>
              <a:path w="114300" h="164464">
                <a:moveTo>
                  <a:pt x="0" y="163976"/>
                </a:moveTo>
                <a:lnTo>
                  <a:pt x="113817" y="0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8">
            <a:extLst>
              <a:ext uri="{FF2B5EF4-FFF2-40B4-BE49-F238E27FC236}">
                <a16:creationId xmlns:a16="http://schemas.microsoft.com/office/drawing/2014/main" id="{950F3E54-A58F-4568-A90D-C5DFA1624BED}"/>
              </a:ext>
            </a:extLst>
          </p:cNvPr>
          <p:cNvSpPr/>
          <p:nvPr/>
        </p:nvSpPr>
        <p:spPr>
          <a:xfrm>
            <a:off x="8069482" y="3912242"/>
            <a:ext cx="137160" cy="257175"/>
          </a:xfrm>
          <a:custGeom>
            <a:avLst/>
            <a:gdLst/>
            <a:ahLst/>
            <a:cxnLst/>
            <a:rect l="l" t="t" r="r" b="b"/>
            <a:pathLst>
              <a:path w="137159" h="257175">
                <a:moveTo>
                  <a:pt x="136968" y="0"/>
                </a:moveTo>
                <a:lnTo>
                  <a:pt x="0" y="256572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19">
            <a:extLst>
              <a:ext uri="{FF2B5EF4-FFF2-40B4-BE49-F238E27FC236}">
                <a16:creationId xmlns:a16="http://schemas.microsoft.com/office/drawing/2014/main" id="{DAF03EFC-FBC8-4797-BC4B-02BD58A5EE6F}"/>
              </a:ext>
            </a:extLst>
          </p:cNvPr>
          <p:cNvSpPr/>
          <p:nvPr/>
        </p:nvSpPr>
        <p:spPr>
          <a:xfrm>
            <a:off x="8160152" y="3796496"/>
            <a:ext cx="15875" cy="166370"/>
          </a:xfrm>
          <a:custGeom>
            <a:avLst/>
            <a:gdLst/>
            <a:ahLst/>
            <a:cxnLst/>
            <a:rect l="l" t="t" r="r" b="b"/>
            <a:pathLst>
              <a:path w="15875" h="166370">
                <a:moveTo>
                  <a:pt x="0" y="0"/>
                </a:moveTo>
                <a:lnTo>
                  <a:pt x="15432" y="165904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0">
            <a:extLst>
              <a:ext uri="{FF2B5EF4-FFF2-40B4-BE49-F238E27FC236}">
                <a16:creationId xmlns:a16="http://schemas.microsoft.com/office/drawing/2014/main" id="{E10D010A-9333-4EAC-9AD3-6D4F63283D12}"/>
              </a:ext>
            </a:extLst>
          </p:cNvPr>
          <p:cNvSpPr/>
          <p:nvPr/>
        </p:nvSpPr>
        <p:spPr>
          <a:xfrm>
            <a:off x="8142790" y="3634450"/>
            <a:ext cx="75565" cy="202565"/>
          </a:xfrm>
          <a:custGeom>
            <a:avLst/>
            <a:gdLst/>
            <a:ahLst/>
            <a:cxnLst/>
            <a:rect l="l" t="t" r="r" b="b"/>
            <a:pathLst>
              <a:path w="75565" h="202564">
                <a:moveTo>
                  <a:pt x="75235" y="0"/>
                </a:moveTo>
                <a:lnTo>
                  <a:pt x="0" y="202557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1">
            <a:extLst>
              <a:ext uri="{FF2B5EF4-FFF2-40B4-BE49-F238E27FC236}">
                <a16:creationId xmlns:a16="http://schemas.microsoft.com/office/drawing/2014/main" id="{CE22D285-7597-42B0-BB98-F700E17157B4}"/>
              </a:ext>
            </a:extLst>
          </p:cNvPr>
          <p:cNvSpPr/>
          <p:nvPr/>
        </p:nvSpPr>
        <p:spPr>
          <a:xfrm>
            <a:off x="8218025" y="3636380"/>
            <a:ext cx="266700" cy="33020"/>
          </a:xfrm>
          <a:custGeom>
            <a:avLst/>
            <a:gdLst/>
            <a:ahLst/>
            <a:cxnLst/>
            <a:rect l="l" t="t" r="r" b="b"/>
            <a:pathLst>
              <a:path w="266700" h="33020">
                <a:moveTo>
                  <a:pt x="266217" y="32794"/>
                </a:moveTo>
                <a:lnTo>
                  <a:pt x="0" y="0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2">
            <a:extLst>
              <a:ext uri="{FF2B5EF4-FFF2-40B4-BE49-F238E27FC236}">
                <a16:creationId xmlns:a16="http://schemas.microsoft.com/office/drawing/2014/main" id="{C35835C6-C8AD-4FDF-8D5C-55C2E7D4092E}"/>
              </a:ext>
            </a:extLst>
          </p:cNvPr>
          <p:cNvSpPr txBox="1"/>
          <p:nvPr/>
        </p:nvSpPr>
        <p:spPr>
          <a:xfrm>
            <a:off x="6620712" y="342091"/>
            <a:ext cx="4472940" cy="699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699"/>
              </a:lnSpc>
            </a:pPr>
            <a:r>
              <a:rPr sz="2400" spc="-20" dirty="0">
                <a:latin typeface="Calibri"/>
                <a:cs typeface="Calibri"/>
              </a:rPr>
              <a:t>Us</a:t>
            </a:r>
            <a:r>
              <a:rPr sz="2400" dirty="0">
                <a:latin typeface="Calibri"/>
                <a:cs typeface="Calibri"/>
              </a:rPr>
              <a:t>in</a:t>
            </a:r>
            <a:r>
              <a:rPr sz="2400" spc="-15" dirty="0">
                <a:latin typeface="Calibri"/>
                <a:cs typeface="Calibri"/>
              </a:rPr>
              <a:t>g </a:t>
            </a:r>
            <a:r>
              <a:rPr sz="2400" spc="-30" dirty="0">
                <a:latin typeface="Calibri"/>
                <a:cs typeface="Calibri"/>
              </a:rPr>
              <a:t>m</a:t>
            </a:r>
            <a:r>
              <a:rPr sz="2400" spc="-20" dirty="0">
                <a:latin typeface="Calibri"/>
                <a:cs typeface="Calibri"/>
              </a:rPr>
              <a:t>o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i</a:t>
            </a:r>
            <a:r>
              <a:rPr sz="2400" spc="-20" dirty="0">
                <a:latin typeface="Calibri"/>
                <a:cs typeface="Calibri"/>
              </a:rPr>
              <a:t>g</a:t>
            </a:r>
            <a:r>
              <a:rPr sz="2400" dirty="0">
                <a:latin typeface="Calibri"/>
                <a:cs typeface="Calibri"/>
              </a:rPr>
              <a:t>hb</a:t>
            </a:r>
            <a:r>
              <a:rPr sz="2400" spc="-20" dirty="0">
                <a:latin typeface="Calibri"/>
                <a:cs typeface="Calibri"/>
              </a:rPr>
              <a:t>o</a:t>
            </a:r>
            <a:r>
              <a:rPr sz="2400" spc="-55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l</a:t>
            </a:r>
            <a:r>
              <a:rPr sz="2400" spc="-10" dirty="0">
                <a:latin typeface="Calibri"/>
                <a:cs typeface="Calibri"/>
              </a:rPr>
              <a:t>p</a:t>
            </a:r>
            <a:r>
              <a:rPr sz="2400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</a:t>
            </a:r>
            <a:r>
              <a:rPr sz="2400" spc="-30" dirty="0">
                <a:latin typeface="Calibri"/>
                <a:cs typeface="Calibri"/>
              </a:rPr>
              <a:t>m</a:t>
            </a:r>
            <a:r>
              <a:rPr sz="2400" spc="-5" dirty="0">
                <a:latin typeface="Calibri"/>
                <a:cs typeface="Calibri"/>
              </a:rPr>
              <a:t>ooth o</a:t>
            </a:r>
            <a:r>
              <a:rPr sz="2400" dirty="0">
                <a:latin typeface="Calibri"/>
                <a:cs typeface="Calibri"/>
              </a:rPr>
              <a:t>u</a:t>
            </a:r>
            <a:r>
              <a:rPr sz="2400" spc="-10" dirty="0">
                <a:latin typeface="Calibri"/>
                <a:cs typeface="Calibri"/>
              </a:rPr>
              <a:t>t </a:t>
            </a:r>
            <a:r>
              <a:rPr sz="2400" spc="-5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u</a:t>
            </a:r>
            <a:r>
              <a:rPr sz="2400" spc="-20" dirty="0">
                <a:latin typeface="Calibri"/>
                <a:cs typeface="Calibri"/>
              </a:rPr>
              <a:t>g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5" dirty="0">
                <a:latin typeface="Calibri"/>
                <a:cs typeface="Calibri"/>
              </a:rPr>
              <a:t>isio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undar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s</a:t>
            </a:r>
            <a:endParaRPr sz="24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7144199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5887760C-1027-4360-B5A4-9E64A0A02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66</a:t>
            </a:fld>
            <a:endParaRPr lang="en-US" dirty="0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47790151-3556-4795-9830-352570188AA1}"/>
              </a:ext>
            </a:extLst>
          </p:cNvPr>
          <p:cNvSpPr txBox="1">
            <a:spLocks/>
          </p:cNvSpPr>
          <p:nvPr/>
        </p:nvSpPr>
        <p:spPr>
          <a:xfrm>
            <a:off x="497838" y="402714"/>
            <a:ext cx="11196322" cy="787887"/>
          </a:xfrm>
          <a:prstGeom prst="rect">
            <a:avLst/>
          </a:prstGeom>
        </p:spPr>
        <p:txBody>
          <a:bodyPr vert="horz" wrap="square" lIns="0" tIns="48874" rIns="0" bIns="0" rtlCol="0">
            <a:spAutoFit/>
          </a:bodyPr>
          <a:lstStyle>
            <a:lvl1pPr algn="l" defTabSz="914126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799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431800">
              <a:lnSpc>
                <a:spcPct val="100000"/>
              </a:lnSpc>
            </a:pPr>
            <a:r>
              <a:rPr lang="en-US" spc="-65" dirty="0">
                <a:solidFill>
                  <a:schemeClr val="tx1"/>
                </a:solidFill>
              </a:rPr>
              <a:t>K</a:t>
            </a:r>
            <a:r>
              <a:rPr lang="en-US" dirty="0">
                <a:solidFill>
                  <a:schemeClr val="tx1"/>
                </a:solidFill>
              </a:rPr>
              <a:t>-</a:t>
            </a:r>
            <a:r>
              <a:rPr lang="en-US" spc="-5" dirty="0">
                <a:solidFill>
                  <a:schemeClr val="tx1"/>
                </a:solidFill>
              </a:rPr>
              <a:t>N</a:t>
            </a:r>
            <a:r>
              <a:rPr lang="en-US" spc="-25" dirty="0">
                <a:solidFill>
                  <a:schemeClr val="tx1"/>
                </a:solidFill>
              </a:rPr>
              <a:t>e</a:t>
            </a:r>
            <a:r>
              <a:rPr lang="en-US" spc="-20" dirty="0">
                <a:solidFill>
                  <a:schemeClr val="tx1"/>
                </a:solidFill>
              </a:rPr>
              <a:t>a</a:t>
            </a:r>
            <a:r>
              <a:rPr lang="en-US" spc="-80" dirty="0">
                <a:solidFill>
                  <a:schemeClr val="tx1"/>
                </a:solidFill>
              </a:rPr>
              <a:t>r</a:t>
            </a:r>
            <a:r>
              <a:rPr lang="en-US" spc="-25" dirty="0">
                <a:solidFill>
                  <a:schemeClr val="tx1"/>
                </a:solidFill>
              </a:rPr>
              <a:t>e</a:t>
            </a:r>
            <a:r>
              <a:rPr lang="en-US" spc="-65" dirty="0">
                <a:solidFill>
                  <a:schemeClr val="tx1"/>
                </a:solidFill>
              </a:rPr>
              <a:t>s</a:t>
            </a:r>
            <a:r>
              <a:rPr lang="en-US" spc="-15" dirty="0">
                <a:solidFill>
                  <a:schemeClr val="tx1"/>
                </a:solidFill>
              </a:rPr>
              <a:t>t</a:t>
            </a:r>
            <a:r>
              <a:rPr lang="en-US" spc="-10" dirty="0">
                <a:solidFill>
                  <a:schemeClr val="tx1"/>
                </a:solidFill>
              </a:rPr>
              <a:t> </a:t>
            </a:r>
            <a:r>
              <a:rPr lang="en-US" spc="-5" dirty="0">
                <a:solidFill>
                  <a:schemeClr val="tx1"/>
                </a:solidFill>
              </a:rPr>
              <a:t>Ne</a:t>
            </a:r>
            <a:r>
              <a:rPr lang="en-US" dirty="0">
                <a:solidFill>
                  <a:schemeClr val="tx1"/>
                </a:solidFill>
              </a:rPr>
              <a:t>i</a:t>
            </a:r>
            <a:r>
              <a:rPr lang="en-US" spc="-25" dirty="0">
                <a:solidFill>
                  <a:schemeClr val="tx1"/>
                </a:solidFill>
              </a:rPr>
              <a:t>gh</a:t>
            </a:r>
            <a:r>
              <a:rPr lang="en-US" spc="-30" dirty="0">
                <a:solidFill>
                  <a:schemeClr val="tx1"/>
                </a:solidFill>
              </a:rPr>
              <a:t>b</a:t>
            </a:r>
            <a:r>
              <a:rPr lang="en-US" dirty="0">
                <a:solidFill>
                  <a:schemeClr val="tx1"/>
                </a:solidFill>
              </a:rPr>
              <a:t>o</a:t>
            </a:r>
            <a:r>
              <a:rPr lang="en-US" spc="-100" dirty="0">
                <a:solidFill>
                  <a:schemeClr val="tx1"/>
                </a:solidFill>
              </a:rPr>
              <a:t>r</a:t>
            </a:r>
            <a:r>
              <a:rPr lang="en-US" spc="-20" dirty="0">
                <a:solidFill>
                  <a:schemeClr val="tx1"/>
                </a:solidFill>
              </a:rPr>
              <a:t>s</a:t>
            </a: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DE088462-32B2-41C2-A2EE-F87BE5B439E9}"/>
              </a:ext>
            </a:extLst>
          </p:cNvPr>
          <p:cNvSpPr/>
          <p:nvPr/>
        </p:nvSpPr>
        <p:spPr>
          <a:xfrm>
            <a:off x="321703" y="1824790"/>
            <a:ext cx="5528120" cy="406272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CE85E7FC-1993-49BC-847B-F9034D4C8AC1}"/>
              </a:ext>
            </a:extLst>
          </p:cNvPr>
          <p:cNvSpPr/>
          <p:nvPr/>
        </p:nvSpPr>
        <p:spPr>
          <a:xfrm>
            <a:off x="6188360" y="1824790"/>
            <a:ext cx="5587274" cy="406271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8521EAAE-39BF-4297-B680-4C11E2CA1CEB}"/>
              </a:ext>
            </a:extLst>
          </p:cNvPr>
          <p:cNvSpPr txBox="1"/>
          <p:nvPr/>
        </p:nvSpPr>
        <p:spPr>
          <a:xfrm>
            <a:off x="2670630" y="1401690"/>
            <a:ext cx="830580" cy="406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-20" dirty="0">
                <a:latin typeface="Calibri"/>
                <a:cs typeface="Calibri"/>
              </a:rPr>
              <a:t>K =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1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6BFC088E-C71F-4339-85B3-B8C109F62A54}"/>
              </a:ext>
            </a:extLst>
          </p:cNvPr>
          <p:cNvSpPr txBox="1"/>
          <p:nvPr/>
        </p:nvSpPr>
        <p:spPr>
          <a:xfrm>
            <a:off x="8566866" y="1388987"/>
            <a:ext cx="829944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-20" dirty="0">
                <a:latin typeface="Calibri"/>
                <a:cs typeface="Calibri"/>
              </a:rPr>
              <a:t>K =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3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33C18A79-3CFC-400F-8D9F-E01CFB5D6CBB}"/>
              </a:ext>
            </a:extLst>
          </p:cNvPr>
          <p:cNvSpPr txBox="1"/>
          <p:nvPr/>
        </p:nvSpPr>
        <p:spPr>
          <a:xfrm>
            <a:off x="7464699" y="374752"/>
            <a:ext cx="3467735" cy="699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699"/>
              </a:lnSpc>
            </a:pPr>
            <a:r>
              <a:rPr sz="2400" spc="-20" dirty="0">
                <a:latin typeface="Calibri"/>
                <a:cs typeface="Calibri"/>
              </a:rPr>
              <a:t>Us</a:t>
            </a:r>
            <a:r>
              <a:rPr sz="2400" dirty="0">
                <a:latin typeface="Calibri"/>
                <a:cs typeface="Calibri"/>
              </a:rPr>
              <a:t>in</a:t>
            </a:r>
            <a:r>
              <a:rPr sz="2400" spc="-15" dirty="0">
                <a:latin typeface="Calibri"/>
                <a:cs typeface="Calibri"/>
              </a:rPr>
              <a:t>g </a:t>
            </a:r>
            <a:r>
              <a:rPr sz="2400" spc="-30" dirty="0">
                <a:latin typeface="Calibri"/>
                <a:cs typeface="Calibri"/>
              </a:rPr>
              <a:t>m</a:t>
            </a:r>
            <a:r>
              <a:rPr sz="2400" spc="-20" dirty="0">
                <a:latin typeface="Calibri"/>
                <a:cs typeface="Calibri"/>
              </a:rPr>
              <a:t>o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i</a:t>
            </a:r>
            <a:r>
              <a:rPr sz="2400" spc="-20" dirty="0">
                <a:latin typeface="Calibri"/>
                <a:cs typeface="Calibri"/>
              </a:rPr>
              <a:t>g</a:t>
            </a:r>
            <a:r>
              <a:rPr sz="2400" dirty="0">
                <a:latin typeface="Calibri"/>
                <a:cs typeface="Calibri"/>
              </a:rPr>
              <a:t>hb</a:t>
            </a:r>
            <a:r>
              <a:rPr sz="2400" spc="-20" dirty="0">
                <a:latin typeface="Calibri"/>
                <a:cs typeface="Calibri"/>
              </a:rPr>
              <a:t>o</a:t>
            </a:r>
            <a:r>
              <a:rPr sz="2400" spc="-55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l</a:t>
            </a:r>
            <a:r>
              <a:rPr sz="2400" spc="-10" dirty="0">
                <a:latin typeface="Calibri"/>
                <a:cs typeface="Calibri"/>
              </a:rPr>
              <a:t>p</a:t>
            </a:r>
            <a:r>
              <a:rPr sz="2400" dirty="0">
                <a:latin typeface="Calibri"/>
                <a:cs typeface="Calibri"/>
              </a:rPr>
              <a:t>s 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du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30" dirty="0">
                <a:latin typeface="Calibri"/>
                <a:cs typeface="Calibri"/>
              </a:rPr>
              <a:t>e</a:t>
            </a:r>
            <a:r>
              <a:rPr sz="2400" spc="-20" dirty="0">
                <a:latin typeface="Calibri"/>
                <a:cs typeface="Calibri"/>
              </a:rPr>
              <a:t>f</a:t>
            </a:r>
            <a:r>
              <a:rPr sz="2400" spc="-55" dirty="0">
                <a:latin typeface="Calibri"/>
                <a:cs typeface="Calibri"/>
              </a:rPr>
              <a:t>f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10" dirty="0">
                <a:latin typeface="Calibri"/>
                <a:cs typeface="Calibri"/>
              </a:rPr>
              <a:t>t 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f</a:t>
            </a:r>
            <a:r>
              <a:rPr sz="2400" spc="-5" dirty="0">
                <a:latin typeface="Calibri"/>
                <a:cs typeface="Calibri"/>
              </a:rPr>
              <a:t> o</a:t>
            </a:r>
            <a:r>
              <a:rPr sz="2400" dirty="0">
                <a:latin typeface="Calibri"/>
                <a:cs typeface="Calibri"/>
              </a:rPr>
              <a:t>u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spc="-5" dirty="0">
                <a:latin typeface="Calibri"/>
                <a:cs typeface="Calibri"/>
              </a:rPr>
              <a:t>li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50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6BC390B0-8C95-4962-819A-9098CB5A30D6}"/>
              </a:ext>
            </a:extLst>
          </p:cNvPr>
          <p:cNvSpPr/>
          <p:nvPr/>
        </p:nvSpPr>
        <p:spPr>
          <a:xfrm>
            <a:off x="3005655" y="3842794"/>
            <a:ext cx="440055" cy="440055"/>
          </a:xfrm>
          <a:custGeom>
            <a:avLst/>
            <a:gdLst/>
            <a:ahLst/>
            <a:cxnLst/>
            <a:rect l="l" t="t" r="r" b="b"/>
            <a:pathLst>
              <a:path w="440054" h="440054">
                <a:moveTo>
                  <a:pt x="0" y="219918"/>
                </a:moveTo>
                <a:lnTo>
                  <a:pt x="6391" y="167069"/>
                </a:lnTo>
                <a:lnTo>
                  <a:pt x="24546" y="118853"/>
                </a:lnTo>
                <a:lnTo>
                  <a:pt x="52938" y="76797"/>
                </a:lnTo>
                <a:lnTo>
                  <a:pt x="90037" y="42431"/>
                </a:lnTo>
                <a:lnTo>
                  <a:pt x="134316" y="17282"/>
                </a:lnTo>
                <a:lnTo>
                  <a:pt x="184246" y="2878"/>
                </a:lnTo>
                <a:lnTo>
                  <a:pt x="219918" y="0"/>
                </a:lnTo>
                <a:lnTo>
                  <a:pt x="237955" y="729"/>
                </a:lnTo>
                <a:lnTo>
                  <a:pt x="289429" y="11211"/>
                </a:lnTo>
                <a:lnTo>
                  <a:pt x="335762" y="32948"/>
                </a:lnTo>
                <a:lnTo>
                  <a:pt x="375424" y="64412"/>
                </a:lnTo>
                <a:lnTo>
                  <a:pt x="406888" y="104074"/>
                </a:lnTo>
                <a:lnTo>
                  <a:pt x="428625" y="150407"/>
                </a:lnTo>
                <a:lnTo>
                  <a:pt x="439107" y="201881"/>
                </a:lnTo>
                <a:lnTo>
                  <a:pt x="439837" y="219918"/>
                </a:lnTo>
                <a:lnTo>
                  <a:pt x="439107" y="237955"/>
                </a:lnTo>
                <a:lnTo>
                  <a:pt x="428625" y="289429"/>
                </a:lnTo>
                <a:lnTo>
                  <a:pt x="406888" y="335762"/>
                </a:lnTo>
                <a:lnTo>
                  <a:pt x="375424" y="375424"/>
                </a:lnTo>
                <a:lnTo>
                  <a:pt x="335762" y="406888"/>
                </a:lnTo>
                <a:lnTo>
                  <a:pt x="289429" y="428625"/>
                </a:lnTo>
                <a:lnTo>
                  <a:pt x="237955" y="439107"/>
                </a:lnTo>
                <a:lnTo>
                  <a:pt x="219918" y="439837"/>
                </a:lnTo>
                <a:lnTo>
                  <a:pt x="201881" y="439107"/>
                </a:lnTo>
                <a:lnTo>
                  <a:pt x="150407" y="428625"/>
                </a:lnTo>
                <a:lnTo>
                  <a:pt x="104074" y="406888"/>
                </a:lnTo>
                <a:lnTo>
                  <a:pt x="64412" y="375424"/>
                </a:lnTo>
                <a:lnTo>
                  <a:pt x="32948" y="335762"/>
                </a:lnTo>
                <a:lnTo>
                  <a:pt x="11211" y="289429"/>
                </a:lnTo>
                <a:lnTo>
                  <a:pt x="729" y="237955"/>
                </a:lnTo>
                <a:lnTo>
                  <a:pt x="0" y="219918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6AC3E61A-385D-4A86-B70B-9B7738789313}"/>
              </a:ext>
            </a:extLst>
          </p:cNvPr>
          <p:cNvSpPr/>
          <p:nvPr/>
        </p:nvSpPr>
        <p:spPr>
          <a:xfrm>
            <a:off x="8887523" y="3856296"/>
            <a:ext cx="440055" cy="440055"/>
          </a:xfrm>
          <a:custGeom>
            <a:avLst/>
            <a:gdLst/>
            <a:ahLst/>
            <a:cxnLst/>
            <a:rect l="l" t="t" r="r" b="b"/>
            <a:pathLst>
              <a:path w="440054" h="440054">
                <a:moveTo>
                  <a:pt x="0" y="219918"/>
                </a:moveTo>
                <a:lnTo>
                  <a:pt x="6391" y="167069"/>
                </a:lnTo>
                <a:lnTo>
                  <a:pt x="24546" y="118853"/>
                </a:lnTo>
                <a:lnTo>
                  <a:pt x="52938" y="76797"/>
                </a:lnTo>
                <a:lnTo>
                  <a:pt x="90037" y="42431"/>
                </a:lnTo>
                <a:lnTo>
                  <a:pt x="134316" y="17282"/>
                </a:lnTo>
                <a:lnTo>
                  <a:pt x="184246" y="2878"/>
                </a:lnTo>
                <a:lnTo>
                  <a:pt x="219918" y="0"/>
                </a:lnTo>
                <a:lnTo>
                  <a:pt x="237955" y="729"/>
                </a:lnTo>
                <a:lnTo>
                  <a:pt x="289429" y="11211"/>
                </a:lnTo>
                <a:lnTo>
                  <a:pt x="335762" y="32948"/>
                </a:lnTo>
                <a:lnTo>
                  <a:pt x="375424" y="64412"/>
                </a:lnTo>
                <a:lnTo>
                  <a:pt x="406888" y="104074"/>
                </a:lnTo>
                <a:lnTo>
                  <a:pt x="428625" y="150407"/>
                </a:lnTo>
                <a:lnTo>
                  <a:pt x="439107" y="201881"/>
                </a:lnTo>
                <a:lnTo>
                  <a:pt x="439837" y="219918"/>
                </a:lnTo>
                <a:lnTo>
                  <a:pt x="439107" y="237955"/>
                </a:lnTo>
                <a:lnTo>
                  <a:pt x="428625" y="289429"/>
                </a:lnTo>
                <a:lnTo>
                  <a:pt x="406888" y="335762"/>
                </a:lnTo>
                <a:lnTo>
                  <a:pt x="375424" y="375424"/>
                </a:lnTo>
                <a:lnTo>
                  <a:pt x="335762" y="406888"/>
                </a:lnTo>
                <a:lnTo>
                  <a:pt x="289429" y="428625"/>
                </a:lnTo>
                <a:lnTo>
                  <a:pt x="237955" y="439107"/>
                </a:lnTo>
                <a:lnTo>
                  <a:pt x="219918" y="439837"/>
                </a:lnTo>
                <a:lnTo>
                  <a:pt x="201881" y="439107"/>
                </a:lnTo>
                <a:lnTo>
                  <a:pt x="150407" y="428625"/>
                </a:lnTo>
                <a:lnTo>
                  <a:pt x="104074" y="406888"/>
                </a:lnTo>
                <a:lnTo>
                  <a:pt x="64412" y="375424"/>
                </a:lnTo>
                <a:lnTo>
                  <a:pt x="32948" y="335762"/>
                </a:lnTo>
                <a:lnTo>
                  <a:pt x="11211" y="289429"/>
                </a:lnTo>
                <a:lnTo>
                  <a:pt x="729" y="237955"/>
                </a:lnTo>
                <a:lnTo>
                  <a:pt x="0" y="219918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6B18C0DB-6F10-4F60-B2DE-A983E55E20FF}"/>
              </a:ext>
            </a:extLst>
          </p:cNvPr>
          <p:cNvSpPr/>
          <p:nvPr/>
        </p:nvSpPr>
        <p:spPr>
          <a:xfrm>
            <a:off x="637727" y="3444901"/>
            <a:ext cx="1083945" cy="452755"/>
          </a:xfrm>
          <a:custGeom>
            <a:avLst/>
            <a:gdLst/>
            <a:ahLst/>
            <a:cxnLst/>
            <a:rect l="l" t="t" r="r" b="b"/>
            <a:pathLst>
              <a:path w="1083945" h="452754">
                <a:moveTo>
                  <a:pt x="115" y="168455"/>
                </a:moveTo>
                <a:lnTo>
                  <a:pt x="21463" y="117582"/>
                </a:lnTo>
                <a:lnTo>
                  <a:pt x="51768" y="87873"/>
                </a:lnTo>
                <a:lnTo>
                  <a:pt x="93573" y="61916"/>
                </a:lnTo>
                <a:lnTo>
                  <a:pt x="145716" y="40041"/>
                </a:lnTo>
                <a:lnTo>
                  <a:pt x="207032" y="22581"/>
                </a:lnTo>
                <a:lnTo>
                  <a:pt x="276358" y="9866"/>
                </a:lnTo>
                <a:lnTo>
                  <a:pt x="352531" y="2229"/>
                </a:lnTo>
                <a:lnTo>
                  <a:pt x="392821" y="417"/>
                </a:lnTo>
                <a:lnTo>
                  <a:pt x="434386" y="0"/>
                </a:lnTo>
                <a:lnTo>
                  <a:pt x="477081" y="1017"/>
                </a:lnTo>
                <a:lnTo>
                  <a:pt x="520760" y="3510"/>
                </a:lnTo>
                <a:lnTo>
                  <a:pt x="565278" y="7521"/>
                </a:lnTo>
                <a:lnTo>
                  <a:pt x="609642" y="12982"/>
                </a:lnTo>
                <a:lnTo>
                  <a:pt x="652865" y="19750"/>
                </a:lnTo>
                <a:lnTo>
                  <a:pt x="694816" y="27753"/>
                </a:lnTo>
                <a:lnTo>
                  <a:pt x="735359" y="36922"/>
                </a:lnTo>
                <a:lnTo>
                  <a:pt x="774362" y="47183"/>
                </a:lnTo>
                <a:lnTo>
                  <a:pt x="811692" y="58467"/>
                </a:lnTo>
                <a:lnTo>
                  <a:pt x="880796" y="83818"/>
                </a:lnTo>
                <a:lnTo>
                  <a:pt x="941604" y="112404"/>
                </a:lnTo>
                <a:lnTo>
                  <a:pt x="993048" y="143656"/>
                </a:lnTo>
                <a:lnTo>
                  <a:pt x="1034061" y="177006"/>
                </a:lnTo>
                <a:lnTo>
                  <a:pt x="1063574" y="211883"/>
                </a:lnTo>
                <a:lnTo>
                  <a:pt x="1080520" y="247720"/>
                </a:lnTo>
                <a:lnTo>
                  <a:pt x="1083947" y="265821"/>
                </a:lnTo>
                <a:lnTo>
                  <a:pt x="1083832" y="283947"/>
                </a:lnTo>
                <a:lnTo>
                  <a:pt x="1062484" y="334820"/>
                </a:lnTo>
                <a:lnTo>
                  <a:pt x="1032179" y="364529"/>
                </a:lnTo>
                <a:lnTo>
                  <a:pt x="990373" y="390487"/>
                </a:lnTo>
                <a:lnTo>
                  <a:pt x="938230" y="412361"/>
                </a:lnTo>
                <a:lnTo>
                  <a:pt x="876914" y="429822"/>
                </a:lnTo>
                <a:lnTo>
                  <a:pt x="807588" y="442536"/>
                </a:lnTo>
                <a:lnTo>
                  <a:pt x="731416" y="450174"/>
                </a:lnTo>
                <a:lnTo>
                  <a:pt x="691126" y="451985"/>
                </a:lnTo>
                <a:lnTo>
                  <a:pt x="649561" y="452403"/>
                </a:lnTo>
                <a:lnTo>
                  <a:pt x="606866" y="451386"/>
                </a:lnTo>
                <a:lnTo>
                  <a:pt x="563187" y="448893"/>
                </a:lnTo>
                <a:lnTo>
                  <a:pt x="518669" y="444881"/>
                </a:lnTo>
                <a:lnTo>
                  <a:pt x="474305" y="439421"/>
                </a:lnTo>
                <a:lnTo>
                  <a:pt x="431081" y="432653"/>
                </a:lnTo>
                <a:lnTo>
                  <a:pt x="389131" y="424649"/>
                </a:lnTo>
                <a:lnTo>
                  <a:pt x="348587" y="415481"/>
                </a:lnTo>
                <a:lnTo>
                  <a:pt x="309584" y="405219"/>
                </a:lnTo>
                <a:lnTo>
                  <a:pt x="272255" y="393935"/>
                </a:lnTo>
                <a:lnTo>
                  <a:pt x="203150" y="368585"/>
                </a:lnTo>
                <a:lnTo>
                  <a:pt x="142342" y="339999"/>
                </a:lnTo>
                <a:lnTo>
                  <a:pt x="90898" y="308747"/>
                </a:lnTo>
                <a:lnTo>
                  <a:pt x="49886" y="275397"/>
                </a:lnTo>
                <a:lnTo>
                  <a:pt x="20373" y="240519"/>
                </a:lnTo>
                <a:lnTo>
                  <a:pt x="3426" y="204682"/>
                </a:lnTo>
                <a:lnTo>
                  <a:pt x="0" y="186582"/>
                </a:lnTo>
                <a:lnTo>
                  <a:pt x="115" y="168455"/>
                </a:lnTo>
                <a:close/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1">
            <a:extLst>
              <a:ext uri="{FF2B5EF4-FFF2-40B4-BE49-F238E27FC236}">
                <a16:creationId xmlns:a16="http://schemas.microsoft.com/office/drawing/2014/main" id="{D24D109E-0576-4AAE-AED0-FD536BB34068}"/>
              </a:ext>
            </a:extLst>
          </p:cNvPr>
          <p:cNvSpPr/>
          <p:nvPr/>
        </p:nvSpPr>
        <p:spPr>
          <a:xfrm>
            <a:off x="6473295" y="3469980"/>
            <a:ext cx="1083945" cy="452755"/>
          </a:xfrm>
          <a:custGeom>
            <a:avLst/>
            <a:gdLst/>
            <a:ahLst/>
            <a:cxnLst/>
            <a:rect l="l" t="t" r="r" b="b"/>
            <a:pathLst>
              <a:path w="1083945" h="452754">
                <a:moveTo>
                  <a:pt x="115" y="168455"/>
                </a:moveTo>
                <a:lnTo>
                  <a:pt x="21463" y="117582"/>
                </a:lnTo>
                <a:lnTo>
                  <a:pt x="51768" y="87873"/>
                </a:lnTo>
                <a:lnTo>
                  <a:pt x="93573" y="61916"/>
                </a:lnTo>
                <a:lnTo>
                  <a:pt x="145716" y="40041"/>
                </a:lnTo>
                <a:lnTo>
                  <a:pt x="207032" y="22581"/>
                </a:lnTo>
                <a:lnTo>
                  <a:pt x="276358" y="9866"/>
                </a:lnTo>
                <a:lnTo>
                  <a:pt x="352531" y="2229"/>
                </a:lnTo>
                <a:lnTo>
                  <a:pt x="392821" y="417"/>
                </a:lnTo>
                <a:lnTo>
                  <a:pt x="434386" y="0"/>
                </a:lnTo>
                <a:lnTo>
                  <a:pt x="477081" y="1017"/>
                </a:lnTo>
                <a:lnTo>
                  <a:pt x="520760" y="3510"/>
                </a:lnTo>
                <a:lnTo>
                  <a:pt x="565278" y="7521"/>
                </a:lnTo>
                <a:lnTo>
                  <a:pt x="609642" y="12982"/>
                </a:lnTo>
                <a:lnTo>
                  <a:pt x="652865" y="19750"/>
                </a:lnTo>
                <a:lnTo>
                  <a:pt x="694816" y="27753"/>
                </a:lnTo>
                <a:lnTo>
                  <a:pt x="735359" y="36922"/>
                </a:lnTo>
                <a:lnTo>
                  <a:pt x="774362" y="47183"/>
                </a:lnTo>
                <a:lnTo>
                  <a:pt x="811692" y="58467"/>
                </a:lnTo>
                <a:lnTo>
                  <a:pt x="880796" y="83818"/>
                </a:lnTo>
                <a:lnTo>
                  <a:pt x="941604" y="112404"/>
                </a:lnTo>
                <a:lnTo>
                  <a:pt x="993048" y="143656"/>
                </a:lnTo>
                <a:lnTo>
                  <a:pt x="1034061" y="177006"/>
                </a:lnTo>
                <a:lnTo>
                  <a:pt x="1063574" y="211883"/>
                </a:lnTo>
                <a:lnTo>
                  <a:pt x="1080520" y="247720"/>
                </a:lnTo>
                <a:lnTo>
                  <a:pt x="1083947" y="265821"/>
                </a:lnTo>
                <a:lnTo>
                  <a:pt x="1083832" y="283947"/>
                </a:lnTo>
                <a:lnTo>
                  <a:pt x="1062484" y="334820"/>
                </a:lnTo>
                <a:lnTo>
                  <a:pt x="1032179" y="364529"/>
                </a:lnTo>
                <a:lnTo>
                  <a:pt x="990373" y="390487"/>
                </a:lnTo>
                <a:lnTo>
                  <a:pt x="938230" y="412361"/>
                </a:lnTo>
                <a:lnTo>
                  <a:pt x="876914" y="429822"/>
                </a:lnTo>
                <a:lnTo>
                  <a:pt x="807588" y="442536"/>
                </a:lnTo>
                <a:lnTo>
                  <a:pt x="731416" y="450174"/>
                </a:lnTo>
                <a:lnTo>
                  <a:pt x="691126" y="451985"/>
                </a:lnTo>
                <a:lnTo>
                  <a:pt x="649561" y="452403"/>
                </a:lnTo>
                <a:lnTo>
                  <a:pt x="606866" y="451386"/>
                </a:lnTo>
                <a:lnTo>
                  <a:pt x="563187" y="448893"/>
                </a:lnTo>
                <a:lnTo>
                  <a:pt x="518669" y="444881"/>
                </a:lnTo>
                <a:lnTo>
                  <a:pt x="474305" y="439421"/>
                </a:lnTo>
                <a:lnTo>
                  <a:pt x="431081" y="432653"/>
                </a:lnTo>
                <a:lnTo>
                  <a:pt x="389131" y="424649"/>
                </a:lnTo>
                <a:lnTo>
                  <a:pt x="348587" y="415481"/>
                </a:lnTo>
                <a:lnTo>
                  <a:pt x="309584" y="405219"/>
                </a:lnTo>
                <a:lnTo>
                  <a:pt x="272255" y="393935"/>
                </a:lnTo>
                <a:lnTo>
                  <a:pt x="203150" y="368585"/>
                </a:lnTo>
                <a:lnTo>
                  <a:pt x="142342" y="339999"/>
                </a:lnTo>
                <a:lnTo>
                  <a:pt x="90898" y="308747"/>
                </a:lnTo>
                <a:lnTo>
                  <a:pt x="49886" y="275397"/>
                </a:lnTo>
                <a:lnTo>
                  <a:pt x="20373" y="240519"/>
                </a:lnTo>
                <a:lnTo>
                  <a:pt x="3426" y="204682"/>
                </a:lnTo>
                <a:lnTo>
                  <a:pt x="0" y="186582"/>
                </a:lnTo>
                <a:lnTo>
                  <a:pt x="115" y="168455"/>
                </a:lnTo>
                <a:close/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2">
            <a:extLst>
              <a:ext uri="{FF2B5EF4-FFF2-40B4-BE49-F238E27FC236}">
                <a16:creationId xmlns:a16="http://schemas.microsoft.com/office/drawing/2014/main" id="{831B6760-5104-4FA7-98D5-551006EFBB2D}"/>
              </a:ext>
            </a:extLst>
          </p:cNvPr>
          <p:cNvSpPr/>
          <p:nvPr/>
        </p:nvSpPr>
        <p:spPr>
          <a:xfrm>
            <a:off x="2266803" y="3265989"/>
            <a:ext cx="440055" cy="440055"/>
          </a:xfrm>
          <a:custGeom>
            <a:avLst/>
            <a:gdLst/>
            <a:ahLst/>
            <a:cxnLst/>
            <a:rect l="l" t="t" r="r" b="b"/>
            <a:pathLst>
              <a:path w="440055" h="440054">
                <a:moveTo>
                  <a:pt x="0" y="219918"/>
                </a:moveTo>
                <a:lnTo>
                  <a:pt x="6391" y="167069"/>
                </a:lnTo>
                <a:lnTo>
                  <a:pt x="24546" y="118853"/>
                </a:lnTo>
                <a:lnTo>
                  <a:pt x="52938" y="76797"/>
                </a:lnTo>
                <a:lnTo>
                  <a:pt x="90037" y="42431"/>
                </a:lnTo>
                <a:lnTo>
                  <a:pt x="134316" y="17282"/>
                </a:lnTo>
                <a:lnTo>
                  <a:pt x="184246" y="2878"/>
                </a:lnTo>
                <a:lnTo>
                  <a:pt x="219918" y="0"/>
                </a:lnTo>
                <a:lnTo>
                  <a:pt x="237955" y="729"/>
                </a:lnTo>
                <a:lnTo>
                  <a:pt x="289429" y="11211"/>
                </a:lnTo>
                <a:lnTo>
                  <a:pt x="335762" y="32948"/>
                </a:lnTo>
                <a:lnTo>
                  <a:pt x="375424" y="64412"/>
                </a:lnTo>
                <a:lnTo>
                  <a:pt x="406888" y="104074"/>
                </a:lnTo>
                <a:lnTo>
                  <a:pt x="428625" y="150407"/>
                </a:lnTo>
                <a:lnTo>
                  <a:pt x="439107" y="201881"/>
                </a:lnTo>
                <a:lnTo>
                  <a:pt x="439837" y="219918"/>
                </a:lnTo>
                <a:lnTo>
                  <a:pt x="439107" y="237955"/>
                </a:lnTo>
                <a:lnTo>
                  <a:pt x="428625" y="289429"/>
                </a:lnTo>
                <a:lnTo>
                  <a:pt x="406888" y="335762"/>
                </a:lnTo>
                <a:lnTo>
                  <a:pt x="375424" y="375424"/>
                </a:lnTo>
                <a:lnTo>
                  <a:pt x="335762" y="406888"/>
                </a:lnTo>
                <a:lnTo>
                  <a:pt x="289429" y="428625"/>
                </a:lnTo>
                <a:lnTo>
                  <a:pt x="237955" y="439107"/>
                </a:lnTo>
                <a:lnTo>
                  <a:pt x="219918" y="439837"/>
                </a:lnTo>
                <a:lnTo>
                  <a:pt x="201881" y="439107"/>
                </a:lnTo>
                <a:lnTo>
                  <a:pt x="150407" y="428625"/>
                </a:lnTo>
                <a:lnTo>
                  <a:pt x="104074" y="406888"/>
                </a:lnTo>
                <a:lnTo>
                  <a:pt x="64412" y="375424"/>
                </a:lnTo>
                <a:lnTo>
                  <a:pt x="32948" y="335762"/>
                </a:lnTo>
                <a:lnTo>
                  <a:pt x="11211" y="289429"/>
                </a:lnTo>
                <a:lnTo>
                  <a:pt x="729" y="237955"/>
                </a:lnTo>
                <a:lnTo>
                  <a:pt x="0" y="219918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3">
            <a:extLst>
              <a:ext uri="{FF2B5EF4-FFF2-40B4-BE49-F238E27FC236}">
                <a16:creationId xmlns:a16="http://schemas.microsoft.com/office/drawing/2014/main" id="{FDA35BE0-B610-430C-BCA3-7F40F4D5ED79}"/>
              </a:ext>
            </a:extLst>
          </p:cNvPr>
          <p:cNvSpPr/>
          <p:nvPr/>
        </p:nvSpPr>
        <p:spPr>
          <a:xfrm>
            <a:off x="8148673" y="3267918"/>
            <a:ext cx="440055" cy="440055"/>
          </a:xfrm>
          <a:custGeom>
            <a:avLst/>
            <a:gdLst/>
            <a:ahLst/>
            <a:cxnLst/>
            <a:rect l="l" t="t" r="r" b="b"/>
            <a:pathLst>
              <a:path w="440054" h="440054">
                <a:moveTo>
                  <a:pt x="0" y="219918"/>
                </a:moveTo>
                <a:lnTo>
                  <a:pt x="6391" y="167069"/>
                </a:lnTo>
                <a:lnTo>
                  <a:pt x="24546" y="118853"/>
                </a:lnTo>
                <a:lnTo>
                  <a:pt x="52938" y="76797"/>
                </a:lnTo>
                <a:lnTo>
                  <a:pt x="90037" y="42431"/>
                </a:lnTo>
                <a:lnTo>
                  <a:pt x="134316" y="17282"/>
                </a:lnTo>
                <a:lnTo>
                  <a:pt x="184246" y="2878"/>
                </a:lnTo>
                <a:lnTo>
                  <a:pt x="219918" y="0"/>
                </a:lnTo>
                <a:lnTo>
                  <a:pt x="237955" y="729"/>
                </a:lnTo>
                <a:lnTo>
                  <a:pt x="289429" y="11211"/>
                </a:lnTo>
                <a:lnTo>
                  <a:pt x="335762" y="32948"/>
                </a:lnTo>
                <a:lnTo>
                  <a:pt x="375424" y="64412"/>
                </a:lnTo>
                <a:lnTo>
                  <a:pt x="406888" y="104074"/>
                </a:lnTo>
                <a:lnTo>
                  <a:pt x="428625" y="150407"/>
                </a:lnTo>
                <a:lnTo>
                  <a:pt x="439107" y="201881"/>
                </a:lnTo>
                <a:lnTo>
                  <a:pt x="439837" y="219918"/>
                </a:lnTo>
                <a:lnTo>
                  <a:pt x="439107" y="237955"/>
                </a:lnTo>
                <a:lnTo>
                  <a:pt x="428625" y="289429"/>
                </a:lnTo>
                <a:lnTo>
                  <a:pt x="406888" y="335762"/>
                </a:lnTo>
                <a:lnTo>
                  <a:pt x="375424" y="375424"/>
                </a:lnTo>
                <a:lnTo>
                  <a:pt x="335762" y="406888"/>
                </a:lnTo>
                <a:lnTo>
                  <a:pt x="289429" y="428625"/>
                </a:lnTo>
                <a:lnTo>
                  <a:pt x="237955" y="439107"/>
                </a:lnTo>
                <a:lnTo>
                  <a:pt x="219918" y="439837"/>
                </a:lnTo>
                <a:lnTo>
                  <a:pt x="201881" y="439107"/>
                </a:lnTo>
                <a:lnTo>
                  <a:pt x="150407" y="428625"/>
                </a:lnTo>
                <a:lnTo>
                  <a:pt x="104074" y="406888"/>
                </a:lnTo>
                <a:lnTo>
                  <a:pt x="64412" y="375424"/>
                </a:lnTo>
                <a:lnTo>
                  <a:pt x="32948" y="335762"/>
                </a:lnTo>
                <a:lnTo>
                  <a:pt x="11211" y="289429"/>
                </a:lnTo>
                <a:lnTo>
                  <a:pt x="729" y="237955"/>
                </a:lnTo>
                <a:lnTo>
                  <a:pt x="0" y="219918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2532340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42BA0C4D-694B-4991-A569-C68184161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67</a:t>
            </a:fld>
            <a:endParaRPr lang="en-US" dirty="0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CBD41FBE-5CBA-4C4B-B17B-AE22D52FC6D0}"/>
              </a:ext>
            </a:extLst>
          </p:cNvPr>
          <p:cNvSpPr txBox="1">
            <a:spLocks/>
          </p:cNvSpPr>
          <p:nvPr/>
        </p:nvSpPr>
        <p:spPr>
          <a:xfrm>
            <a:off x="497838" y="402714"/>
            <a:ext cx="11196322" cy="787887"/>
          </a:xfrm>
          <a:prstGeom prst="rect">
            <a:avLst/>
          </a:prstGeom>
        </p:spPr>
        <p:txBody>
          <a:bodyPr vert="horz" wrap="square" lIns="0" tIns="48874" rIns="0" bIns="0" rtlCol="0">
            <a:spAutoFit/>
          </a:bodyPr>
          <a:lstStyle>
            <a:lvl1pPr algn="l" defTabSz="914126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799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431800">
              <a:lnSpc>
                <a:spcPct val="100000"/>
              </a:lnSpc>
            </a:pPr>
            <a:r>
              <a:rPr lang="en-US" spc="-65" dirty="0">
                <a:solidFill>
                  <a:schemeClr val="tx1"/>
                </a:solidFill>
              </a:rPr>
              <a:t>K</a:t>
            </a:r>
            <a:r>
              <a:rPr lang="en-US" dirty="0">
                <a:solidFill>
                  <a:schemeClr val="tx1"/>
                </a:solidFill>
              </a:rPr>
              <a:t>-</a:t>
            </a:r>
            <a:r>
              <a:rPr lang="en-US" spc="-5" dirty="0">
                <a:solidFill>
                  <a:schemeClr val="tx1"/>
                </a:solidFill>
              </a:rPr>
              <a:t>N</a:t>
            </a:r>
            <a:r>
              <a:rPr lang="en-US" spc="-25" dirty="0">
                <a:solidFill>
                  <a:schemeClr val="tx1"/>
                </a:solidFill>
              </a:rPr>
              <a:t>e</a:t>
            </a:r>
            <a:r>
              <a:rPr lang="en-US" spc="-20" dirty="0">
                <a:solidFill>
                  <a:schemeClr val="tx1"/>
                </a:solidFill>
              </a:rPr>
              <a:t>a</a:t>
            </a:r>
            <a:r>
              <a:rPr lang="en-US" spc="-80" dirty="0">
                <a:solidFill>
                  <a:schemeClr val="tx1"/>
                </a:solidFill>
              </a:rPr>
              <a:t>r</a:t>
            </a:r>
            <a:r>
              <a:rPr lang="en-US" spc="-25" dirty="0">
                <a:solidFill>
                  <a:schemeClr val="tx1"/>
                </a:solidFill>
              </a:rPr>
              <a:t>e</a:t>
            </a:r>
            <a:r>
              <a:rPr lang="en-US" spc="-65" dirty="0">
                <a:solidFill>
                  <a:schemeClr val="tx1"/>
                </a:solidFill>
              </a:rPr>
              <a:t>s</a:t>
            </a:r>
            <a:r>
              <a:rPr lang="en-US" spc="-15" dirty="0">
                <a:solidFill>
                  <a:schemeClr val="tx1"/>
                </a:solidFill>
              </a:rPr>
              <a:t>t</a:t>
            </a:r>
            <a:r>
              <a:rPr lang="en-US" spc="-10" dirty="0">
                <a:solidFill>
                  <a:schemeClr val="tx1"/>
                </a:solidFill>
              </a:rPr>
              <a:t> </a:t>
            </a:r>
            <a:r>
              <a:rPr lang="en-US" spc="-5" dirty="0">
                <a:solidFill>
                  <a:schemeClr val="tx1"/>
                </a:solidFill>
              </a:rPr>
              <a:t>Ne</a:t>
            </a:r>
            <a:r>
              <a:rPr lang="en-US" dirty="0">
                <a:solidFill>
                  <a:schemeClr val="tx1"/>
                </a:solidFill>
              </a:rPr>
              <a:t>i</a:t>
            </a:r>
            <a:r>
              <a:rPr lang="en-US" spc="-25" dirty="0">
                <a:solidFill>
                  <a:schemeClr val="tx1"/>
                </a:solidFill>
              </a:rPr>
              <a:t>gh</a:t>
            </a:r>
            <a:r>
              <a:rPr lang="en-US" spc="-30" dirty="0">
                <a:solidFill>
                  <a:schemeClr val="tx1"/>
                </a:solidFill>
              </a:rPr>
              <a:t>b</a:t>
            </a:r>
            <a:r>
              <a:rPr lang="en-US" dirty="0">
                <a:solidFill>
                  <a:schemeClr val="tx1"/>
                </a:solidFill>
              </a:rPr>
              <a:t>o</a:t>
            </a:r>
            <a:r>
              <a:rPr lang="en-US" spc="-100" dirty="0">
                <a:solidFill>
                  <a:schemeClr val="tx1"/>
                </a:solidFill>
              </a:rPr>
              <a:t>r</a:t>
            </a:r>
            <a:r>
              <a:rPr lang="en-US" spc="-20" dirty="0">
                <a:solidFill>
                  <a:schemeClr val="tx1"/>
                </a:solidFill>
              </a:rPr>
              <a:t>s</a:t>
            </a: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3416B489-DCEB-49A4-AF60-9ECAEFEF749C}"/>
              </a:ext>
            </a:extLst>
          </p:cNvPr>
          <p:cNvSpPr/>
          <p:nvPr/>
        </p:nvSpPr>
        <p:spPr>
          <a:xfrm>
            <a:off x="321703" y="1824790"/>
            <a:ext cx="5528120" cy="406272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D055E84F-C6F8-4996-A776-7BE46A27EB7E}"/>
              </a:ext>
            </a:extLst>
          </p:cNvPr>
          <p:cNvSpPr/>
          <p:nvPr/>
        </p:nvSpPr>
        <p:spPr>
          <a:xfrm>
            <a:off x="6188360" y="1824790"/>
            <a:ext cx="5587274" cy="406271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92CA38D3-5823-4F5E-97D3-FC56807BAADD}"/>
              </a:ext>
            </a:extLst>
          </p:cNvPr>
          <p:cNvSpPr txBox="1"/>
          <p:nvPr/>
        </p:nvSpPr>
        <p:spPr>
          <a:xfrm>
            <a:off x="2670630" y="1401690"/>
            <a:ext cx="830580" cy="406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-20" dirty="0">
                <a:latin typeface="Calibri"/>
                <a:cs typeface="Calibri"/>
              </a:rPr>
              <a:t>K =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1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B5405601-7509-4CD9-9358-161C2BD850DA}"/>
              </a:ext>
            </a:extLst>
          </p:cNvPr>
          <p:cNvSpPr txBox="1"/>
          <p:nvPr/>
        </p:nvSpPr>
        <p:spPr>
          <a:xfrm>
            <a:off x="7576767" y="175907"/>
            <a:ext cx="3161030" cy="16452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109220">
              <a:lnSpc>
                <a:spcPct val="100699"/>
              </a:lnSpc>
            </a:pPr>
            <a:r>
              <a:rPr sz="2400" spc="-20" dirty="0">
                <a:latin typeface="Calibri"/>
                <a:cs typeface="Calibri"/>
              </a:rPr>
              <a:t>When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K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&gt;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1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the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40" dirty="0">
                <a:latin typeface="Calibri"/>
                <a:cs typeface="Calibri"/>
              </a:rPr>
              <a:t>c</a:t>
            </a:r>
            <a:r>
              <a:rPr sz="2400" dirty="0">
                <a:latin typeface="Calibri"/>
                <a:cs typeface="Calibri"/>
              </a:rPr>
              <a:t>an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be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ti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spc="-45" dirty="0">
                <a:latin typeface="Calibri"/>
                <a:cs typeface="Calibri"/>
              </a:rPr>
              <a:t>w</a:t>
            </a:r>
            <a:r>
              <a:rPr sz="2400" spc="-10" dirty="0">
                <a:latin typeface="Calibri"/>
                <a:cs typeface="Calibri"/>
              </a:rPr>
              <a:t>ee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5" dirty="0">
                <a:latin typeface="Calibri"/>
                <a:cs typeface="Calibri"/>
              </a:rPr>
              <a:t>l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ss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s</a:t>
            </a:r>
            <a:r>
              <a:rPr sz="2400" dirty="0">
                <a:latin typeface="Calibri"/>
                <a:cs typeface="Calibri"/>
              </a:rPr>
              <a:t>.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ts val="2865"/>
              </a:lnSpc>
            </a:pPr>
            <a:r>
              <a:rPr sz="2400" spc="-20" dirty="0">
                <a:latin typeface="Calibri"/>
                <a:cs typeface="Calibri"/>
              </a:rPr>
              <a:t>N</a:t>
            </a:r>
            <a:r>
              <a:rPr sz="2400" spc="-10" dirty="0">
                <a:latin typeface="Calibri"/>
                <a:cs typeface="Calibri"/>
              </a:rPr>
              <a:t>ee</a:t>
            </a:r>
            <a:r>
              <a:rPr sz="2400" dirty="0">
                <a:latin typeface="Calibri"/>
                <a:cs typeface="Calibri"/>
              </a:rPr>
              <a:t>d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3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20" dirty="0">
                <a:latin typeface="Calibri"/>
                <a:cs typeface="Calibri"/>
              </a:rPr>
              <a:t>a</a:t>
            </a:r>
            <a:r>
              <a:rPr sz="2400" spc="-15" dirty="0">
                <a:latin typeface="Calibri"/>
                <a:cs typeface="Calibri"/>
              </a:rPr>
              <a:t>k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so</a:t>
            </a:r>
            <a:r>
              <a:rPr sz="2400" spc="-25" dirty="0">
                <a:latin typeface="Calibri"/>
                <a:cs typeface="Calibri"/>
              </a:rPr>
              <a:t>m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15" dirty="0">
                <a:latin typeface="Calibri"/>
                <a:cs typeface="Calibri"/>
              </a:rPr>
              <a:t>o</a:t>
            </a:r>
            <a:r>
              <a:rPr sz="2400" spc="-25" dirty="0">
                <a:latin typeface="Calibri"/>
                <a:cs typeface="Calibri"/>
              </a:rPr>
              <a:t>w</a:t>
            </a:r>
            <a:r>
              <a:rPr sz="2400" spc="-10" dirty="0">
                <a:latin typeface="Calibri"/>
                <a:cs typeface="Calibri"/>
              </a:rPr>
              <a:t>!</a:t>
            </a:r>
            <a:endParaRPr sz="2400">
              <a:latin typeface="Calibri"/>
              <a:cs typeface="Calibri"/>
            </a:endParaRPr>
          </a:p>
          <a:p>
            <a:pPr marL="1002665">
              <a:lnSpc>
                <a:spcPct val="100000"/>
              </a:lnSpc>
              <a:spcBef>
                <a:spcPts val="730"/>
              </a:spcBef>
            </a:pPr>
            <a:r>
              <a:rPr sz="3200" spc="-20" dirty="0">
                <a:latin typeface="Calibri"/>
                <a:cs typeface="Calibri"/>
              </a:rPr>
              <a:t>K =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3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FB115CCD-95DE-4173-869D-1EEE743D5E82}"/>
              </a:ext>
            </a:extLst>
          </p:cNvPr>
          <p:cNvSpPr/>
          <p:nvPr/>
        </p:nvSpPr>
        <p:spPr>
          <a:xfrm>
            <a:off x="7743464" y="3865943"/>
            <a:ext cx="452120" cy="452120"/>
          </a:xfrm>
          <a:custGeom>
            <a:avLst/>
            <a:gdLst/>
            <a:ahLst/>
            <a:cxnLst/>
            <a:rect l="l" t="t" r="r" b="b"/>
            <a:pathLst>
              <a:path w="452120" h="452120">
                <a:moveTo>
                  <a:pt x="0" y="225753"/>
                </a:moveTo>
                <a:lnTo>
                  <a:pt x="6560" y="171502"/>
                </a:lnTo>
                <a:lnTo>
                  <a:pt x="25198" y="122006"/>
                </a:lnTo>
                <a:lnTo>
                  <a:pt x="54342" y="78835"/>
                </a:lnTo>
                <a:lnTo>
                  <a:pt x="92426" y="43557"/>
                </a:lnTo>
                <a:lnTo>
                  <a:pt x="137880" y="17740"/>
                </a:lnTo>
                <a:lnTo>
                  <a:pt x="189135" y="2954"/>
                </a:lnTo>
                <a:lnTo>
                  <a:pt x="225753" y="0"/>
                </a:lnTo>
                <a:lnTo>
                  <a:pt x="244268" y="748"/>
                </a:lnTo>
                <a:lnTo>
                  <a:pt x="297109" y="11509"/>
                </a:lnTo>
                <a:lnTo>
                  <a:pt x="344670" y="33823"/>
                </a:lnTo>
                <a:lnTo>
                  <a:pt x="385385" y="66121"/>
                </a:lnTo>
                <a:lnTo>
                  <a:pt x="417683" y="106836"/>
                </a:lnTo>
                <a:lnTo>
                  <a:pt x="439997" y="154397"/>
                </a:lnTo>
                <a:lnTo>
                  <a:pt x="450758" y="207238"/>
                </a:lnTo>
                <a:lnTo>
                  <a:pt x="451507" y="225753"/>
                </a:lnTo>
                <a:lnTo>
                  <a:pt x="450758" y="244268"/>
                </a:lnTo>
                <a:lnTo>
                  <a:pt x="439997" y="297109"/>
                </a:lnTo>
                <a:lnTo>
                  <a:pt x="417683" y="344670"/>
                </a:lnTo>
                <a:lnTo>
                  <a:pt x="385385" y="385385"/>
                </a:lnTo>
                <a:lnTo>
                  <a:pt x="344670" y="417683"/>
                </a:lnTo>
                <a:lnTo>
                  <a:pt x="297109" y="439997"/>
                </a:lnTo>
                <a:lnTo>
                  <a:pt x="244268" y="450758"/>
                </a:lnTo>
                <a:lnTo>
                  <a:pt x="225753" y="451507"/>
                </a:lnTo>
                <a:lnTo>
                  <a:pt x="207238" y="450758"/>
                </a:lnTo>
                <a:lnTo>
                  <a:pt x="154397" y="439997"/>
                </a:lnTo>
                <a:lnTo>
                  <a:pt x="106836" y="417683"/>
                </a:lnTo>
                <a:lnTo>
                  <a:pt x="66121" y="385385"/>
                </a:lnTo>
                <a:lnTo>
                  <a:pt x="33823" y="344670"/>
                </a:lnTo>
                <a:lnTo>
                  <a:pt x="11509" y="297109"/>
                </a:lnTo>
                <a:lnTo>
                  <a:pt x="748" y="244268"/>
                </a:lnTo>
                <a:lnTo>
                  <a:pt x="0" y="225753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BB08CA57-1DA5-4ECE-A36F-B87E572532F2}"/>
              </a:ext>
            </a:extLst>
          </p:cNvPr>
          <p:cNvSpPr/>
          <p:nvPr/>
        </p:nvSpPr>
        <p:spPr>
          <a:xfrm>
            <a:off x="7786930" y="4792365"/>
            <a:ext cx="362585" cy="784860"/>
          </a:xfrm>
          <a:custGeom>
            <a:avLst/>
            <a:gdLst/>
            <a:ahLst/>
            <a:cxnLst/>
            <a:rect l="l" t="t" r="r" b="b"/>
            <a:pathLst>
              <a:path w="362584" h="784860">
                <a:moveTo>
                  <a:pt x="61455" y="782725"/>
                </a:moveTo>
                <a:lnTo>
                  <a:pt x="24587" y="749667"/>
                </a:lnTo>
                <a:lnTo>
                  <a:pt x="7767" y="702317"/>
                </a:lnTo>
                <a:lnTo>
                  <a:pt x="1775" y="661676"/>
                </a:lnTo>
                <a:lnTo>
                  <a:pt x="0" y="614814"/>
                </a:lnTo>
                <a:lnTo>
                  <a:pt x="703" y="589328"/>
                </a:lnTo>
                <a:lnTo>
                  <a:pt x="5315" y="534800"/>
                </a:lnTo>
                <a:lnTo>
                  <a:pt x="14226" y="476275"/>
                </a:lnTo>
                <a:lnTo>
                  <a:pt x="27472" y="414641"/>
                </a:lnTo>
                <a:lnTo>
                  <a:pt x="45086" y="350787"/>
                </a:lnTo>
                <a:lnTo>
                  <a:pt x="66257" y="288022"/>
                </a:lnTo>
                <a:lnTo>
                  <a:pt x="89804" y="229543"/>
                </a:lnTo>
                <a:lnTo>
                  <a:pt x="115200" y="176068"/>
                </a:lnTo>
                <a:lnTo>
                  <a:pt x="141920" y="128312"/>
                </a:lnTo>
                <a:lnTo>
                  <a:pt x="169436" y="86996"/>
                </a:lnTo>
                <a:lnTo>
                  <a:pt x="197224" y="52836"/>
                </a:lnTo>
                <a:lnTo>
                  <a:pt x="238264" y="16586"/>
                </a:lnTo>
                <a:lnTo>
                  <a:pt x="276955" y="475"/>
                </a:lnTo>
                <a:lnTo>
                  <a:pt x="289023" y="0"/>
                </a:lnTo>
                <a:lnTo>
                  <a:pt x="300568" y="2120"/>
                </a:lnTo>
                <a:lnTo>
                  <a:pt x="337435" y="35179"/>
                </a:lnTo>
                <a:lnTo>
                  <a:pt x="354255" y="82529"/>
                </a:lnTo>
                <a:lnTo>
                  <a:pt x="360247" y="123170"/>
                </a:lnTo>
                <a:lnTo>
                  <a:pt x="362023" y="170032"/>
                </a:lnTo>
                <a:lnTo>
                  <a:pt x="361319" y="195518"/>
                </a:lnTo>
                <a:lnTo>
                  <a:pt x="356708" y="250045"/>
                </a:lnTo>
                <a:lnTo>
                  <a:pt x="347796" y="308571"/>
                </a:lnTo>
                <a:lnTo>
                  <a:pt x="334550" y="370205"/>
                </a:lnTo>
                <a:lnTo>
                  <a:pt x="316937" y="434059"/>
                </a:lnTo>
                <a:lnTo>
                  <a:pt x="295765" y="496823"/>
                </a:lnTo>
                <a:lnTo>
                  <a:pt x="272218" y="555302"/>
                </a:lnTo>
                <a:lnTo>
                  <a:pt x="246822" y="608778"/>
                </a:lnTo>
                <a:lnTo>
                  <a:pt x="220103" y="656533"/>
                </a:lnTo>
                <a:lnTo>
                  <a:pt x="192586" y="697850"/>
                </a:lnTo>
                <a:lnTo>
                  <a:pt x="164798" y="732009"/>
                </a:lnTo>
                <a:lnTo>
                  <a:pt x="123759" y="768260"/>
                </a:lnTo>
                <a:lnTo>
                  <a:pt x="85068" y="784371"/>
                </a:lnTo>
                <a:lnTo>
                  <a:pt x="72999" y="784846"/>
                </a:lnTo>
                <a:lnTo>
                  <a:pt x="61455" y="782725"/>
                </a:lnTo>
                <a:close/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AB8AADC7-E047-461A-8F33-9B90822A494B}"/>
              </a:ext>
            </a:extLst>
          </p:cNvPr>
          <p:cNvSpPr/>
          <p:nvPr/>
        </p:nvSpPr>
        <p:spPr>
          <a:xfrm>
            <a:off x="10639881" y="4304820"/>
            <a:ext cx="1358265" cy="1050925"/>
          </a:xfrm>
          <a:custGeom>
            <a:avLst/>
            <a:gdLst/>
            <a:ahLst/>
            <a:cxnLst/>
            <a:rect l="l" t="t" r="r" b="b"/>
            <a:pathLst>
              <a:path w="1358265" h="1050925">
                <a:moveTo>
                  <a:pt x="32840" y="113328"/>
                </a:moveTo>
                <a:lnTo>
                  <a:pt x="75054" y="65767"/>
                </a:lnTo>
                <a:lnTo>
                  <a:pt x="131558" y="31142"/>
                </a:lnTo>
                <a:lnTo>
                  <a:pt x="200596" y="9278"/>
                </a:lnTo>
                <a:lnTo>
                  <a:pt x="239265" y="3077"/>
                </a:lnTo>
                <a:lnTo>
                  <a:pt x="280408" y="0"/>
                </a:lnTo>
                <a:lnTo>
                  <a:pt x="323805" y="24"/>
                </a:lnTo>
                <a:lnTo>
                  <a:pt x="369236" y="3130"/>
                </a:lnTo>
                <a:lnTo>
                  <a:pt x="416481" y="9293"/>
                </a:lnTo>
                <a:lnTo>
                  <a:pt x="465320" y="18493"/>
                </a:lnTo>
                <a:lnTo>
                  <a:pt x="515534" y="30707"/>
                </a:lnTo>
                <a:lnTo>
                  <a:pt x="566903" y="45914"/>
                </a:lnTo>
                <a:lnTo>
                  <a:pt x="619206" y="64091"/>
                </a:lnTo>
                <a:lnTo>
                  <a:pt x="672225" y="85216"/>
                </a:lnTo>
                <a:lnTo>
                  <a:pt x="725738" y="109267"/>
                </a:lnTo>
                <a:lnTo>
                  <a:pt x="779527" y="136223"/>
                </a:lnTo>
                <a:lnTo>
                  <a:pt x="833371" y="166062"/>
                </a:lnTo>
                <a:lnTo>
                  <a:pt x="887051" y="198760"/>
                </a:lnTo>
                <a:lnTo>
                  <a:pt x="939352" y="233624"/>
                </a:lnTo>
                <a:lnTo>
                  <a:pt x="989128" y="269843"/>
                </a:lnTo>
                <a:lnTo>
                  <a:pt x="1036268" y="307229"/>
                </a:lnTo>
                <a:lnTo>
                  <a:pt x="1080659" y="345591"/>
                </a:lnTo>
                <a:lnTo>
                  <a:pt x="1122188" y="384739"/>
                </a:lnTo>
                <a:lnTo>
                  <a:pt x="1160742" y="424483"/>
                </a:lnTo>
                <a:lnTo>
                  <a:pt x="1196209" y="464634"/>
                </a:lnTo>
                <a:lnTo>
                  <a:pt x="1228476" y="505001"/>
                </a:lnTo>
                <a:lnTo>
                  <a:pt x="1257430" y="545394"/>
                </a:lnTo>
                <a:lnTo>
                  <a:pt x="1282958" y="585623"/>
                </a:lnTo>
                <a:lnTo>
                  <a:pt x="1304948" y="625498"/>
                </a:lnTo>
                <a:lnTo>
                  <a:pt x="1323287" y="664829"/>
                </a:lnTo>
                <a:lnTo>
                  <a:pt x="1337863" y="703427"/>
                </a:lnTo>
                <a:lnTo>
                  <a:pt x="1348562" y="741100"/>
                </a:lnTo>
                <a:lnTo>
                  <a:pt x="1357880" y="812916"/>
                </a:lnTo>
                <a:lnTo>
                  <a:pt x="1356273" y="846677"/>
                </a:lnTo>
                <a:lnTo>
                  <a:pt x="1339965" y="908958"/>
                </a:lnTo>
                <a:lnTo>
                  <a:pt x="1305828" y="962507"/>
                </a:lnTo>
                <a:lnTo>
                  <a:pt x="1256250" y="1003578"/>
                </a:lnTo>
                <a:lnTo>
                  <a:pt x="1193258" y="1031800"/>
                </a:lnTo>
                <a:lnTo>
                  <a:pt x="1118614" y="1047350"/>
                </a:lnTo>
                <a:lnTo>
                  <a:pt x="1077471" y="1050427"/>
                </a:lnTo>
                <a:lnTo>
                  <a:pt x="1034074" y="1050402"/>
                </a:lnTo>
                <a:lnTo>
                  <a:pt x="988643" y="1047297"/>
                </a:lnTo>
                <a:lnTo>
                  <a:pt x="941398" y="1041133"/>
                </a:lnTo>
                <a:lnTo>
                  <a:pt x="892559" y="1031934"/>
                </a:lnTo>
                <a:lnTo>
                  <a:pt x="842345" y="1019719"/>
                </a:lnTo>
                <a:lnTo>
                  <a:pt x="790976" y="1004513"/>
                </a:lnTo>
                <a:lnTo>
                  <a:pt x="738673" y="986336"/>
                </a:lnTo>
                <a:lnTo>
                  <a:pt x="685655" y="965211"/>
                </a:lnTo>
                <a:lnTo>
                  <a:pt x="632141" y="941159"/>
                </a:lnTo>
                <a:lnTo>
                  <a:pt x="578352" y="914203"/>
                </a:lnTo>
                <a:lnTo>
                  <a:pt x="524508" y="884365"/>
                </a:lnTo>
                <a:lnTo>
                  <a:pt x="470828" y="851666"/>
                </a:lnTo>
                <a:lnTo>
                  <a:pt x="418527" y="816803"/>
                </a:lnTo>
                <a:lnTo>
                  <a:pt x="368751" y="780583"/>
                </a:lnTo>
                <a:lnTo>
                  <a:pt x="321611" y="743198"/>
                </a:lnTo>
                <a:lnTo>
                  <a:pt x="277220" y="704836"/>
                </a:lnTo>
                <a:lnTo>
                  <a:pt x="235691" y="665688"/>
                </a:lnTo>
                <a:lnTo>
                  <a:pt x="197137" y="625943"/>
                </a:lnTo>
                <a:lnTo>
                  <a:pt x="161670" y="585793"/>
                </a:lnTo>
                <a:lnTo>
                  <a:pt x="129403" y="545426"/>
                </a:lnTo>
                <a:lnTo>
                  <a:pt x="100449" y="505033"/>
                </a:lnTo>
                <a:lnTo>
                  <a:pt x="74921" y="464804"/>
                </a:lnTo>
                <a:lnTo>
                  <a:pt x="52931" y="424928"/>
                </a:lnTo>
                <a:lnTo>
                  <a:pt x="34592" y="385597"/>
                </a:lnTo>
                <a:lnTo>
                  <a:pt x="20016" y="347000"/>
                </a:lnTo>
                <a:lnTo>
                  <a:pt x="9317" y="309326"/>
                </a:lnTo>
                <a:lnTo>
                  <a:pt x="0" y="237511"/>
                </a:lnTo>
                <a:lnTo>
                  <a:pt x="1606" y="203749"/>
                </a:lnTo>
                <a:lnTo>
                  <a:pt x="7540" y="171672"/>
                </a:lnTo>
                <a:lnTo>
                  <a:pt x="17914" y="141468"/>
                </a:lnTo>
                <a:lnTo>
                  <a:pt x="32840" y="113328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45794261-D94F-41EF-8048-14599F05AB65}"/>
              </a:ext>
            </a:extLst>
          </p:cNvPr>
          <p:cNvSpPr/>
          <p:nvPr/>
        </p:nvSpPr>
        <p:spPr>
          <a:xfrm>
            <a:off x="9367142" y="1803821"/>
            <a:ext cx="228600" cy="1159510"/>
          </a:xfrm>
          <a:custGeom>
            <a:avLst/>
            <a:gdLst/>
            <a:ahLst/>
            <a:cxnLst/>
            <a:rect l="l" t="t" r="r" b="b"/>
            <a:pathLst>
              <a:path w="228600" h="1159510">
                <a:moveTo>
                  <a:pt x="114134" y="1159297"/>
                </a:moveTo>
                <a:lnTo>
                  <a:pt x="78059" y="1129746"/>
                </a:lnTo>
                <a:lnTo>
                  <a:pt x="61683" y="1094597"/>
                </a:lnTo>
                <a:lnTo>
                  <a:pt x="46728" y="1047458"/>
                </a:lnTo>
                <a:lnTo>
                  <a:pt x="33429" y="989521"/>
                </a:lnTo>
                <a:lnTo>
                  <a:pt x="22021" y="921981"/>
                </a:lnTo>
                <a:lnTo>
                  <a:pt x="12739" y="846030"/>
                </a:lnTo>
                <a:lnTo>
                  <a:pt x="8969" y="805273"/>
                </a:lnTo>
                <a:lnTo>
                  <a:pt x="5818" y="762862"/>
                </a:lnTo>
                <a:lnTo>
                  <a:pt x="3317" y="718944"/>
                </a:lnTo>
                <a:lnTo>
                  <a:pt x="1493" y="673670"/>
                </a:lnTo>
                <a:lnTo>
                  <a:pt x="378" y="627188"/>
                </a:lnTo>
                <a:lnTo>
                  <a:pt x="0" y="579648"/>
                </a:lnTo>
                <a:lnTo>
                  <a:pt x="378" y="532108"/>
                </a:lnTo>
                <a:lnTo>
                  <a:pt x="1493" y="485626"/>
                </a:lnTo>
                <a:lnTo>
                  <a:pt x="3317" y="440352"/>
                </a:lnTo>
                <a:lnTo>
                  <a:pt x="5818" y="396434"/>
                </a:lnTo>
                <a:lnTo>
                  <a:pt x="8969" y="354023"/>
                </a:lnTo>
                <a:lnTo>
                  <a:pt x="12739" y="313266"/>
                </a:lnTo>
                <a:lnTo>
                  <a:pt x="17099" y="274314"/>
                </a:lnTo>
                <a:lnTo>
                  <a:pt x="27474" y="202419"/>
                </a:lnTo>
                <a:lnTo>
                  <a:pt x="39856" y="139531"/>
                </a:lnTo>
                <a:lnTo>
                  <a:pt x="54013" y="86844"/>
                </a:lnTo>
                <a:lnTo>
                  <a:pt x="69708" y="45551"/>
                </a:lnTo>
                <a:lnTo>
                  <a:pt x="95621" y="7586"/>
                </a:lnTo>
                <a:lnTo>
                  <a:pt x="114134" y="0"/>
                </a:lnTo>
                <a:lnTo>
                  <a:pt x="123495" y="1921"/>
                </a:lnTo>
                <a:lnTo>
                  <a:pt x="150209" y="29550"/>
                </a:lnTo>
                <a:lnTo>
                  <a:pt x="166585" y="64699"/>
                </a:lnTo>
                <a:lnTo>
                  <a:pt x="181540" y="111838"/>
                </a:lnTo>
                <a:lnTo>
                  <a:pt x="194839" y="169775"/>
                </a:lnTo>
                <a:lnTo>
                  <a:pt x="206247" y="237315"/>
                </a:lnTo>
                <a:lnTo>
                  <a:pt x="215529" y="313266"/>
                </a:lnTo>
                <a:lnTo>
                  <a:pt x="219299" y="354023"/>
                </a:lnTo>
                <a:lnTo>
                  <a:pt x="222450" y="396434"/>
                </a:lnTo>
                <a:lnTo>
                  <a:pt x="224951" y="440352"/>
                </a:lnTo>
                <a:lnTo>
                  <a:pt x="226775" y="485626"/>
                </a:lnTo>
                <a:lnTo>
                  <a:pt x="227890" y="532108"/>
                </a:lnTo>
                <a:lnTo>
                  <a:pt x="228269" y="579648"/>
                </a:lnTo>
                <a:lnTo>
                  <a:pt x="227890" y="627188"/>
                </a:lnTo>
                <a:lnTo>
                  <a:pt x="226775" y="673670"/>
                </a:lnTo>
                <a:lnTo>
                  <a:pt x="224951" y="718944"/>
                </a:lnTo>
                <a:lnTo>
                  <a:pt x="222450" y="762862"/>
                </a:lnTo>
                <a:lnTo>
                  <a:pt x="219299" y="805273"/>
                </a:lnTo>
                <a:lnTo>
                  <a:pt x="215529" y="846030"/>
                </a:lnTo>
                <a:lnTo>
                  <a:pt x="211169" y="884982"/>
                </a:lnTo>
                <a:lnTo>
                  <a:pt x="200794" y="956877"/>
                </a:lnTo>
                <a:lnTo>
                  <a:pt x="188411" y="1019765"/>
                </a:lnTo>
                <a:lnTo>
                  <a:pt x="174255" y="1072452"/>
                </a:lnTo>
                <a:lnTo>
                  <a:pt x="158560" y="1113745"/>
                </a:lnTo>
                <a:lnTo>
                  <a:pt x="132647" y="1151710"/>
                </a:lnTo>
                <a:lnTo>
                  <a:pt x="114134" y="1159297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7576954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6039CE9F-07E4-4A5F-96AC-C5917210E6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68</a:t>
            </a:fld>
            <a:endParaRPr lang="en-US" dirty="0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8B38AE29-6554-4C85-B425-4B3DA1C2E2A4}"/>
              </a:ext>
            </a:extLst>
          </p:cNvPr>
          <p:cNvSpPr txBox="1">
            <a:spLocks/>
          </p:cNvSpPr>
          <p:nvPr/>
        </p:nvSpPr>
        <p:spPr>
          <a:xfrm>
            <a:off x="497838" y="402714"/>
            <a:ext cx="11196322" cy="787887"/>
          </a:xfrm>
          <a:prstGeom prst="rect">
            <a:avLst/>
          </a:prstGeom>
        </p:spPr>
        <p:txBody>
          <a:bodyPr vert="horz" wrap="square" lIns="0" tIns="48874" rIns="0" bIns="0" rtlCol="0">
            <a:spAutoFit/>
          </a:bodyPr>
          <a:lstStyle>
            <a:lvl1pPr algn="l" defTabSz="914126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799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431800">
              <a:lnSpc>
                <a:spcPct val="100000"/>
              </a:lnSpc>
            </a:pPr>
            <a:r>
              <a:rPr lang="en-US" spc="-65" dirty="0">
                <a:solidFill>
                  <a:schemeClr val="tx1"/>
                </a:solidFill>
              </a:rPr>
              <a:t>K</a:t>
            </a:r>
            <a:r>
              <a:rPr lang="en-US" dirty="0">
                <a:solidFill>
                  <a:schemeClr val="tx1"/>
                </a:solidFill>
              </a:rPr>
              <a:t>-</a:t>
            </a:r>
            <a:r>
              <a:rPr lang="en-US" spc="-5" dirty="0">
                <a:solidFill>
                  <a:schemeClr val="tx1"/>
                </a:solidFill>
              </a:rPr>
              <a:t>N</a:t>
            </a:r>
            <a:r>
              <a:rPr lang="en-US" spc="-25" dirty="0">
                <a:solidFill>
                  <a:schemeClr val="tx1"/>
                </a:solidFill>
              </a:rPr>
              <a:t>e</a:t>
            </a:r>
            <a:r>
              <a:rPr lang="en-US" spc="-20" dirty="0">
                <a:solidFill>
                  <a:schemeClr val="tx1"/>
                </a:solidFill>
              </a:rPr>
              <a:t>a</a:t>
            </a:r>
            <a:r>
              <a:rPr lang="en-US" spc="-80" dirty="0">
                <a:solidFill>
                  <a:schemeClr val="tx1"/>
                </a:solidFill>
              </a:rPr>
              <a:t>r</a:t>
            </a:r>
            <a:r>
              <a:rPr lang="en-US" spc="-25" dirty="0">
                <a:solidFill>
                  <a:schemeClr val="tx1"/>
                </a:solidFill>
              </a:rPr>
              <a:t>e</a:t>
            </a:r>
            <a:r>
              <a:rPr lang="en-US" spc="-65" dirty="0">
                <a:solidFill>
                  <a:schemeClr val="tx1"/>
                </a:solidFill>
              </a:rPr>
              <a:t>s</a:t>
            </a:r>
            <a:r>
              <a:rPr lang="en-US" spc="-15" dirty="0">
                <a:solidFill>
                  <a:schemeClr val="tx1"/>
                </a:solidFill>
              </a:rPr>
              <a:t>t</a:t>
            </a:r>
            <a:r>
              <a:rPr lang="en-US" spc="-10" dirty="0">
                <a:solidFill>
                  <a:schemeClr val="tx1"/>
                </a:solidFill>
              </a:rPr>
              <a:t> </a:t>
            </a:r>
            <a:r>
              <a:rPr lang="en-US" spc="-5" dirty="0">
                <a:solidFill>
                  <a:schemeClr val="tx1"/>
                </a:solidFill>
              </a:rPr>
              <a:t>Ne</a:t>
            </a:r>
            <a:r>
              <a:rPr lang="en-US" dirty="0">
                <a:solidFill>
                  <a:schemeClr val="tx1"/>
                </a:solidFill>
              </a:rPr>
              <a:t>i</a:t>
            </a:r>
            <a:r>
              <a:rPr lang="en-US" spc="-25" dirty="0">
                <a:solidFill>
                  <a:schemeClr val="tx1"/>
                </a:solidFill>
              </a:rPr>
              <a:t>gh</a:t>
            </a:r>
            <a:r>
              <a:rPr lang="en-US" spc="-30" dirty="0">
                <a:solidFill>
                  <a:schemeClr val="tx1"/>
                </a:solidFill>
              </a:rPr>
              <a:t>b</a:t>
            </a:r>
            <a:r>
              <a:rPr lang="en-US" dirty="0">
                <a:solidFill>
                  <a:schemeClr val="tx1"/>
                </a:solidFill>
              </a:rPr>
              <a:t>o</a:t>
            </a:r>
            <a:r>
              <a:rPr lang="en-US" spc="-100" dirty="0">
                <a:solidFill>
                  <a:schemeClr val="tx1"/>
                </a:solidFill>
              </a:rPr>
              <a:t>r</a:t>
            </a:r>
            <a:r>
              <a:rPr lang="en-US" spc="-15" dirty="0">
                <a:solidFill>
                  <a:schemeClr val="tx1"/>
                </a:solidFill>
              </a:rPr>
              <a:t>s:</a:t>
            </a:r>
            <a:r>
              <a:rPr lang="en-US" spc="5" dirty="0">
                <a:solidFill>
                  <a:schemeClr val="tx1"/>
                </a:solidFill>
              </a:rPr>
              <a:t> </a:t>
            </a:r>
            <a:r>
              <a:rPr lang="en-US" sz="3900" spc="40" dirty="0">
                <a:solidFill>
                  <a:schemeClr val="tx1"/>
                </a:solidFill>
                <a:latin typeface="Calibri Light"/>
                <a:cs typeface="Calibri Light"/>
              </a:rPr>
              <a:t>D</a:t>
            </a:r>
            <a:r>
              <a:rPr lang="en-US" sz="3900" spc="15" dirty="0">
                <a:solidFill>
                  <a:schemeClr val="tx1"/>
                </a:solidFill>
                <a:latin typeface="Calibri Light"/>
                <a:cs typeface="Calibri Light"/>
              </a:rPr>
              <a:t>i</a:t>
            </a:r>
            <a:r>
              <a:rPr lang="en-US" sz="3900" spc="-15" dirty="0">
                <a:solidFill>
                  <a:schemeClr val="tx1"/>
                </a:solidFill>
                <a:latin typeface="Calibri Light"/>
                <a:cs typeface="Calibri Light"/>
              </a:rPr>
              <a:t>s</a:t>
            </a:r>
            <a:r>
              <a:rPr lang="en-US" sz="3900" spc="-35" dirty="0">
                <a:solidFill>
                  <a:schemeClr val="tx1"/>
                </a:solidFill>
                <a:latin typeface="Calibri Light"/>
                <a:cs typeface="Calibri Light"/>
              </a:rPr>
              <a:t>t</a:t>
            </a:r>
            <a:r>
              <a:rPr lang="en-US" sz="3900" spc="35" dirty="0">
                <a:solidFill>
                  <a:schemeClr val="tx1"/>
                </a:solidFill>
                <a:latin typeface="Calibri Light"/>
                <a:cs typeface="Calibri Light"/>
              </a:rPr>
              <a:t>a</a:t>
            </a:r>
            <a:r>
              <a:rPr lang="en-US" sz="3900" spc="30" dirty="0">
                <a:solidFill>
                  <a:schemeClr val="tx1"/>
                </a:solidFill>
                <a:latin typeface="Calibri Light"/>
                <a:cs typeface="Calibri Light"/>
              </a:rPr>
              <a:t>nc</a:t>
            </a:r>
            <a:r>
              <a:rPr lang="en-US" sz="3900" spc="35" dirty="0">
                <a:solidFill>
                  <a:schemeClr val="tx1"/>
                </a:solidFill>
                <a:latin typeface="Calibri Light"/>
                <a:cs typeface="Calibri Light"/>
              </a:rPr>
              <a:t>e</a:t>
            </a:r>
            <a:r>
              <a:rPr lang="en-US" sz="3900" spc="15" dirty="0">
                <a:solidFill>
                  <a:schemeClr val="tx1"/>
                </a:solidFill>
                <a:latin typeface="Calibri Light"/>
                <a:cs typeface="Calibri Light"/>
              </a:rPr>
              <a:t> </a:t>
            </a:r>
            <a:r>
              <a:rPr lang="en-US" sz="3900" spc="60" dirty="0">
                <a:solidFill>
                  <a:schemeClr val="tx1"/>
                </a:solidFill>
                <a:latin typeface="Calibri Light"/>
                <a:cs typeface="Calibri Light"/>
              </a:rPr>
              <a:t>M</a:t>
            </a:r>
            <a:r>
              <a:rPr lang="en-US" sz="3900" spc="15" dirty="0">
                <a:solidFill>
                  <a:schemeClr val="tx1"/>
                </a:solidFill>
                <a:latin typeface="Calibri Light"/>
                <a:cs typeface="Calibri Light"/>
              </a:rPr>
              <a:t>e</a:t>
            </a:r>
            <a:r>
              <a:rPr lang="en-US" sz="3900" spc="20" dirty="0">
                <a:solidFill>
                  <a:schemeClr val="tx1"/>
                </a:solidFill>
                <a:latin typeface="Calibri Light"/>
                <a:cs typeface="Calibri Light"/>
              </a:rPr>
              <a:t>tr</a:t>
            </a:r>
            <a:r>
              <a:rPr lang="en-US" sz="3900" spc="25" dirty="0">
                <a:solidFill>
                  <a:schemeClr val="tx1"/>
                </a:solidFill>
                <a:latin typeface="Calibri Light"/>
                <a:cs typeface="Calibri Light"/>
              </a:rPr>
              <a:t>ic</a:t>
            </a:r>
            <a:endParaRPr lang="en-US" sz="3900" dirty="0">
              <a:solidFill>
                <a:schemeClr val="tx1"/>
              </a:solidFill>
              <a:latin typeface="Calibri Light"/>
              <a:cs typeface="Calibri Light"/>
            </a:endParaRP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86C8964B-462B-4879-BBDA-92ABAFEE37BA}"/>
              </a:ext>
            </a:extLst>
          </p:cNvPr>
          <p:cNvSpPr/>
          <p:nvPr/>
        </p:nvSpPr>
        <p:spPr>
          <a:xfrm>
            <a:off x="8020529" y="3353342"/>
            <a:ext cx="1944370" cy="1944370"/>
          </a:xfrm>
          <a:custGeom>
            <a:avLst/>
            <a:gdLst/>
            <a:ahLst/>
            <a:cxnLst/>
            <a:rect l="l" t="t" r="r" b="b"/>
            <a:pathLst>
              <a:path w="1944370" h="1944370">
                <a:moveTo>
                  <a:pt x="0" y="971947"/>
                </a:moveTo>
                <a:lnTo>
                  <a:pt x="3221" y="892232"/>
                </a:lnTo>
                <a:lnTo>
                  <a:pt x="12721" y="814292"/>
                </a:lnTo>
                <a:lnTo>
                  <a:pt x="28247" y="738376"/>
                </a:lnTo>
                <a:lnTo>
                  <a:pt x="49550" y="664736"/>
                </a:lnTo>
                <a:lnTo>
                  <a:pt x="76380" y="593621"/>
                </a:lnTo>
                <a:lnTo>
                  <a:pt x="108486" y="525281"/>
                </a:lnTo>
                <a:lnTo>
                  <a:pt x="145619" y="459966"/>
                </a:lnTo>
                <a:lnTo>
                  <a:pt x="187529" y="397927"/>
                </a:lnTo>
                <a:lnTo>
                  <a:pt x="233965" y="339414"/>
                </a:lnTo>
                <a:lnTo>
                  <a:pt x="284676" y="284676"/>
                </a:lnTo>
                <a:lnTo>
                  <a:pt x="339414" y="233965"/>
                </a:lnTo>
                <a:lnTo>
                  <a:pt x="397927" y="187529"/>
                </a:lnTo>
                <a:lnTo>
                  <a:pt x="459966" y="145619"/>
                </a:lnTo>
                <a:lnTo>
                  <a:pt x="525281" y="108486"/>
                </a:lnTo>
                <a:lnTo>
                  <a:pt x="593621" y="76380"/>
                </a:lnTo>
                <a:lnTo>
                  <a:pt x="664736" y="49550"/>
                </a:lnTo>
                <a:lnTo>
                  <a:pt x="738376" y="28247"/>
                </a:lnTo>
                <a:lnTo>
                  <a:pt x="814292" y="12721"/>
                </a:lnTo>
                <a:lnTo>
                  <a:pt x="892232" y="3221"/>
                </a:lnTo>
                <a:lnTo>
                  <a:pt x="971947" y="0"/>
                </a:lnTo>
                <a:lnTo>
                  <a:pt x="1051661" y="3221"/>
                </a:lnTo>
                <a:lnTo>
                  <a:pt x="1129601" y="12721"/>
                </a:lnTo>
                <a:lnTo>
                  <a:pt x="1205516" y="28247"/>
                </a:lnTo>
                <a:lnTo>
                  <a:pt x="1279157" y="49550"/>
                </a:lnTo>
                <a:lnTo>
                  <a:pt x="1350272" y="76380"/>
                </a:lnTo>
                <a:lnTo>
                  <a:pt x="1418612" y="108486"/>
                </a:lnTo>
                <a:lnTo>
                  <a:pt x="1483926" y="145619"/>
                </a:lnTo>
                <a:lnTo>
                  <a:pt x="1545966" y="187529"/>
                </a:lnTo>
                <a:lnTo>
                  <a:pt x="1604479" y="233965"/>
                </a:lnTo>
                <a:lnTo>
                  <a:pt x="1659217" y="284676"/>
                </a:lnTo>
                <a:lnTo>
                  <a:pt x="1709928" y="339414"/>
                </a:lnTo>
                <a:lnTo>
                  <a:pt x="1756364" y="397927"/>
                </a:lnTo>
                <a:lnTo>
                  <a:pt x="1798273" y="459966"/>
                </a:lnTo>
                <a:lnTo>
                  <a:pt x="1835406" y="525281"/>
                </a:lnTo>
                <a:lnTo>
                  <a:pt x="1867513" y="593621"/>
                </a:lnTo>
                <a:lnTo>
                  <a:pt x="1894343" y="664736"/>
                </a:lnTo>
                <a:lnTo>
                  <a:pt x="1915646" y="738376"/>
                </a:lnTo>
                <a:lnTo>
                  <a:pt x="1931172" y="814292"/>
                </a:lnTo>
                <a:lnTo>
                  <a:pt x="1940672" y="892232"/>
                </a:lnTo>
                <a:lnTo>
                  <a:pt x="1943894" y="971947"/>
                </a:lnTo>
                <a:lnTo>
                  <a:pt x="1940672" y="1051661"/>
                </a:lnTo>
                <a:lnTo>
                  <a:pt x="1931172" y="1129601"/>
                </a:lnTo>
                <a:lnTo>
                  <a:pt x="1915646" y="1205516"/>
                </a:lnTo>
                <a:lnTo>
                  <a:pt x="1894343" y="1279157"/>
                </a:lnTo>
                <a:lnTo>
                  <a:pt x="1867513" y="1350272"/>
                </a:lnTo>
                <a:lnTo>
                  <a:pt x="1835406" y="1418612"/>
                </a:lnTo>
                <a:lnTo>
                  <a:pt x="1798273" y="1483926"/>
                </a:lnTo>
                <a:lnTo>
                  <a:pt x="1756364" y="1545966"/>
                </a:lnTo>
                <a:lnTo>
                  <a:pt x="1709928" y="1604479"/>
                </a:lnTo>
                <a:lnTo>
                  <a:pt x="1659217" y="1659217"/>
                </a:lnTo>
                <a:lnTo>
                  <a:pt x="1604479" y="1709928"/>
                </a:lnTo>
                <a:lnTo>
                  <a:pt x="1545966" y="1756364"/>
                </a:lnTo>
                <a:lnTo>
                  <a:pt x="1483926" y="1798273"/>
                </a:lnTo>
                <a:lnTo>
                  <a:pt x="1418612" y="1835406"/>
                </a:lnTo>
                <a:lnTo>
                  <a:pt x="1350272" y="1867513"/>
                </a:lnTo>
                <a:lnTo>
                  <a:pt x="1279157" y="1894343"/>
                </a:lnTo>
                <a:lnTo>
                  <a:pt x="1205516" y="1915646"/>
                </a:lnTo>
                <a:lnTo>
                  <a:pt x="1129601" y="1931172"/>
                </a:lnTo>
                <a:lnTo>
                  <a:pt x="1051661" y="1940672"/>
                </a:lnTo>
                <a:lnTo>
                  <a:pt x="971947" y="1943894"/>
                </a:lnTo>
                <a:lnTo>
                  <a:pt x="892232" y="1940672"/>
                </a:lnTo>
                <a:lnTo>
                  <a:pt x="814292" y="1931172"/>
                </a:lnTo>
                <a:lnTo>
                  <a:pt x="738376" y="1915646"/>
                </a:lnTo>
                <a:lnTo>
                  <a:pt x="664736" y="1894343"/>
                </a:lnTo>
                <a:lnTo>
                  <a:pt x="593621" y="1867513"/>
                </a:lnTo>
                <a:lnTo>
                  <a:pt x="525281" y="1835406"/>
                </a:lnTo>
                <a:lnTo>
                  <a:pt x="459966" y="1798273"/>
                </a:lnTo>
                <a:lnTo>
                  <a:pt x="397927" y="1756364"/>
                </a:lnTo>
                <a:lnTo>
                  <a:pt x="339414" y="1709928"/>
                </a:lnTo>
                <a:lnTo>
                  <a:pt x="284676" y="1659217"/>
                </a:lnTo>
                <a:lnTo>
                  <a:pt x="233965" y="1604479"/>
                </a:lnTo>
                <a:lnTo>
                  <a:pt x="187529" y="1545966"/>
                </a:lnTo>
                <a:lnTo>
                  <a:pt x="145619" y="1483926"/>
                </a:lnTo>
                <a:lnTo>
                  <a:pt x="108486" y="1418612"/>
                </a:lnTo>
                <a:lnTo>
                  <a:pt x="76380" y="1350272"/>
                </a:lnTo>
                <a:lnTo>
                  <a:pt x="49550" y="1279157"/>
                </a:lnTo>
                <a:lnTo>
                  <a:pt x="28247" y="1205516"/>
                </a:lnTo>
                <a:lnTo>
                  <a:pt x="12721" y="1129601"/>
                </a:lnTo>
                <a:lnTo>
                  <a:pt x="3221" y="1051661"/>
                </a:lnTo>
                <a:lnTo>
                  <a:pt x="0" y="971947"/>
                </a:lnTo>
                <a:close/>
              </a:path>
            </a:pathLst>
          </a:custGeom>
          <a:ln w="2857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1EA10E45-48A2-432B-AEFE-D55BF06050FD}"/>
              </a:ext>
            </a:extLst>
          </p:cNvPr>
          <p:cNvSpPr/>
          <p:nvPr/>
        </p:nvSpPr>
        <p:spPr>
          <a:xfrm>
            <a:off x="3060520" y="3133798"/>
            <a:ext cx="0" cy="2614295"/>
          </a:xfrm>
          <a:custGeom>
            <a:avLst/>
            <a:gdLst/>
            <a:ahLst/>
            <a:cxnLst/>
            <a:rect l="l" t="t" r="r" b="b"/>
            <a:pathLst>
              <a:path h="2614295">
                <a:moveTo>
                  <a:pt x="0" y="0"/>
                </a:moveTo>
                <a:lnTo>
                  <a:pt x="1" y="2613719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33FBAD9F-0BA0-49CE-A5BF-357E7927E41A}"/>
              </a:ext>
            </a:extLst>
          </p:cNvPr>
          <p:cNvSpPr/>
          <p:nvPr/>
        </p:nvSpPr>
        <p:spPr>
          <a:xfrm>
            <a:off x="1575108" y="4440658"/>
            <a:ext cx="2971165" cy="0"/>
          </a:xfrm>
          <a:custGeom>
            <a:avLst/>
            <a:gdLst/>
            <a:ahLst/>
            <a:cxnLst/>
            <a:rect l="l" t="t" r="r" b="b"/>
            <a:pathLst>
              <a:path w="2971165">
                <a:moveTo>
                  <a:pt x="2970826" y="1"/>
                </a:moveTo>
                <a:lnTo>
                  <a:pt x="0" y="0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4869A5B0-DDF0-4411-980A-B689870EDB7A}"/>
              </a:ext>
            </a:extLst>
          </p:cNvPr>
          <p:cNvSpPr/>
          <p:nvPr/>
        </p:nvSpPr>
        <p:spPr>
          <a:xfrm>
            <a:off x="2092939" y="3460313"/>
            <a:ext cx="967740" cy="967740"/>
          </a:xfrm>
          <a:custGeom>
            <a:avLst/>
            <a:gdLst/>
            <a:ahLst/>
            <a:cxnLst/>
            <a:rect l="l" t="t" r="r" b="b"/>
            <a:pathLst>
              <a:path w="967739" h="967739">
                <a:moveTo>
                  <a:pt x="0" y="967748"/>
                </a:moveTo>
                <a:lnTo>
                  <a:pt x="967348" y="0"/>
                </a:lnTo>
              </a:path>
            </a:pathLst>
          </a:custGeom>
          <a:ln w="2857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8AC05786-781C-4AF4-A71E-4F0194FE1B3D}"/>
              </a:ext>
            </a:extLst>
          </p:cNvPr>
          <p:cNvSpPr/>
          <p:nvPr/>
        </p:nvSpPr>
        <p:spPr>
          <a:xfrm>
            <a:off x="3047955" y="3460314"/>
            <a:ext cx="986790" cy="986790"/>
          </a:xfrm>
          <a:custGeom>
            <a:avLst/>
            <a:gdLst/>
            <a:ahLst/>
            <a:cxnLst/>
            <a:rect l="l" t="t" r="r" b="b"/>
            <a:pathLst>
              <a:path w="986789" h="986789">
                <a:moveTo>
                  <a:pt x="0" y="0"/>
                </a:moveTo>
                <a:lnTo>
                  <a:pt x="986543" y="986543"/>
                </a:lnTo>
              </a:path>
            </a:pathLst>
          </a:custGeom>
          <a:ln w="2857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D6FCC16C-5CF8-41C7-B921-5A685949CBA9}"/>
              </a:ext>
            </a:extLst>
          </p:cNvPr>
          <p:cNvSpPr/>
          <p:nvPr/>
        </p:nvSpPr>
        <p:spPr>
          <a:xfrm>
            <a:off x="3066785" y="4440788"/>
            <a:ext cx="948690" cy="948690"/>
          </a:xfrm>
          <a:custGeom>
            <a:avLst/>
            <a:gdLst/>
            <a:ahLst/>
            <a:cxnLst/>
            <a:rect l="l" t="t" r="r" b="b"/>
            <a:pathLst>
              <a:path w="948689" h="948689">
                <a:moveTo>
                  <a:pt x="0" y="948553"/>
                </a:moveTo>
                <a:lnTo>
                  <a:pt x="948553" y="0"/>
                </a:lnTo>
              </a:path>
            </a:pathLst>
          </a:custGeom>
          <a:ln w="2857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2EAC18C7-0D6D-484A-9400-9DC891417265}"/>
              </a:ext>
            </a:extLst>
          </p:cNvPr>
          <p:cNvSpPr/>
          <p:nvPr/>
        </p:nvSpPr>
        <p:spPr>
          <a:xfrm>
            <a:off x="2111767" y="4446959"/>
            <a:ext cx="936625" cy="936625"/>
          </a:xfrm>
          <a:custGeom>
            <a:avLst/>
            <a:gdLst/>
            <a:ahLst/>
            <a:cxnLst/>
            <a:rect l="l" t="t" r="r" b="b"/>
            <a:pathLst>
              <a:path w="936625" h="936625">
                <a:moveTo>
                  <a:pt x="0" y="0"/>
                </a:moveTo>
                <a:lnTo>
                  <a:pt x="936156" y="936156"/>
                </a:lnTo>
              </a:path>
            </a:pathLst>
          </a:custGeom>
          <a:ln w="2857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AC357BC7-A742-4095-9875-CCC0009D5D2B}"/>
              </a:ext>
            </a:extLst>
          </p:cNvPr>
          <p:cNvSpPr/>
          <p:nvPr/>
        </p:nvSpPr>
        <p:spPr>
          <a:xfrm>
            <a:off x="8992475" y="3047922"/>
            <a:ext cx="0" cy="2614295"/>
          </a:xfrm>
          <a:custGeom>
            <a:avLst/>
            <a:gdLst/>
            <a:ahLst/>
            <a:cxnLst/>
            <a:rect l="l" t="t" r="r" b="b"/>
            <a:pathLst>
              <a:path h="2614295">
                <a:moveTo>
                  <a:pt x="0" y="0"/>
                </a:moveTo>
                <a:lnTo>
                  <a:pt x="1" y="2613719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1">
            <a:extLst>
              <a:ext uri="{FF2B5EF4-FFF2-40B4-BE49-F238E27FC236}">
                <a16:creationId xmlns:a16="http://schemas.microsoft.com/office/drawing/2014/main" id="{B3C91F15-3DB9-45E0-A267-72FFC625DA95}"/>
              </a:ext>
            </a:extLst>
          </p:cNvPr>
          <p:cNvSpPr/>
          <p:nvPr/>
        </p:nvSpPr>
        <p:spPr>
          <a:xfrm>
            <a:off x="7507062" y="4354780"/>
            <a:ext cx="2971165" cy="0"/>
          </a:xfrm>
          <a:custGeom>
            <a:avLst/>
            <a:gdLst/>
            <a:ahLst/>
            <a:cxnLst/>
            <a:rect l="l" t="t" r="r" b="b"/>
            <a:pathLst>
              <a:path w="2971165">
                <a:moveTo>
                  <a:pt x="2970826" y="1"/>
                </a:moveTo>
                <a:lnTo>
                  <a:pt x="0" y="0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2">
            <a:extLst>
              <a:ext uri="{FF2B5EF4-FFF2-40B4-BE49-F238E27FC236}">
                <a16:creationId xmlns:a16="http://schemas.microsoft.com/office/drawing/2014/main" id="{750AFEEA-2CEA-486F-8520-176950E4DB7A}"/>
              </a:ext>
            </a:extLst>
          </p:cNvPr>
          <p:cNvSpPr txBox="1"/>
          <p:nvPr/>
        </p:nvSpPr>
        <p:spPr>
          <a:xfrm>
            <a:off x="947368" y="1359595"/>
            <a:ext cx="9527540" cy="406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5738495" algn="l"/>
              </a:tabLst>
            </a:pPr>
            <a:r>
              <a:rPr sz="3200" dirty="0">
                <a:latin typeface="Calibri"/>
                <a:cs typeface="Calibri"/>
              </a:rPr>
              <a:t>L1</a:t>
            </a:r>
            <a:r>
              <a:rPr sz="3200" spc="5" dirty="0">
                <a:latin typeface="Calibri"/>
                <a:cs typeface="Calibri"/>
              </a:rPr>
              <a:t> (</a:t>
            </a:r>
            <a:r>
              <a:rPr sz="3200" dirty="0">
                <a:latin typeface="Calibri"/>
                <a:cs typeface="Calibri"/>
              </a:rPr>
              <a:t>M</a:t>
            </a:r>
            <a:r>
              <a:rPr sz="3200" spc="5" dirty="0">
                <a:latin typeface="Calibri"/>
                <a:cs typeface="Calibri"/>
              </a:rPr>
              <a:t>a</a:t>
            </a:r>
            <a:r>
              <a:rPr sz="3200" spc="-10" dirty="0">
                <a:latin typeface="Calibri"/>
                <a:cs typeface="Calibri"/>
              </a:rPr>
              <a:t>nh</a:t>
            </a:r>
            <a:r>
              <a:rPr sz="3200" spc="-30" dirty="0">
                <a:latin typeface="Calibri"/>
                <a:cs typeface="Calibri"/>
              </a:rPr>
              <a:t>a</a:t>
            </a:r>
            <a:r>
              <a:rPr sz="3200" spc="-60" dirty="0">
                <a:latin typeface="Calibri"/>
                <a:cs typeface="Calibri"/>
              </a:rPr>
              <a:t>t</a:t>
            </a:r>
            <a:r>
              <a:rPr sz="3200" spc="-55" dirty="0">
                <a:latin typeface="Calibri"/>
                <a:cs typeface="Calibri"/>
              </a:rPr>
              <a:t>t</a:t>
            </a:r>
            <a:r>
              <a:rPr sz="3200" spc="5" dirty="0">
                <a:latin typeface="Calibri"/>
                <a:cs typeface="Calibri"/>
              </a:rPr>
              <a:t>a</a:t>
            </a:r>
            <a:r>
              <a:rPr sz="3200" spc="-10" dirty="0">
                <a:latin typeface="Calibri"/>
                <a:cs typeface="Calibri"/>
              </a:rPr>
              <a:t>n</a:t>
            </a:r>
            <a:r>
              <a:rPr sz="3200" dirty="0">
                <a:latin typeface="Calibri"/>
                <a:cs typeface="Calibri"/>
              </a:rPr>
              <a:t>)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d</a:t>
            </a:r>
            <a:r>
              <a:rPr sz="3200" dirty="0">
                <a:latin typeface="Calibri"/>
                <a:cs typeface="Calibri"/>
              </a:rPr>
              <a:t>i</a:t>
            </a:r>
            <a:r>
              <a:rPr sz="3200" spc="-40" dirty="0">
                <a:latin typeface="Calibri"/>
                <a:cs typeface="Calibri"/>
              </a:rPr>
              <a:t>s</a:t>
            </a:r>
            <a:r>
              <a:rPr sz="3200" spc="-55" dirty="0">
                <a:latin typeface="Calibri"/>
                <a:cs typeface="Calibri"/>
              </a:rPr>
              <a:t>t</a:t>
            </a:r>
            <a:r>
              <a:rPr sz="3200" spc="5" dirty="0">
                <a:latin typeface="Calibri"/>
                <a:cs typeface="Calibri"/>
              </a:rPr>
              <a:t>a</a:t>
            </a:r>
            <a:r>
              <a:rPr sz="3200" spc="-10" dirty="0">
                <a:latin typeface="Calibri"/>
                <a:cs typeface="Calibri"/>
              </a:rPr>
              <a:t>n</a:t>
            </a:r>
            <a:r>
              <a:rPr sz="3200" spc="-20" dirty="0">
                <a:latin typeface="Calibri"/>
                <a:cs typeface="Calibri"/>
              </a:rPr>
              <a:t>ce</a:t>
            </a:r>
            <a:r>
              <a:rPr sz="3200" dirty="0">
                <a:latin typeface="Calibri"/>
                <a:cs typeface="Calibri"/>
              </a:rPr>
              <a:t>	L2</a:t>
            </a:r>
            <a:r>
              <a:rPr sz="3200" spc="5" dirty="0">
                <a:latin typeface="Calibri"/>
                <a:cs typeface="Calibri"/>
              </a:rPr>
              <a:t> (</a:t>
            </a:r>
            <a:r>
              <a:rPr sz="3200" spc="-5" dirty="0">
                <a:latin typeface="Calibri"/>
                <a:cs typeface="Calibri"/>
              </a:rPr>
              <a:t>E</a:t>
            </a:r>
            <a:r>
              <a:rPr sz="3200" spc="-10" dirty="0">
                <a:latin typeface="Calibri"/>
                <a:cs typeface="Calibri"/>
              </a:rPr>
              <a:t>u</a:t>
            </a:r>
            <a:r>
              <a:rPr sz="3200" spc="-20" dirty="0">
                <a:latin typeface="Calibri"/>
                <a:cs typeface="Calibri"/>
              </a:rPr>
              <a:t>c</a:t>
            </a:r>
            <a:r>
              <a:rPr sz="3200" dirty="0">
                <a:latin typeface="Calibri"/>
                <a:cs typeface="Calibri"/>
              </a:rPr>
              <a:t>li</a:t>
            </a:r>
            <a:r>
              <a:rPr sz="3200" spc="-10" dirty="0">
                <a:latin typeface="Calibri"/>
                <a:cs typeface="Calibri"/>
              </a:rPr>
              <a:t>d</a:t>
            </a:r>
            <a:r>
              <a:rPr sz="3200" spc="-30" dirty="0">
                <a:latin typeface="Calibri"/>
                <a:cs typeface="Calibri"/>
              </a:rPr>
              <a:t>e</a:t>
            </a:r>
            <a:r>
              <a:rPr sz="3200" spc="5" dirty="0">
                <a:latin typeface="Calibri"/>
                <a:cs typeface="Calibri"/>
              </a:rPr>
              <a:t>a</a:t>
            </a:r>
            <a:r>
              <a:rPr sz="3200" spc="-10" dirty="0">
                <a:latin typeface="Calibri"/>
                <a:cs typeface="Calibri"/>
              </a:rPr>
              <a:t>n</a:t>
            </a:r>
            <a:r>
              <a:rPr sz="3200" dirty="0">
                <a:latin typeface="Calibri"/>
                <a:cs typeface="Calibri"/>
              </a:rPr>
              <a:t>)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d</a:t>
            </a:r>
            <a:r>
              <a:rPr sz="3200" dirty="0">
                <a:latin typeface="Calibri"/>
                <a:cs typeface="Calibri"/>
              </a:rPr>
              <a:t>i</a:t>
            </a:r>
            <a:r>
              <a:rPr sz="3200" spc="-40" dirty="0">
                <a:latin typeface="Calibri"/>
                <a:cs typeface="Calibri"/>
              </a:rPr>
              <a:t>s</a:t>
            </a:r>
            <a:r>
              <a:rPr sz="3200" spc="-55" dirty="0">
                <a:latin typeface="Calibri"/>
                <a:cs typeface="Calibri"/>
              </a:rPr>
              <a:t>t</a:t>
            </a:r>
            <a:r>
              <a:rPr sz="3200" spc="5" dirty="0">
                <a:latin typeface="Calibri"/>
                <a:cs typeface="Calibri"/>
              </a:rPr>
              <a:t>a</a:t>
            </a:r>
            <a:r>
              <a:rPr sz="3200" spc="-10" dirty="0">
                <a:latin typeface="Calibri"/>
                <a:cs typeface="Calibri"/>
              </a:rPr>
              <a:t>n</a:t>
            </a:r>
            <a:r>
              <a:rPr sz="3200" spc="-20" dirty="0">
                <a:latin typeface="Calibri"/>
                <a:cs typeface="Calibri"/>
              </a:rPr>
              <a:t>ce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14" name="object 13">
            <a:extLst>
              <a:ext uri="{FF2B5EF4-FFF2-40B4-BE49-F238E27FC236}">
                <a16:creationId xmlns:a16="http://schemas.microsoft.com/office/drawing/2014/main" id="{5717AAB6-66CF-4E51-9645-517882A05830}"/>
              </a:ext>
            </a:extLst>
          </p:cNvPr>
          <p:cNvSpPr/>
          <p:nvPr/>
        </p:nvSpPr>
        <p:spPr>
          <a:xfrm>
            <a:off x="1177649" y="1826801"/>
            <a:ext cx="3635852" cy="9885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4">
            <a:extLst>
              <a:ext uri="{FF2B5EF4-FFF2-40B4-BE49-F238E27FC236}">
                <a16:creationId xmlns:a16="http://schemas.microsoft.com/office/drawing/2014/main" id="{4DE07194-EB00-4FC8-901B-E542EC2E17C1}"/>
              </a:ext>
            </a:extLst>
          </p:cNvPr>
          <p:cNvSpPr/>
          <p:nvPr/>
        </p:nvSpPr>
        <p:spPr>
          <a:xfrm>
            <a:off x="7329209" y="1870339"/>
            <a:ext cx="3326532" cy="90146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9690494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D2E4FAA7-03D1-4D4E-BE38-8A3FEEF6A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69</a:t>
            </a:fld>
            <a:endParaRPr lang="en-US" dirty="0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985B18D0-3956-441C-992F-86ECF7621780}"/>
              </a:ext>
            </a:extLst>
          </p:cNvPr>
          <p:cNvSpPr txBox="1">
            <a:spLocks/>
          </p:cNvSpPr>
          <p:nvPr/>
        </p:nvSpPr>
        <p:spPr>
          <a:xfrm>
            <a:off x="497838" y="402714"/>
            <a:ext cx="11196322" cy="787887"/>
          </a:xfrm>
          <a:prstGeom prst="rect">
            <a:avLst/>
          </a:prstGeom>
        </p:spPr>
        <p:txBody>
          <a:bodyPr vert="horz" wrap="square" lIns="0" tIns="48874" rIns="0" bIns="0" rtlCol="0">
            <a:spAutoFit/>
          </a:bodyPr>
          <a:lstStyle>
            <a:lvl1pPr algn="l" defTabSz="914126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799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431800">
              <a:lnSpc>
                <a:spcPct val="100000"/>
              </a:lnSpc>
            </a:pPr>
            <a:r>
              <a:rPr lang="en-US" spc="-65" dirty="0">
                <a:solidFill>
                  <a:schemeClr val="tx1"/>
                </a:solidFill>
              </a:rPr>
              <a:t>K</a:t>
            </a:r>
            <a:r>
              <a:rPr lang="en-US" dirty="0">
                <a:solidFill>
                  <a:schemeClr val="tx1"/>
                </a:solidFill>
              </a:rPr>
              <a:t>-</a:t>
            </a:r>
            <a:r>
              <a:rPr lang="en-US" spc="-5" dirty="0">
                <a:solidFill>
                  <a:schemeClr val="tx1"/>
                </a:solidFill>
              </a:rPr>
              <a:t>N</a:t>
            </a:r>
            <a:r>
              <a:rPr lang="en-US" spc="-25" dirty="0">
                <a:solidFill>
                  <a:schemeClr val="tx1"/>
                </a:solidFill>
              </a:rPr>
              <a:t>e</a:t>
            </a:r>
            <a:r>
              <a:rPr lang="en-US" spc="-20" dirty="0">
                <a:solidFill>
                  <a:schemeClr val="tx1"/>
                </a:solidFill>
              </a:rPr>
              <a:t>a</a:t>
            </a:r>
            <a:r>
              <a:rPr lang="en-US" spc="-80" dirty="0">
                <a:solidFill>
                  <a:schemeClr val="tx1"/>
                </a:solidFill>
              </a:rPr>
              <a:t>r</a:t>
            </a:r>
            <a:r>
              <a:rPr lang="en-US" spc="-25" dirty="0">
                <a:solidFill>
                  <a:schemeClr val="tx1"/>
                </a:solidFill>
              </a:rPr>
              <a:t>e</a:t>
            </a:r>
            <a:r>
              <a:rPr lang="en-US" spc="-65" dirty="0">
                <a:solidFill>
                  <a:schemeClr val="tx1"/>
                </a:solidFill>
              </a:rPr>
              <a:t>s</a:t>
            </a:r>
            <a:r>
              <a:rPr lang="en-US" spc="-15" dirty="0">
                <a:solidFill>
                  <a:schemeClr val="tx1"/>
                </a:solidFill>
              </a:rPr>
              <a:t>t</a:t>
            </a:r>
            <a:r>
              <a:rPr lang="en-US" spc="-10" dirty="0">
                <a:solidFill>
                  <a:schemeClr val="tx1"/>
                </a:solidFill>
              </a:rPr>
              <a:t> </a:t>
            </a:r>
            <a:r>
              <a:rPr lang="en-US" spc="-5" dirty="0">
                <a:solidFill>
                  <a:schemeClr val="tx1"/>
                </a:solidFill>
              </a:rPr>
              <a:t>Ne</a:t>
            </a:r>
            <a:r>
              <a:rPr lang="en-US" dirty="0">
                <a:solidFill>
                  <a:schemeClr val="tx1"/>
                </a:solidFill>
              </a:rPr>
              <a:t>i</a:t>
            </a:r>
            <a:r>
              <a:rPr lang="en-US" spc="-25" dirty="0">
                <a:solidFill>
                  <a:schemeClr val="tx1"/>
                </a:solidFill>
              </a:rPr>
              <a:t>gh</a:t>
            </a:r>
            <a:r>
              <a:rPr lang="en-US" spc="-30" dirty="0">
                <a:solidFill>
                  <a:schemeClr val="tx1"/>
                </a:solidFill>
              </a:rPr>
              <a:t>b</a:t>
            </a:r>
            <a:r>
              <a:rPr lang="en-US" dirty="0">
                <a:solidFill>
                  <a:schemeClr val="tx1"/>
                </a:solidFill>
              </a:rPr>
              <a:t>o</a:t>
            </a:r>
            <a:r>
              <a:rPr lang="en-US" spc="-100" dirty="0">
                <a:solidFill>
                  <a:schemeClr val="tx1"/>
                </a:solidFill>
              </a:rPr>
              <a:t>r</a:t>
            </a:r>
            <a:r>
              <a:rPr lang="en-US" spc="-15" dirty="0">
                <a:solidFill>
                  <a:schemeClr val="tx1"/>
                </a:solidFill>
              </a:rPr>
              <a:t>s:</a:t>
            </a:r>
            <a:r>
              <a:rPr lang="en-US" spc="5" dirty="0">
                <a:solidFill>
                  <a:schemeClr val="tx1"/>
                </a:solidFill>
              </a:rPr>
              <a:t> </a:t>
            </a:r>
            <a:r>
              <a:rPr lang="en-US" sz="3900" spc="40" dirty="0">
                <a:solidFill>
                  <a:schemeClr val="tx1"/>
                </a:solidFill>
                <a:latin typeface="Calibri Light"/>
                <a:cs typeface="Calibri Light"/>
              </a:rPr>
              <a:t>D</a:t>
            </a:r>
            <a:r>
              <a:rPr lang="en-US" sz="3900" spc="15" dirty="0">
                <a:solidFill>
                  <a:schemeClr val="tx1"/>
                </a:solidFill>
                <a:latin typeface="Calibri Light"/>
                <a:cs typeface="Calibri Light"/>
              </a:rPr>
              <a:t>i</a:t>
            </a:r>
            <a:r>
              <a:rPr lang="en-US" sz="3900" spc="-15" dirty="0">
                <a:solidFill>
                  <a:schemeClr val="tx1"/>
                </a:solidFill>
                <a:latin typeface="Calibri Light"/>
                <a:cs typeface="Calibri Light"/>
              </a:rPr>
              <a:t>s</a:t>
            </a:r>
            <a:r>
              <a:rPr lang="en-US" sz="3900" spc="-35" dirty="0">
                <a:solidFill>
                  <a:schemeClr val="tx1"/>
                </a:solidFill>
                <a:latin typeface="Calibri Light"/>
                <a:cs typeface="Calibri Light"/>
              </a:rPr>
              <a:t>t</a:t>
            </a:r>
            <a:r>
              <a:rPr lang="en-US" sz="3900" spc="35" dirty="0">
                <a:solidFill>
                  <a:schemeClr val="tx1"/>
                </a:solidFill>
                <a:latin typeface="Calibri Light"/>
                <a:cs typeface="Calibri Light"/>
              </a:rPr>
              <a:t>a</a:t>
            </a:r>
            <a:r>
              <a:rPr lang="en-US" sz="3900" spc="30" dirty="0">
                <a:solidFill>
                  <a:schemeClr val="tx1"/>
                </a:solidFill>
                <a:latin typeface="Calibri Light"/>
                <a:cs typeface="Calibri Light"/>
              </a:rPr>
              <a:t>nc</a:t>
            </a:r>
            <a:r>
              <a:rPr lang="en-US" sz="3900" spc="35" dirty="0">
                <a:solidFill>
                  <a:schemeClr val="tx1"/>
                </a:solidFill>
                <a:latin typeface="Calibri Light"/>
                <a:cs typeface="Calibri Light"/>
              </a:rPr>
              <a:t>e</a:t>
            </a:r>
            <a:r>
              <a:rPr lang="en-US" sz="3900" spc="15" dirty="0">
                <a:solidFill>
                  <a:schemeClr val="tx1"/>
                </a:solidFill>
                <a:latin typeface="Calibri Light"/>
                <a:cs typeface="Calibri Light"/>
              </a:rPr>
              <a:t> </a:t>
            </a:r>
            <a:r>
              <a:rPr lang="en-US" sz="3900" spc="60" dirty="0">
                <a:solidFill>
                  <a:schemeClr val="tx1"/>
                </a:solidFill>
                <a:latin typeface="Calibri Light"/>
                <a:cs typeface="Calibri Light"/>
              </a:rPr>
              <a:t>M</a:t>
            </a:r>
            <a:r>
              <a:rPr lang="en-US" sz="3900" spc="15" dirty="0">
                <a:solidFill>
                  <a:schemeClr val="tx1"/>
                </a:solidFill>
                <a:latin typeface="Calibri Light"/>
                <a:cs typeface="Calibri Light"/>
              </a:rPr>
              <a:t>e</a:t>
            </a:r>
            <a:r>
              <a:rPr lang="en-US" sz="3900" spc="20" dirty="0">
                <a:solidFill>
                  <a:schemeClr val="tx1"/>
                </a:solidFill>
                <a:latin typeface="Calibri Light"/>
                <a:cs typeface="Calibri Light"/>
              </a:rPr>
              <a:t>tr</a:t>
            </a:r>
            <a:r>
              <a:rPr lang="en-US" sz="3900" spc="25" dirty="0">
                <a:solidFill>
                  <a:schemeClr val="tx1"/>
                </a:solidFill>
                <a:latin typeface="Calibri Light"/>
                <a:cs typeface="Calibri Light"/>
              </a:rPr>
              <a:t>ic</a:t>
            </a:r>
            <a:endParaRPr lang="en-US" sz="3900" dirty="0">
              <a:solidFill>
                <a:schemeClr val="tx1"/>
              </a:solidFill>
              <a:latin typeface="Calibri Light"/>
              <a:cs typeface="Calibri Light"/>
            </a:endParaRP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E03EE743-8B27-4AA1-917A-D7E595FF3C0A}"/>
              </a:ext>
            </a:extLst>
          </p:cNvPr>
          <p:cNvSpPr txBox="1"/>
          <p:nvPr/>
        </p:nvSpPr>
        <p:spPr>
          <a:xfrm>
            <a:off x="947368" y="1359595"/>
            <a:ext cx="9527540" cy="406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5738495" algn="l"/>
              </a:tabLst>
            </a:pPr>
            <a:r>
              <a:rPr sz="3200" dirty="0">
                <a:latin typeface="Calibri"/>
                <a:cs typeface="Calibri"/>
              </a:rPr>
              <a:t>L1</a:t>
            </a:r>
            <a:r>
              <a:rPr sz="3200" spc="5" dirty="0">
                <a:latin typeface="Calibri"/>
                <a:cs typeface="Calibri"/>
              </a:rPr>
              <a:t> (</a:t>
            </a:r>
            <a:r>
              <a:rPr sz="3200" dirty="0">
                <a:latin typeface="Calibri"/>
                <a:cs typeface="Calibri"/>
              </a:rPr>
              <a:t>M</a:t>
            </a:r>
            <a:r>
              <a:rPr sz="3200" spc="5" dirty="0">
                <a:latin typeface="Calibri"/>
                <a:cs typeface="Calibri"/>
              </a:rPr>
              <a:t>a</a:t>
            </a:r>
            <a:r>
              <a:rPr sz="3200" spc="-10" dirty="0">
                <a:latin typeface="Calibri"/>
                <a:cs typeface="Calibri"/>
              </a:rPr>
              <a:t>nh</a:t>
            </a:r>
            <a:r>
              <a:rPr sz="3200" spc="-30" dirty="0">
                <a:latin typeface="Calibri"/>
                <a:cs typeface="Calibri"/>
              </a:rPr>
              <a:t>a</a:t>
            </a:r>
            <a:r>
              <a:rPr sz="3200" spc="-60" dirty="0">
                <a:latin typeface="Calibri"/>
                <a:cs typeface="Calibri"/>
              </a:rPr>
              <a:t>t</a:t>
            </a:r>
            <a:r>
              <a:rPr sz="3200" spc="-55" dirty="0">
                <a:latin typeface="Calibri"/>
                <a:cs typeface="Calibri"/>
              </a:rPr>
              <a:t>t</a:t>
            </a:r>
            <a:r>
              <a:rPr sz="3200" spc="5" dirty="0">
                <a:latin typeface="Calibri"/>
                <a:cs typeface="Calibri"/>
              </a:rPr>
              <a:t>a</a:t>
            </a:r>
            <a:r>
              <a:rPr sz="3200" spc="-10" dirty="0">
                <a:latin typeface="Calibri"/>
                <a:cs typeface="Calibri"/>
              </a:rPr>
              <a:t>n</a:t>
            </a:r>
            <a:r>
              <a:rPr sz="3200" dirty="0">
                <a:latin typeface="Calibri"/>
                <a:cs typeface="Calibri"/>
              </a:rPr>
              <a:t>)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d</a:t>
            </a:r>
            <a:r>
              <a:rPr sz="3200" dirty="0">
                <a:latin typeface="Calibri"/>
                <a:cs typeface="Calibri"/>
              </a:rPr>
              <a:t>i</a:t>
            </a:r>
            <a:r>
              <a:rPr sz="3200" spc="-40" dirty="0">
                <a:latin typeface="Calibri"/>
                <a:cs typeface="Calibri"/>
              </a:rPr>
              <a:t>s</a:t>
            </a:r>
            <a:r>
              <a:rPr sz="3200" spc="-55" dirty="0">
                <a:latin typeface="Calibri"/>
                <a:cs typeface="Calibri"/>
              </a:rPr>
              <a:t>t</a:t>
            </a:r>
            <a:r>
              <a:rPr sz="3200" spc="5" dirty="0">
                <a:latin typeface="Calibri"/>
                <a:cs typeface="Calibri"/>
              </a:rPr>
              <a:t>a</a:t>
            </a:r>
            <a:r>
              <a:rPr sz="3200" spc="-10" dirty="0">
                <a:latin typeface="Calibri"/>
                <a:cs typeface="Calibri"/>
              </a:rPr>
              <a:t>n</a:t>
            </a:r>
            <a:r>
              <a:rPr sz="3200" spc="-20" dirty="0">
                <a:latin typeface="Calibri"/>
                <a:cs typeface="Calibri"/>
              </a:rPr>
              <a:t>ce</a:t>
            </a:r>
            <a:r>
              <a:rPr sz="3200" dirty="0">
                <a:latin typeface="Calibri"/>
                <a:cs typeface="Calibri"/>
              </a:rPr>
              <a:t>	L2</a:t>
            </a:r>
            <a:r>
              <a:rPr sz="3200" spc="5" dirty="0">
                <a:latin typeface="Calibri"/>
                <a:cs typeface="Calibri"/>
              </a:rPr>
              <a:t> (</a:t>
            </a:r>
            <a:r>
              <a:rPr sz="3200" spc="-5" dirty="0">
                <a:latin typeface="Calibri"/>
                <a:cs typeface="Calibri"/>
              </a:rPr>
              <a:t>E</a:t>
            </a:r>
            <a:r>
              <a:rPr sz="3200" spc="-10" dirty="0">
                <a:latin typeface="Calibri"/>
                <a:cs typeface="Calibri"/>
              </a:rPr>
              <a:t>u</a:t>
            </a:r>
            <a:r>
              <a:rPr sz="3200" spc="-20" dirty="0">
                <a:latin typeface="Calibri"/>
                <a:cs typeface="Calibri"/>
              </a:rPr>
              <a:t>c</a:t>
            </a:r>
            <a:r>
              <a:rPr sz="3200" dirty="0">
                <a:latin typeface="Calibri"/>
                <a:cs typeface="Calibri"/>
              </a:rPr>
              <a:t>li</a:t>
            </a:r>
            <a:r>
              <a:rPr sz="3200" spc="-10" dirty="0">
                <a:latin typeface="Calibri"/>
                <a:cs typeface="Calibri"/>
              </a:rPr>
              <a:t>d</a:t>
            </a:r>
            <a:r>
              <a:rPr sz="3200" spc="-30" dirty="0">
                <a:latin typeface="Calibri"/>
                <a:cs typeface="Calibri"/>
              </a:rPr>
              <a:t>e</a:t>
            </a:r>
            <a:r>
              <a:rPr sz="3200" spc="5" dirty="0">
                <a:latin typeface="Calibri"/>
                <a:cs typeface="Calibri"/>
              </a:rPr>
              <a:t>a</a:t>
            </a:r>
            <a:r>
              <a:rPr sz="3200" spc="-10" dirty="0">
                <a:latin typeface="Calibri"/>
                <a:cs typeface="Calibri"/>
              </a:rPr>
              <a:t>n</a:t>
            </a:r>
            <a:r>
              <a:rPr sz="3200" dirty="0">
                <a:latin typeface="Calibri"/>
                <a:cs typeface="Calibri"/>
              </a:rPr>
              <a:t>)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d</a:t>
            </a:r>
            <a:r>
              <a:rPr sz="3200" dirty="0">
                <a:latin typeface="Calibri"/>
                <a:cs typeface="Calibri"/>
              </a:rPr>
              <a:t>i</a:t>
            </a:r>
            <a:r>
              <a:rPr sz="3200" spc="-40" dirty="0">
                <a:latin typeface="Calibri"/>
                <a:cs typeface="Calibri"/>
              </a:rPr>
              <a:t>s</a:t>
            </a:r>
            <a:r>
              <a:rPr sz="3200" spc="-55" dirty="0">
                <a:latin typeface="Calibri"/>
                <a:cs typeface="Calibri"/>
              </a:rPr>
              <a:t>t</a:t>
            </a:r>
            <a:r>
              <a:rPr sz="3200" spc="5" dirty="0">
                <a:latin typeface="Calibri"/>
                <a:cs typeface="Calibri"/>
              </a:rPr>
              <a:t>a</a:t>
            </a:r>
            <a:r>
              <a:rPr sz="3200" spc="-10" dirty="0">
                <a:latin typeface="Calibri"/>
                <a:cs typeface="Calibri"/>
              </a:rPr>
              <a:t>n</a:t>
            </a:r>
            <a:r>
              <a:rPr sz="3200" spc="-20" dirty="0">
                <a:latin typeface="Calibri"/>
                <a:cs typeface="Calibri"/>
              </a:rPr>
              <a:t>ce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C2DCD069-A7F3-42CA-9A70-22EDE7C6DF82}"/>
              </a:ext>
            </a:extLst>
          </p:cNvPr>
          <p:cNvSpPr/>
          <p:nvPr/>
        </p:nvSpPr>
        <p:spPr>
          <a:xfrm>
            <a:off x="1177649" y="1826801"/>
            <a:ext cx="3635852" cy="9885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C98E9F2A-1A73-49FE-9622-FD0D2F26D3BD}"/>
              </a:ext>
            </a:extLst>
          </p:cNvPr>
          <p:cNvSpPr/>
          <p:nvPr/>
        </p:nvSpPr>
        <p:spPr>
          <a:xfrm>
            <a:off x="7329209" y="1870339"/>
            <a:ext cx="3326532" cy="90146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1BE4205F-40AC-45A2-A4F8-075C8585AA5A}"/>
              </a:ext>
            </a:extLst>
          </p:cNvPr>
          <p:cNvSpPr/>
          <p:nvPr/>
        </p:nvSpPr>
        <p:spPr>
          <a:xfrm>
            <a:off x="6674736" y="2733603"/>
            <a:ext cx="4420219" cy="32484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657082C3-E5DF-4533-BB8F-32039A987395}"/>
              </a:ext>
            </a:extLst>
          </p:cNvPr>
          <p:cNvSpPr/>
          <p:nvPr/>
        </p:nvSpPr>
        <p:spPr>
          <a:xfrm>
            <a:off x="855028" y="2733605"/>
            <a:ext cx="4304634" cy="324847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86C1EEF0-4105-41A5-8C9E-99A1D4974644}"/>
              </a:ext>
            </a:extLst>
          </p:cNvPr>
          <p:cNvSpPr txBox="1"/>
          <p:nvPr/>
        </p:nvSpPr>
        <p:spPr>
          <a:xfrm>
            <a:off x="8678915" y="5970294"/>
            <a:ext cx="62738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15" dirty="0">
                <a:latin typeface="Calibri"/>
                <a:cs typeface="Calibri"/>
              </a:rPr>
              <a:t>K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=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0883A288-C03B-439B-9791-19F8EFBC085D}"/>
              </a:ext>
            </a:extLst>
          </p:cNvPr>
          <p:cNvSpPr txBox="1"/>
          <p:nvPr/>
        </p:nvSpPr>
        <p:spPr>
          <a:xfrm>
            <a:off x="2693813" y="5970294"/>
            <a:ext cx="62738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15" dirty="0">
                <a:latin typeface="Calibri"/>
                <a:cs typeface="Calibri"/>
              </a:rPr>
              <a:t>K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=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622635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342C1CAB-8CAC-4052-BBF9-4A0F4A26C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z="1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fld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7F7A9D05-9F82-4AE2-B889-569A69D99962}"/>
              </a:ext>
            </a:extLst>
          </p:cNvPr>
          <p:cNvSpPr txBox="1"/>
          <p:nvPr/>
        </p:nvSpPr>
        <p:spPr>
          <a:xfrm>
            <a:off x="2099778" y="5495196"/>
            <a:ext cx="1051560" cy="2527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T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his</a:t>
            </a:r>
            <a:r>
              <a:rPr sz="800" u="sng" spc="-30" dirty="0">
                <a:solidFill>
                  <a:srgbClr val="0563C1"/>
                </a:solidFill>
                <a:latin typeface="Times New Roman"/>
                <a:cs typeface="Times New Roman"/>
              </a:rPr>
              <a:t> 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i</a:t>
            </a:r>
            <a:r>
              <a:rPr sz="800" u="sng" spc="-15" dirty="0">
                <a:solidFill>
                  <a:srgbClr val="0563C1"/>
                </a:solidFill>
                <a:latin typeface="Calibri"/>
                <a:cs typeface="Calibri"/>
              </a:rPr>
              <a:t>m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a</a:t>
            </a:r>
            <a:r>
              <a:rPr sz="800" u="sng" spc="-10" dirty="0">
                <a:solidFill>
                  <a:srgbClr val="0563C1"/>
                </a:solidFill>
                <a:latin typeface="Calibri"/>
                <a:cs typeface="Calibri"/>
              </a:rPr>
              <a:t>g</a:t>
            </a: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e</a:t>
            </a:r>
            <a:r>
              <a:rPr sz="800" spc="-5" dirty="0">
                <a:solidFill>
                  <a:srgbClr val="0563C1"/>
                </a:solidFill>
                <a:latin typeface="Calibri"/>
                <a:cs typeface="Calibri"/>
              </a:rPr>
              <a:t> </a:t>
            </a:r>
            <a:r>
              <a:rPr sz="800" dirty="0">
                <a:solidFill>
                  <a:srgbClr val="BFBFBF"/>
                </a:solidFill>
                <a:latin typeface="Calibri"/>
                <a:cs typeface="Calibri"/>
              </a:rPr>
              <a:t>by</a:t>
            </a:r>
            <a:r>
              <a:rPr sz="800" spc="-10" dirty="0">
                <a:solidFill>
                  <a:srgbClr val="BFBFBF"/>
                </a:solidFill>
                <a:latin typeface="Calibri"/>
                <a:cs typeface="Calibri"/>
              </a:rPr>
              <a:t> </a:t>
            </a: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N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i</a:t>
            </a:r>
            <a:r>
              <a:rPr sz="800" u="sng" spc="-10" dirty="0">
                <a:solidFill>
                  <a:srgbClr val="0563C1"/>
                </a:solidFill>
                <a:latin typeface="Calibri"/>
                <a:cs typeface="Calibri"/>
              </a:rPr>
              <a:t>k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i</a:t>
            </a:r>
            <a:r>
              <a:rPr sz="800" u="sng" spc="-15" dirty="0">
                <a:solidFill>
                  <a:srgbClr val="0563C1"/>
                </a:solidFill>
                <a:latin typeface="Calibri"/>
                <a:cs typeface="Calibri"/>
              </a:rPr>
              <a:t>t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a</a:t>
            </a:r>
            <a:r>
              <a:rPr sz="800" spc="-5" dirty="0">
                <a:solidFill>
                  <a:srgbClr val="0563C1"/>
                </a:solidFill>
                <a:latin typeface="Calibri"/>
                <a:cs typeface="Calibri"/>
              </a:rPr>
              <a:t> </a:t>
            </a:r>
            <a:r>
              <a:rPr sz="800" dirty="0">
                <a:solidFill>
                  <a:srgbClr val="BFBFBF"/>
                </a:solidFill>
                <a:latin typeface="Calibri"/>
                <a:cs typeface="Calibri"/>
              </a:rPr>
              <a:t>is li</a:t>
            </a:r>
            <a:r>
              <a:rPr sz="800" spc="-5" dirty="0">
                <a:solidFill>
                  <a:srgbClr val="BFBFBF"/>
                </a:solidFill>
                <a:latin typeface="Calibri"/>
                <a:cs typeface="Calibri"/>
              </a:rPr>
              <a:t>ce</a:t>
            </a:r>
            <a:r>
              <a:rPr sz="800" dirty="0">
                <a:solidFill>
                  <a:srgbClr val="BFBFBF"/>
                </a:solidFill>
                <a:latin typeface="Calibri"/>
                <a:cs typeface="Calibri"/>
              </a:rPr>
              <a:t>n</a:t>
            </a:r>
            <a:r>
              <a:rPr sz="800" spc="-5" dirty="0">
                <a:solidFill>
                  <a:srgbClr val="BFBFBF"/>
                </a:solidFill>
                <a:latin typeface="Calibri"/>
                <a:cs typeface="Calibri"/>
              </a:rPr>
              <a:t>se</a:t>
            </a:r>
            <a:r>
              <a:rPr sz="800" dirty="0">
                <a:solidFill>
                  <a:srgbClr val="BFBFBF"/>
                </a:solidFill>
                <a:latin typeface="Calibri"/>
                <a:cs typeface="Calibri"/>
              </a:rPr>
              <a:t>d</a:t>
            </a:r>
            <a:r>
              <a:rPr sz="800" spc="-5" dirty="0">
                <a:solidFill>
                  <a:srgbClr val="BFBFBF"/>
                </a:solidFill>
                <a:latin typeface="Calibri"/>
                <a:cs typeface="Calibri"/>
              </a:rPr>
              <a:t> </a:t>
            </a:r>
            <a:r>
              <a:rPr sz="800" dirty="0">
                <a:solidFill>
                  <a:srgbClr val="BFBFBF"/>
                </a:solidFill>
                <a:latin typeface="Calibri"/>
                <a:cs typeface="Calibri"/>
              </a:rPr>
              <a:t>und</a:t>
            </a:r>
            <a:r>
              <a:rPr sz="800" spc="-5" dirty="0">
                <a:solidFill>
                  <a:srgbClr val="BFBFBF"/>
                </a:solidFill>
                <a:latin typeface="Calibri"/>
                <a:cs typeface="Calibri"/>
              </a:rPr>
              <a:t>er</a:t>
            </a:r>
            <a:r>
              <a:rPr sz="800" spc="-15" dirty="0">
                <a:solidFill>
                  <a:srgbClr val="BFBFBF"/>
                </a:solidFill>
                <a:latin typeface="Calibri"/>
                <a:cs typeface="Calibri"/>
              </a:rPr>
              <a:t> </a:t>
            </a: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CC</a:t>
            </a:r>
            <a:r>
              <a:rPr sz="800" u="sng" spc="5" dirty="0">
                <a:solidFill>
                  <a:srgbClr val="0563C1"/>
                </a:solidFill>
                <a:latin typeface="Calibri"/>
                <a:cs typeface="Calibri"/>
              </a:rPr>
              <a:t>-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BY</a:t>
            </a:r>
            <a:r>
              <a:rPr sz="800" u="sng" spc="-30" dirty="0">
                <a:solidFill>
                  <a:srgbClr val="0563C1"/>
                </a:solidFill>
                <a:latin typeface="Times New Roman"/>
                <a:cs typeface="Times New Roman"/>
              </a:rPr>
              <a:t> </a:t>
            </a:r>
            <a:r>
              <a:rPr sz="800" u="sng" spc="-15" dirty="0">
                <a:solidFill>
                  <a:srgbClr val="0563C1"/>
                </a:solidFill>
                <a:latin typeface="Calibri"/>
                <a:cs typeface="Calibri"/>
              </a:rPr>
              <a:t>2</a:t>
            </a: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.0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A07568CF-4CC4-43C9-AD9C-BD37CC6B6CDC}"/>
              </a:ext>
            </a:extLst>
          </p:cNvPr>
          <p:cNvSpPr/>
          <p:nvPr/>
        </p:nvSpPr>
        <p:spPr>
          <a:xfrm>
            <a:off x="1395503" y="1734579"/>
            <a:ext cx="2695031" cy="37374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E2AB097B-A3B6-4A6F-BA52-FE0B8C664AC8}"/>
              </a:ext>
            </a:extLst>
          </p:cNvPr>
          <p:cNvSpPr/>
          <p:nvPr/>
        </p:nvSpPr>
        <p:spPr>
          <a:xfrm>
            <a:off x="6675294" y="526158"/>
            <a:ext cx="3390281" cy="24623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F818715C-1C35-4607-97DB-E97D173EA119}"/>
              </a:ext>
            </a:extLst>
          </p:cNvPr>
          <p:cNvSpPr/>
          <p:nvPr/>
        </p:nvSpPr>
        <p:spPr>
          <a:xfrm>
            <a:off x="6665769" y="516633"/>
            <a:ext cx="3409950" cy="2481580"/>
          </a:xfrm>
          <a:custGeom>
            <a:avLst/>
            <a:gdLst/>
            <a:ahLst/>
            <a:cxnLst/>
            <a:rect l="l" t="t" r="r" b="b"/>
            <a:pathLst>
              <a:path w="3409950" h="2481580">
                <a:moveTo>
                  <a:pt x="0" y="0"/>
                </a:moveTo>
                <a:lnTo>
                  <a:pt x="3409331" y="0"/>
                </a:lnTo>
                <a:lnTo>
                  <a:pt x="3409331" y="2481441"/>
                </a:lnTo>
                <a:lnTo>
                  <a:pt x="0" y="2481441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545757AA-DC12-4638-BE5A-473D1FBA12E1}"/>
              </a:ext>
            </a:extLst>
          </p:cNvPr>
          <p:cNvSpPr/>
          <p:nvPr/>
        </p:nvSpPr>
        <p:spPr>
          <a:xfrm>
            <a:off x="2670703" y="2917084"/>
            <a:ext cx="525145" cy="525145"/>
          </a:xfrm>
          <a:custGeom>
            <a:avLst/>
            <a:gdLst/>
            <a:ahLst/>
            <a:cxnLst/>
            <a:rect l="l" t="t" r="r" b="b"/>
            <a:pathLst>
              <a:path w="525144" h="525145">
                <a:moveTo>
                  <a:pt x="0" y="0"/>
                </a:moveTo>
                <a:lnTo>
                  <a:pt x="524663" y="0"/>
                </a:lnTo>
                <a:lnTo>
                  <a:pt x="524663" y="524663"/>
                </a:lnTo>
                <a:lnTo>
                  <a:pt x="0" y="524663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61EE11F9-F36B-48FA-A4D5-5DBCFAA26A94}"/>
              </a:ext>
            </a:extLst>
          </p:cNvPr>
          <p:cNvSpPr/>
          <p:nvPr/>
        </p:nvSpPr>
        <p:spPr>
          <a:xfrm>
            <a:off x="3187302" y="508894"/>
            <a:ext cx="3476625" cy="2425700"/>
          </a:xfrm>
          <a:custGeom>
            <a:avLst/>
            <a:gdLst/>
            <a:ahLst/>
            <a:cxnLst/>
            <a:rect l="l" t="t" r="r" b="b"/>
            <a:pathLst>
              <a:path w="3476625" h="2425700">
                <a:moveTo>
                  <a:pt x="0" y="2425368"/>
                </a:moveTo>
                <a:lnTo>
                  <a:pt x="3476294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>
            <a:extLst>
              <a:ext uri="{FF2B5EF4-FFF2-40B4-BE49-F238E27FC236}">
                <a16:creationId xmlns:a16="http://schemas.microsoft.com/office/drawing/2014/main" id="{A1F2E9DB-BAFB-4328-914F-FF347C1EF549}"/>
              </a:ext>
            </a:extLst>
          </p:cNvPr>
          <p:cNvSpPr/>
          <p:nvPr/>
        </p:nvSpPr>
        <p:spPr>
          <a:xfrm>
            <a:off x="3196068" y="3004179"/>
            <a:ext cx="3458845" cy="455930"/>
          </a:xfrm>
          <a:custGeom>
            <a:avLst/>
            <a:gdLst/>
            <a:ahLst/>
            <a:cxnLst/>
            <a:rect l="l" t="t" r="r" b="b"/>
            <a:pathLst>
              <a:path w="3458845" h="455929">
                <a:moveTo>
                  <a:pt x="0" y="455481"/>
                </a:moveTo>
                <a:lnTo>
                  <a:pt x="3458699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>
            <a:extLst>
              <a:ext uri="{FF2B5EF4-FFF2-40B4-BE49-F238E27FC236}">
                <a16:creationId xmlns:a16="http://schemas.microsoft.com/office/drawing/2014/main" id="{05D5D107-375F-4F58-B30F-0952E02E706D}"/>
              </a:ext>
            </a:extLst>
          </p:cNvPr>
          <p:cNvSpPr txBox="1"/>
          <p:nvPr/>
        </p:nvSpPr>
        <p:spPr>
          <a:xfrm>
            <a:off x="6544472" y="3135842"/>
            <a:ext cx="4067175" cy="155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indent="34925">
              <a:lnSpc>
                <a:spcPct val="100000"/>
              </a:lnSpc>
            </a:pPr>
            <a:r>
              <a:rPr sz="2800" spc="-5" dirty="0">
                <a:latin typeface="Calibri"/>
                <a:cs typeface="Calibri"/>
              </a:rPr>
              <a:t>W</a:t>
            </a:r>
            <a:r>
              <a:rPr sz="2800" dirty="0">
                <a:latin typeface="Calibri"/>
                <a:cs typeface="Calibri"/>
              </a:rPr>
              <a:t>h</a:t>
            </a:r>
            <a:r>
              <a:rPr sz="2800" spc="-30" dirty="0">
                <a:latin typeface="Calibri"/>
                <a:cs typeface="Calibri"/>
              </a:rPr>
              <a:t>a</a:t>
            </a:r>
            <a:r>
              <a:rPr sz="2800" spc="-10" dirty="0">
                <a:latin typeface="Calibri"/>
                <a:cs typeface="Calibri"/>
              </a:rPr>
              <a:t>t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t</a:t>
            </a:r>
            <a:r>
              <a:rPr sz="2800" dirty="0">
                <a:latin typeface="Calibri"/>
                <a:cs typeface="Calibri"/>
              </a:rPr>
              <a:t>h</a:t>
            </a:r>
            <a:r>
              <a:rPr sz="2800" spc="-15" dirty="0">
                <a:latin typeface="Calibri"/>
                <a:cs typeface="Calibri"/>
              </a:rPr>
              <a:t>e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35" dirty="0">
                <a:latin typeface="Calibri"/>
                <a:cs typeface="Calibri"/>
              </a:rPr>
              <a:t>c</a:t>
            </a:r>
            <a:r>
              <a:rPr sz="2800" spc="-5" dirty="0">
                <a:latin typeface="Calibri"/>
                <a:cs typeface="Calibri"/>
              </a:rPr>
              <a:t>o</a:t>
            </a:r>
            <a:r>
              <a:rPr sz="2800" spc="-25" dirty="0">
                <a:latin typeface="Calibri"/>
                <a:cs typeface="Calibri"/>
              </a:rPr>
              <a:t>m</a:t>
            </a:r>
            <a:r>
              <a:rPr sz="2800" dirty="0">
                <a:latin typeface="Calibri"/>
                <a:cs typeface="Calibri"/>
              </a:rPr>
              <a:t>pu</a:t>
            </a:r>
            <a:r>
              <a:rPr sz="2800" spc="-40" dirty="0">
                <a:latin typeface="Calibri"/>
                <a:cs typeface="Calibri"/>
              </a:rPr>
              <a:t>t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spc="-10" dirty="0">
                <a:latin typeface="Calibri"/>
                <a:cs typeface="Calibri"/>
              </a:rPr>
              <a:t>r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5" dirty="0">
                <a:latin typeface="Calibri"/>
                <a:cs typeface="Calibri"/>
              </a:rPr>
              <a:t>s</a:t>
            </a:r>
            <a:r>
              <a:rPr sz="2800" spc="-25" dirty="0">
                <a:latin typeface="Calibri"/>
                <a:cs typeface="Calibri"/>
              </a:rPr>
              <a:t>ee</a:t>
            </a:r>
            <a:r>
              <a:rPr sz="2800" dirty="0">
                <a:latin typeface="Calibri"/>
                <a:cs typeface="Calibri"/>
              </a:rPr>
              <a:t>s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8"/>
              </a:spcBef>
            </a:pPr>
            <a:endParaRPr sz="2300">
              <a:latin typeface="Times New Roman"/>
              <a:cs typeface="Times New Roman"/>
            </a:endParaRPr>
          </a:p>
          <a:p>
            <a:pPr marL="12700" marR="5080">
              <a:lnSpc>
                <a:spcPts val="3329"/>
              </a:lnSpc>
            </a:pPr>
            <a:r>
              <a:rPr sz="2800" spc="5" dirty="0">
                <a:latin typeface="Calibri"/>
                <a:cs typeface="Calibri"/>
              </a:rPr>
              <a:t>A</a:t>
            </a:r>
            <a:r>
              <a:rPr sz="2800" dirty="0">
                <a:latin typeface="Calibri"/>
                <a:cs typeface="Calibri"/>
              </a:rPr>
              <a:t>n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i</a:t>
            </a:r>
            <a:r>
              <a:rPr sz="2800" spc="-25" dirty="0">
                <a:latin typeface="Calibri"/>
                <a:cs typeface="Calibri"/>
              </a:rPr>
              <a:t>m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spc="-45" dirty="0">
                <a:latin typeface="Calibri"/>
                <a:cs typeface="Calibri"/>
              </a:rPr>
              <a:t>g</a:t>
            </a:r>
            <a:r>
              <a:rPr sz="2800" spc="-15" dirty="0">
                <a:latin typeface="Calibri"/>
                <a:cs typeface="Calibri"/>
              </a:rPr>
              <a:t>e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i</a:t>
            </a:r>
            <a:r>
              <a:rPr sz="2800" dirty="0">
                <a:latin typeface="Calibri"/>
                <a:cs typeface="Calibri"/>
              </a:rPr>
              <a:t>s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5" dirty="0">
                <a:latin typeface="Calibri"/>
                <a:cs typeface="Calibri"/>
              </a:rPr>
              <a:t>j</a:t>
            </a:r>
            <a:r>
              <a:rPr sz="2800" dirty="0">
                <a:latin typeface="Calibri"/>
                <a:cs typeface="Calibri"/>
              </a:rPr>
              <a:t>u</a:t>
            </a:r>
            <a:r>
              <a:rPr sz="2800" spc="-30" dirty="0">
                <a:latin typeface="Calibri"/>
                <a:cs typeface="Calibri"/>
              </a:rPr>
              <a:t>s</a:t>
            </a:r>
            <a:r>
              <a:rPr sz="2800" spc="-10" dirty="0">
                <a:latin typeface="Calibri"/>
                <a:cs typeface="Calibri"/>
              </a:rPr>
              <a:t>t</a:t>
            </a:r>
            <a:r>
              <a:rPr sz="2800" dirty="0">
                <a:latin typeface="Calibri"/>
                <a:cs typeface="Calibri"/>
              </a:rPr>
              <a:t> a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b</a:t>
            </a:r>
            <a:r>
              <a:rPr sz="2800" spc="-10" dirty="0">
                <a:latin typeface="Calibri"/>
                <a:cs typeface="Calibri"/>
              </a:rPr>
              <a:t>i</a:t>
            </a:r>
            <a:r>
              <a:rPr sz="2800" spc="-15" dirty="0">
                <a:latin typeface="Calibri"/>
                <a:cs typeface="Calibri"/>
              </a:rPr>
              <a:t>g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g</a:t>
            </a:r>
            <a:r>
              <a:rPr sz="2800" spc="-15" dirty="0">
                <a:latin typeface="Calibri"/>
                <a:cs typeface="Calibri"/>
              </a:rPr>
              <a:t>r</a:t>
            </a:r>
            <a:r>
              <a:rPr sz="2800" spc="-10" dirty="0">
                <a:latin typeface="Calibri"/>
                <a:cs typeface="Calibri"/>
              </a:rPr>
              <a:t>i</a:t>
            </a:r>
            <a:r>
              <a:rPr sz="2800" dirty="0">
                <a:latin typeface="Calibri"/>
                <a:cs typeface="Calibri"/>
              </a:rPr>
              <a:t>d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</a:t>
            </a:r>
            <a:r>
              <a:rPr sz="2800" dirty="0">
                <a:latin typeface="Calibri"/>
                <a:cs typeface="Calibri"/>
              </a:rPr>
              <a:t>f nu</a:t>
            </a:r>
            <a:r>
              <a:rPr sz="2800" spc="-25" dirty="0">
                <a:latin typeface="Calibri"/>
                <a:cs typeface="Calibri"/>
              </a:rPr>
              <a:t>m</a:t>
            </a:r>
            <a:r>
              <a:rPr sz="2800" dirty="0">
                <a:latin typeface="Calibri"/>
                <a:cs typeface="Calibri"/>
              </a:rPr>
              <a:t>b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spc="-60" dirty="0">
                <a:latin typeface="Calibri"/>
                <a:cs typeface="Calibri"/>
              </a:rPr>
              <a:t>r</a:t>
            </a:r>
            <a:r>
              <a:rPr sz="2800" dirty="0">
                <a:latin typeface="Calibri"/>
                <a:cs typeface="Calibri"/>
              </a:rPr>
              <a:t>s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b</a:t>
            </a:r>
            <a:r>
              <a:rPr sz="2800" spc="-35" dirty="0">
                <a:latin typeface="Calibri"/>
                <a:cs typeface="Calibri"/>
              </a:rPr>
              <a:t>e</a:t>
            </a:r>
            <a:r>
              <a:rPr sz="2800" spc="-15" dirty="0">
                <a:latin typeface="Calibri"/>
                <a:cs typeface="Calibri"/>
              </a:rPr>
              <a:t>t</a:t>
            </a:r>
            <a:r>
              <a:rPr sz="2800" spc="-45" dirty="0">
                <a:latin typeface="Calibri"/>
                <a:cs typeface="Calibri"/>
              </a:rPr>
              <a:t>w</a:t>
            </a:r>
            <a:r>
              <a:rPr sz="2800" spc="-25" dirty="0">
                <a:latin typeface="Calibri"/>
                <a:cs typeface="Calibri"/>
              </a:rPr>
              <a:t>ee</a:t>
            </a:r>
            <a:r>
              <a:rPr sz="2800" dirty="0">
                <a:latin typeface="Calibri"/>
                <a:cs typeface="Calibri"/>
              </a:rPr>
              <a:t>n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[0,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255]: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1" name="object 11">
            <a:extLst>
              <a:ext uri="{FF2B5EF4-FFF2-40B4-BE49-F238E27FC236}">
                <a16:creationId xmlns:a16="http://schemas.microsoft.com/office/drawing/2014/main" id="{2431F058-69D3-4E0E-8F41-E4ACFECABCE1}"/>
              </a:ext>
            </a:extLst>
          </p:cNvPr>
          <p:cNvSpPr txBox="1"/>
          <p:nvPr/>
        </p:nvSpPr>
        <p:spPr>
          <a:xfrm>
            <a:off x="6544472" y="5160746"/>
            <a:ext cx="2531745" cy="8089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spc="30" dirty="0">
                <a:latin typeface="Calibri"/>
                <a:cs typeface="Calibri"/>
              </a:rPr>
              <a:t>.</a:t>
            </a:r>
            <a:r>
              <a:rPr sz="2800" spc="-25" dirty="0">
                <a:latin typeface="Calibri"/>
                <a:cs typeface="Calibri"/>
              </a:rPr>
              <a:t>g</a:t>
            </a:r>
            <a:r>
              <a:rPr sz="2800" dirty="0">
                <a:latin typeface="Calibri"/>
                <a:cs typeface="Calibri"/>
              </a:rPr>
              <a:t>.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80</a:t>
            </a:r>
            <a:r>
              <a:rPr sz="2800" spc="-15" dirty="0">
                <a:latin typeface="Calibri"/>
                <a:cs typeface="Calibri"/>
              </a:rPr>
              <a:t>0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x </a:t>
            </a:r>
            <a:r>
              <a:rPr sz="2800" spc="-10" dirty="0">
                <a:latin typeface="Calibri"/>
                <a:cs typeface="Calibri"/>
              </a:rPr>
              <a:t>60</a:t>
            </a:r>
            <a:r>
              <a:rPr sz="2800" spc="-15" dirty="0">
                <a:latin typeface="Calibri"/>
                <a:cs typeface="Calibri"/>
              </a:rPr>
              <a:t>0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x </a:t>
            </a:r>
            <a:r>
              <a:rPr sz="2800" spc="-15" dirty="0">
                <a:latin typeface="Calibri"/>
                <a:cs typeface="Calibri"/>
              </a:rPr>
              <a:t>3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(3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c</a:t>
            </a:r>
            <a:r>
              <a:rPr sz="2800" dirty="0">
                <a:latin typeface="Calibri"/>
                <a:cs typeface="Calibri"/>
              </a:rPr>
              <a:t>h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dirty="0">
                <a:latin typeface="Calibri"/>
                <a:cs typeface="Calibri"/>
              </a:rPr>
              <a:t>nn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spc="-10" dirty="0">
                <a:latin typeface="Calibri"/>
                <a:cs typeface="Calibri"/>
              </a:rPr>
              <a:t>l</a:t>
            </a:r>
            <a:r>
              <a:rPr sz="2800" dirty="0">
                <a:latin typeface="Calibri"/>
                <a:cs typeface="Calibri"/>
              </a:rPr>
              <a:t>s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45" dirty="0">
                <a:latin typeface="Calibri"/>
                <a:cs typeface="Calibri"/>
              </a:rPr>
              <a:t>R</a:t>
            </a:r>
            <a:r>
              <a:rPr sz="2800" spc="-25" dirty="0">
                <a:latin typeface="Calibri"/>
                <a:cs typeface="Calibri"/>
              </a:rPr>
              <a:t>G</a:t>
            </a:r>
            <a:r>
              <a:rPr sz="2800" dirty="0">
                <a:latin typeface="Calibri"/>
                <a:cs typeface="Calibri"/>
              </a:rPr>
              <a:t>B)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2" name="object 4">
            <a:extLst>
              <a:ext uri="{FF2B5EF4-FFF2-40B4-BE49-F238E27FC236}">
                <a16:creationId xmlns:a16="http://schemas.microsoft.com/office/drawing/2014/main" id="{6A4B2A01-8060-42A3-8DA5-5324A0DC225B}"/>
              </a:ext>
            </a:extLst>
          </p:cNvPr>
          <p:cNvSpPr txBox="1">
            <a:spLocks/>
          </p:cNvSpPr>
          <p:nvPr/>
        </p:nvSpPr>
        <p:spPr>
          <a:xfrm>
            <a:off x="497838" y="402714"/>
            <a:ext cx="11196322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algn="l" defTabSz="914126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799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431800">
              <a:lnSpc>
                <a:spcPct val="100000"/>
              </a:lnSpc>
            </a:pPr>
            <a:r>
              <a:rPr lang="en-US" sz="3900" spc="5" dirty="0">
                <a:solidFill>
                  <a:schemeClr val="tx1"/>
                </a:solidFill>
                <a:latin typeface="Calibri Light"/>
                <a:cs typeface="Calibri Light"/>
              </a:rPr>
              <a:t>P</a:t>
            </a:r>
            <a:r>
              <a:rPr lang="en-US" sz="3900" spc="-60" dirty="0">
                <a:solidFill>
                  <a:schemeClr val="tx1"/>
                </a:solidFill>
                <a:latin typeface="Calibri Light"/>
                <a:cs typeface="Calibri Light"/>
              </a:rPr>
              <a:t>r</a:t>
            </a:r>
            <a:r>
              <a:rPr lang="en-US" sz="3900" spc="40" dirty="0">
                <a:solidFill>
                  <a:schemeClr val="tx1"/>
                </a:solidFill>
                <a:latin typeface="Calibri Light"/>
                <a:cs typeface="Calibri Light"/>
              </a:rPr>
              <a:t>o</a:t>
            </a:r>
            <a:r>
              <a:rPr lang="en-US" sz="3900" spc="35" dirty="0">
                <a:solidFill>
                  <a:schemeClr val="tx1"/>
                </a:solidFill>
                <a:latin typeface="Calibri Light"/>
                <a:cs typeface="Calibri Light"/>
              </a:rPr>
              <a:t>b</a:t>
            </a:r>
            <a:r>
              <a:rPr lang="en-US" sz="3900" spc="20" dirty="0">
                <a:solidFill>
                  <a:schemeClr val="tx1"/>
                </a:solidFill>
                <a:latin typeface="Calibri Light"/>
                <a:cs typeface="Calibri Light"/>
              </a:rPr>
              <a:t>l</a:t>
            </a:r>
            <a:r>
              <a:rPr lang="en-US" sz="3900" spc="45" dirty="0">
                <a:solidFill>
                  <a:schemeClr val="tx1"/>
                </a:solidFill>
                <a:latin typeface="Calibri Light"/>
                <a:cs typeface="Calibri Light"/>
              </a:rPr>
              <a:t>em</a:t>
            </a:r>
            <a:r>
              <a:rPr lang="en-US" sz="4000" spc="-15" dirty="0">
                <a:solidFill>
                  <a:schemeClr val="tx1"/>
                </a:solidFill>
              </a:rPr>
              <a:t>:</a:t>
            </a:r>
            <a:r>
              <a:rPr lang="en-US" sz="4000" spc="-5" dirty="0">
                <a:solidFill>
                  <a:schemeClr val="tx1"/>
                </a:solidFill>
              </a:rPr>
              <a:t> </a:t>
            </a:r>
            <a:r>
              <a:rPr lang="en-US" sz="4000" spc="-20" dirty="0">
                <a:solidFill>
                  <a:schemeClr val="tx1"/>
                </a:solidFill>
              </a:rPr>
              <a:t>S</a:t>
            </a:r>
            <a:r>
              <a:rPr lang="en-US" sz="4000" spc="-5" dirty="0">
                <a:solidFill>
                  <a:schemeClr val="tx1"/>
                </a:solidFill>
              </a:rPr>
              <a:t>em</a:t>
            </a:r>
            <a:r>
              <a:rPr lang="en-US" sz="4000" spc="-20" dirty="0">
                <a:solidFill>
                  <a:schemeClr val="tx1"/>
                </a:solidFill>
              </a:rPr>
              <a:t>a</a:t>
            </a:r>
            <a:r>
              <a:rPr lang="en-US" sz="4000" spc="-65" dirty="0">
                <a:solidFill>
                  <a:schemeClr val="tx1"/>
                </a:solidFill>
              </a:rPr>
              <a:t>n</a:t>
            </a:r>
            <a:r>
              <a:rPr lang="en-US" sz="4000" spc="-20" dirty="0">
                <a:solidFill>
                  <a:schemeClr val="tx1"/>
                </a:solidFill>
              </a:rPr>
              <a:t>t</a:t>
            </a:r>
            <a:r>
              <a:rPr lang="en-US" sz="4000" spc="-10" dirty="0">
                <a:solidFill>
                  <a:schemeClr val="tx1"/>
                </a:solidFill>
              </a:rPr>
              <a:t>i</a:t>
            </a:r>
            <a:r>
              <a:rPr lang="en-US" sz="4000" dirty="0">
                <a:solidFill>
                  <a:schemeClr val="tx1"/>
                </a:solidFill>
              </a:rPr>
              <a:t>c</a:t>
            </a:r>
            <a:r>
              <a:rPr lang="en-US" sz="4000" spc="-10" dirty="0">
                <a:solidFill>
                  <a:schemeClr val="tx1"/>
                </a:solidFill>
              </a:rPr>
              <a:t> </a:t>
            </a:r>
            <a:r>
              <a:rPr lang="en-US" sz="4000" dirty="0">
                <a:solidFill>
                  <a:schemeClr val="tx1"/>
                </a:solidFill>
              </a:rPr>
              <a:t>G</a:t>
            </a:r>
            <a:r>
              <a:rPr lang="en-US" sz="4000" spc="-20" dirty="0">
                <a:solidFill>
                  <a:schemeClr val="tx1"/>
                </a:solidFill>
              </a:rPr>
              <a:t>ap</a:t>
            </a:r>
            <a:endParaRPr lang="en-US" sz="4000" dirty="0">
              <a:solidFill>
                <a:schemeClr val="tx1"/>
              </a:solidFill>
              <a:latin typeface="Calibri Light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252431566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97280" y="286605"/>
            <a:ext cx="10058400" cy="738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31800">
              <a:lnSpc>
                <a:spcPct val="100000"/>
              </a:lnSpc>
            </a:pPr>
            <a:r>
              <a:rPr spc="-65" dirty="0">
                <a:solidFill>
                  <a:schemeClr val="tx1"/>
                </a:solidFill>
              </a:rPr>
              <a:t>K</a:t>
            </a:r>
            <a:r>
              <a:rPr dirty="0">
                <a:solidFill>
                  <a:schemeClr val="tx1"/>
                </a:solidFill>
              </a:rPr>
              <a:t>-</a:t>
            </a:r>
            <a:r>
              <a:rPr spc="-5" dirty="0">
                <a:solidFill>
                  <a:schemeClr val="tx1"/>
                </a:solidFill>
              </a:rPr>
              <a:t>N</a:t>
            </a:r>
            <a:r>
              <a:rPr spc="-25" dirty="0">
                <a:solidFill>
                  <a:schemeClr val="tx1"/>
                </a:solidFill>
              </a:rPr>
              <a:t>e</a:t>
            </a:r>
            <a:r>
              <a:rPr spc="-20" dirty="0">
                <a:solidFill>
                  <a:schemeClr val="tx1"/>
                </a:solidFill>
              </a:rPr>
              <a:t>a</a:t>
            </a:r>
            <a:r>
              <a:rPr spc="-80" dirty="0">
                <a:solidFill>
                  <a:schemeClr val="tx1"/>
                </a:solidFill>
              </a:rPr>
              <a:t>r</a:t>
            </a:r>
            <a:r>
              <a:rPr spc="-25" dirty="0">
                <a:solidFill>
                  <a:schemeClr val="tx1"/>
                </a:solidFill>
              </a:rPr>
              <a:t>e</a:t>
            </a:r>
            <a:r>
              <a:rPr spc="-65" dirty="0">
                <a:solidFill>
                  <a:schemeClr val="tx1"/>
                </a:solidFill>
              </a:rPr>
              <a:t>s</a:t>
            </a:r>
            <a:r>
              <a:rPr spc="-15" dirty="0">
                <a:solidFill>
                  <a:schemeClr val="tx1"/>
                </a:solidFill>
              </a:rPr>
              <a:t>t</a:t>
            </a:r>
            <a:r>
              <a:rPr spc="-10" dirty="0">
                <a:solidFill>
                  <a:schemeClr val="tx1"/>
                </a:solidFill>
              </a:rPr>
              <a:t> </a:t>
            </a:r>
            <a:r>
              <a:rPr spc="-5" dirty="0">
                <a:solidFill>
                  <a:schemeClr val="tx1"/>
                </a:solidFill>
              </a:rPr>
              <a:t>Ne</a:t>
            </a:r>
            <a:r>
              <a:rPr dirty="0">
                <a:solidFill>
                  <a:schemeClr val="tx1"/>
                </a:solidFill>
              </a:rPr>
              <a:t>i</a:t>
            </a:r>
            <a:r>
              <a:rPr spc="-25" dirty="0">
                <a:solidFill>
                  <a:schemeClr val="tx1"/>
                </a:solidFill>
              </a:rPr>
              <a:t>gh</a:t>
            </a:r>
            <a:r>
              <a:rPr spc="-30" dirty="0">
                <a:solidFill>
                  <a:schemeClr val="tx1"/>
                </a:solidFill>
              </a:rPr>
              <a:t>b</a:t>
            </a:r>
            <a:r>
              <a:rPr dirty="0">
                <a:solidFill>
                  <a:schemeClr val="tx1"/>
                </a:solidFill>
              </a:rPr>
              <a:t>o</a:t>
            </a:r>
            <a:r>
              <a:rPr spc="-100" dirty="0">
                <a:solidFill>
                  <a:schemeClr val="tx1"/>
                </a:solidFill>
              </a:rPr>
              <a:t>r</a:t>
            </a:r>
            <a:r>
              <a:rPr spc="-15" dirty="0">
                <a:solidFill>
                  <a:schemeClr val="tx1"/>
                </a:solidFill>
              </a:rPr>
              <a:t>s:</a:t>
            </a:r>
            <a:r>
              <a:rPr spc="5" dirty="0">
                <a:solidFill>
                  <a:schemeClr val="tx1"/>
                </a:solidFill>
              </a:rPr>
              <a:t> </a:t>
            </a:r>
            <a:r>
              <a:rPr sz="3900" spc="40" dirty="0">
                <a:solidFill>
                  <a:schemeClr val="tx1"/>
                </a:solidFill>
                <a:latin typeface="Calibri Light"/>
                <a:cs typeface="Calibri Light"/>
              </a:rPr>
              <a:t>D</a:t>
            </a:r>
            <a:r>
              <a:rPr sz="3900" spc="15" dirty="0">
                <a:solidFill>
                  <a:schemeClr val="tx1"/>
                </a:solidFill>
                <a:latin typeface="Calibri Light"/>
                <a:cs typeface="Calibri Light"/>
              </a:rPr>
              <a:t>i</a:t>
            </a:r>
            <a:r>
              <a:rPr sz="3900" spc="-15" dirty="0">
                <a:solidFill>
                  <a:schemeClr val="tx1"/>
                </a:solidFill>
                <a:latin typeface="Calibri Light"/>
                <a:cs typeface="Calibri Light"/>
              </a:rPr>
              <a:t>s</a:t>
            </a:r>
            <a:r>
              <a:rPr sz="3900" spc="-35" dirty="0">
                <a:solidFill>
                  <a:schemeClr val="tx1"/>
                </a:solidFill>
                <a:latin typeface="Calibri Light"/>
                <a:cs typeface="Calibri Light"/>
              </a:rPr>
              <a:t>t</a:t>
            </a:r>
            <a:r>
              <a:rPr sz="3900" spc="35" dirty="0">
                <a:solidFill>
                  <a:schemeClr val="tx1"/>
                </a:solidFill>
                <a:latin typeface="Calibri Light"/>
                <a:cs typeface="Calibri Light"/>
              </a:rPr>
              <a:t>a</a:t>
            </a:r>
            <a:r>
              <a:rPr sz="3900" spc="30" dirty="0">
                <a:solidFill>
                  <a:schemeClr val="tx1"/>
                </a:solidFill>
                <a:latin typeface="Calibri Light"/>
                <a:cs typeface="Calibri Light"/>
              </a:rPr>
              <a:t>nc</a:t>
            </a:r>
            <a:r>
              <a:rPr sz="3900" spc="35" dirty="0">
                <a:solidFill>
                  <a:schemeClr val="tx1"/>
                </a:solidFill>
                <a:latin typeface="Calibri Light"/>
                <a:cs typeface="Calibri Light"/>
              </a:rPr>
              <a:t>e</a:t>
            </a:r>
            <a:r>
              <a:rPr sz="3900" spc="15" dirty="0">
                <a:solidFill>
                  <a:schemeClr val="tx1"/>
                </a:solidFill>
                <a:latin typeface="Calibri Light"/>
                <a:cs typeface="Calibri Light"/>
              </a:rPr>
              <a:t> </a:t>
            </a:r>
            <a:r>
              <a:rPr sz="3900" spc="60" dirty="0">
                <a:solidFill>
                  <a:schemeClr val="tx1"/>
                </a:solidFill>
                <a:latin typeface="Calibri Light"/>
                <a:cs typeface="Calibri Light"/>
              </a:rPr>
              <a:t>M</a:t>
            </a:r>
            <a:r>
              <a:rPr sz="3900" spc="15" dirty="0">
                <a:solidFill>
                  <a:schemeClr val="tx1"/>
                </a:solidFill>
                <a:latin typeface="Calibri Light"/>
                <a:cs typeface="Calibri Light"/>
              </a:rPr>
              <a:t>e</a:t>
            </a:r>
            <a:r>
              <a:rPr sz="3900" spc="20" dirty="0">
                <a:solidFill>
                  <a:schemeClr val="tx1"/>
                </a:solidFill>
                <a:latin typeface="Calibri Light"/>
                <a:cs typeface="Calibri Light"/>
              </a:rPr>
              <a:t>tr</a:t>
            </a:r>
            <a:r>
              <a:rPr sz="3900" spc="25" dirty="0">
                <a:solidFill>
                  <a:schemeClr val="tx1"/>
                </a:solidFill>
                <a:latin typeface="Calibri Light"/>
                <a:cs typeface="Calibri Light"/>
              </a:rPr>
              <a:t>ic</a:t>
            </a:r>
            <a:endParaRPr sz="3900" dirty="0">
              <a:solidFill>
                <a:schemeClr val="tx1"/>
              </a:solidFill>
              <a:latin typeface="Calibri Light"/>
              <a:cs typeface="Calibri Light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xfrm>
            <a:off x="916939" y="6501290"/>
            <a:ext cx="1520189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2000" b="0" i="0" kern="1200">
                <a:solidFill>
                  <a:srgbClr val="FFCB05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</a:pPr>
            <a:r>
              <a:rPr lang="en-US" spc="-15"/>
              <a:t>J</a:t>
            </a:r>
            <a:r>
              <a:rPr lang="en-US" spc="-5"/>
              <a:t>u</a:t>
            </a:r>
            <a:r>
              <a:rPr lang="en-US" spc="-20"/>
              <a:t>s</a:t>
            </a:r>
            <a:r>
              <a:rPr lang="en-US" spc="-5"/>
              <a:t>t</a:t>
            </a:r>
            <a:r>
              <a:rPr lang="en-US"/>
              <a:t>in</a:t>
            </a:r>
            <a:r>
              <a:rPr lang="en-US" spc="-5"/>
              <a:t> </a:t>
            </a:r>
            <a:r>
              <a:rPr lang="en-US" spc="-15"/>
              <a:t>J</a:t>
            </a:r>
            <a:r>
              <a:rPr lang="en-US" spc="-5"/>
              <a:t>ohn</a:t>
            </a:r>
            <a:r>
              <a:rPr lang="en-US" spc="5"/>
              <a:t>s</a:t>
            </a:r>
            <a:r>
              <a:rPr lang="en-US" spc="-5"/>
              <a:t>o</a:t>
            </a:r>
            <a:r>
              <a:rPr lang="en-US"/>
              <a:t>n</a:t>
            </a:r>
            <a:endParaRPr dirty="0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xfrm>
            <a:off x="5379307" y="6506264"/>
            <a:ext cx="1446529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2000" b="0" i="0" kern="1200">
                <a:solidFill>
                  <a:srgbClr val="FFCB05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6835">
              <a:lnSpc>
                <a:spcPct val="100000"/>
              </a:lnSpc>
            </a:pPr>
            <a:r>
              <a:rPr lang="en-US" spc="-5"/>
              <a:t>L</a:t>
            </a:r>
            <a:r>
              <a:rPr lang="en-US" spc="-10"/>
              <a:t>ec</a:t>
            </a:r>
            <a:r>
              <a:rPr lang="en-US" spc="-5"/>
              <a:t>tu</a:t>
            </a:r>
            <a:r>
              <a:rPr lang="en-US" spc="-25"/>
              <a:t>r</a:t>
            </a:r>
            <a:r>
              <a:rPr lang="en-US" spc="-10"/>
              <a:t>e</a:t>
            </a:r>
            <a:r>
              <a:rPr lang="en-US"/>
              <a:t> </a:t>
            </a:r>
            <a:r>
              <a:rPr lang="en-US" spc="-15"/>
              <a:t>2</a:t>
            </a:r>
            <a:r>
              <a:rPr lang="en-US" spc="-5"/>
              <a:t> </a:t>
            </a:r>
            <a:r>
              <a:rPr lang="en-US"/>
              <a:t>-</a:t>
            </a:r>
            <a:r>
              <a:rPr lang="en-US" spc="-5"/>
              <a:t> </a:t>
            </a:r>
            <a:fld id="{81D60167-4931-47E6-BA6A-407CBD079E47}" type="slidenum">
              <a:rPr spc="-15" smtClean="0"/>
              <a:pPr marL="76835">
                <a:lnSpc>
                  <a:spcPct val="100000"/>
                </a:lnSpc>
              </a:pPr>
              <a:t>70</a:t>
            </a:fld>
            <a:endParaRPr spc="-15" dirty="0"/>
          </a:p>
        </p:txBody>
      </p:sp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xfrm>
            <a:off x="9241187" y="6501290"/>
            <a:ext cx="1986279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2000" b="0" i="0" kern="1200">
                <a:solidFill>
                  <a:srgbClr val="FFCB05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</a:pPr>
            <a:r>
              <a:rPr lang="en-US" spc="5"/>
              <a:t>S</a:t>
            </a:r>
            <a:r>
              <a:rPr lang="en-US" spc="-10"/>
              <a:t>ep</a:t>
            </a:r>
            <a:r>
              <a:rPr lang="en-US" spc="-25"/>
              <a:t>t</a:t>
            </a:r>
            <a:r>
              <a:rPr lang="en-US" spc="-15"/>
              <a:t>em</a:t>
            </a:r>
            <a:r>
              <a:rPr lang="en-US" spc="-20"/>
              <a:t>b</a:t>
            </a:r>
            <a:r>
              <a:rPr lang="en-US" spc="-10"/>
              <a:t>er</a:t>
            </a:r>
            <a:r>
              <a:rPr lang="en-US"/>
              <a:t> </a:t>
            </a:r>
            <a:r>
              <a:rPr lang="en-US" spc="-20"/>
              <a:t>9</a:t>
            </a:r>
            <a:r>
              <a:rPr lang="en-US" spc="-5"/>
              <a:t>, </a:t>
            </a:r>
            <a:r>
              <a:rPr lang="en-US" spc="-20"/>
              <a:t>201</a:t>
            </a:r>
            <a:r>
              <a:rPr lang="en-US" spc="-15"/>
              <a:t>9</a:t>
            </a:r>
            <a:endParaRPr spc="-15" dirty="0"/>
          </a:p>
        </p:txBody>
      </p:sp>
      <p:sp>
        <p:nvSpPr>
          <p:cNvPr id="3" name="object 3"/>
          <p:cNvSpPr txBox="1"/>
          <p:nvPr/>
        </p:nvSpPr>
        <p:spPr>
          <a:xfrm>
            <a:off x="2631439" y="1585737"/>
            <a:ext cx="6920230" cy="804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3329"/>
              </a:lnSpc>
            </a:pPr>
            <a:r>
              <a:rPr sz="2800" spc="-30" dirty="0">
                <a:latin typeface="Calibri"/>
                <a:cs typeface="Calibri"/>
              </a:rPr>
              <a:t>W</a:t>
            </a:r>
            <a:r>
              <a:rPr sz="2800" spc="-5" dirty="0">
                <a:latin typeface="Calibri"/>
                <a:cs typeface="Calibri"/>
              </a:rPr>
              <a:t>i</a:t>
            </a:r>
            <a:r>
              <a:rPr sz="2800" spc="-15" dirty="0">
                <a:latin typeface="Calibri"/>
                <a:cs typeface="Calibri"/>
              </a:rPr>
              <a:t>t</a:t>
            </a:r>
            <a:r>
              <a:rPr sz="2800" dirty="0">
                <a:latin typeface="Calibri"/>
                <a:cs typeface="Calibri"/>
              </a:rPr>
              <a:t>h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t</a:t>
            </a:r>
            <a:r>
              <a:rPr sz="2800" dirty="0">
                <a:latin typeface="Calibri"/>
                <a:cs typeface="Calibri"/>
              </a:rPr>
              <a:t>h</a:t>
            </a:r>
            <a:r>
              <a:rPr sz="2800" spc="-15" dirty="0">
                <a:latin typeface="Calibri"/>
                <a:cs typeface="Calibri"/>
              </a:rPr>
              <a:t>e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r</a:t>
            </a:r>
            <a:r>
              <a:rPr sz="2800" spc="-5" dirty="0">
                <a:latin typeface="Calibri"/>
                <a:cs typeface="Calibri"/>
              </a:rPr>
              <a:t>i</a:t>
            </a:r>
            <a:r>
              <a:rPr sz="2800" spc="-25" dirty="0">
                <a:latin typeface="Calibri"/>
                <a:cs typeface="Calibri"/>
              </a:rPr>
              <a:t>gh</a:t>
            </a:r>
            <a:r>
              <a:rPr sz="2800" spc="-10" dirty="0">
                <a:latin typeface="Calibri"/>
                <a:cs typeface="Calibri"/>
              </a:rPr>
              <a:t>t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c</a:t>
            </a:r>
            <a:r>
              <a:rPr sz="2800" dirty="0">
                <a:latin typeface="Calibri"/>
                <a:cs typeface="Calibri"/>
              </a:rPr>
              <a:t>h</a:t>
            </a:r>
            <a:r>
              <a:rPr sz="2800" spc="-5" dirty="0">
                <a:latin typeface="Calibri"/>
                <a:cs typeface="Calibri"/>
              </a:rPr>
              <a:t>oi</a:t>
            </a:r>
            <a:r>
              <a:rPr sz="2800" spc="-15" dirty="0">
                <a:latin typeface="Calibri"/>
                <a:cs typeface="Calibri"/>
              </a:rPr>
              <a:t>ce</a:t>
            </a:r>
            <a:r>
              <a:rPr sz="2800" spc="-5" dirty="0">
                <a:latin typeface="Calibri"/>
                <a:cs typeface="Calibri"/>
              </a:rPr>
              <a:t> o</a:t>
            </a:r>
            <a:r>
              <a:rPr sz="2800" dirty="0">
                <a:latin typeface="Calibri"/>
                <a:cs typeface="Calibri"/>
              </a:rPr>
              <a:t>f d</a:t>
            </a:r>
            <a:r>
              <a:rPr sz="2800" spc="-5" dirty="0">
                <a:latin typeface="Calibri"/>
                <a:cs typeface="Calibri"/>
              </a:rPr>
              <a:t>i</a:t>
            </a:r>
            <a:r>
              <a:rPr sz="2800" spc="-30" dirty="0">
                <a:latin typeface="Calibri"/>
                <a:cs typeface="Calibri"/>
              </a:rPr>
              <a:t>s</a:t>
            </a:r>
            <a:r>
              <a:rPr sz="2800" spc="-45" dirty="0">
                <a:latin typeface="Calibri"/>
                <a:cs typeface="Calibri"/>
              </a:rPr>
              <a:t>t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dirty="0">
                <a:latin typeface="Calibri"/>
                <a:cs typeface="Calibri"/>
              </a:rPr>
              <a:t>n</a:t>
            </a:r>
            <a:r>
              <a:rPr sz="2800" spc="-15" dirty="0">
                <a:latin typeface="Calibri"/>
                <a:cs typeface="Calibri"/>
              </a:rPr>
              <a:t>ce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m</a:t>
            </a:r>
            <a:r>
              <a:rPr sz="2800" spc="-35" dirty="0">
                <a:latin typeface="Calibri"/>
                <a:cs typeface="Calibri"/>
              </a:rPr>
              <a:t>e</a:t>
            </a:r>
            <a:r>
              <a:rPr sz="2800" spc="-15" dirty="0">
                <a:latin typeface="Calibri"/>
                <a:cs typeface="Calibri"/>
              </a:rPr>
              <a:t>tr</a:t>
            </a:r>
            <a:r>
              <a:rPr sz="2800" spc="-5" dirty="0">
                <a:latin typeface="Calibri"/>
                <a:cs typeface="Calibri"/>
              </a:rPr>
              <a:t>i</a:t>
            </a:r>
            <a:r>
              <a:rPr sz="2800" spc="-10" dirty="0">
                <a:latin typeface="Calibri"/>
                <a:cs typeface="Calibri"/>
              </a:rPr>
              <a:t>c,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45" dirty="0">
                <a:latin typeface="Calibri"/>
                <a:cs typeface="Calibri"/>
              </a:rPr>
              <a:t>w</a:t>
            </a:r>
            <a:r>
              <a:rPr sz="2800" spc="-15" dirty="0">
                <a:latin typeface="Calibri"/>
                <a:cs typeface="Calibri"/>
              </a:rPr>
              <a:t>e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35" dirty="0">
                <a:latin typeface="Calibri"/>
                <a:cs typeface="Calibri"/>
              </a:rPr>
              <a:t>c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dirty="0">
                <a:latin typeface="Calibri"/>
                <a:cs typeface="Calibri"/>
              </a:rPr>
              <a:t>n 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dirty="0">
                <a:latin typeface="Calibri"/>
                <a:cs typeface="Calibri"/>
              </a:rPr>
              <a:t>pp</a:t>
            </a:r>
            <a:r>
              <a:rPr sz="2800" spc="-5" dirty="0">
                <a:latin typeface="Calibri"/>
                <a:cs typeface="Calibri"/>
              </a:rPr>
              <a:t>l</a:t>
            </a:r>
            <a:r>
              <a:rPr sz="2800" dirty="0">
                <a:latin typeface="Calibri"/>
                <a:cs typeface="Calibri"/>
              </a:rPr>
              <a:t>y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65" dirty="0">
                <a:latin typeface="Calibri"/>
                <a:cs typeface="Calibri"/>
              </a:rPr>
              <a:t>K</a:t>
            </a:r>
            <a:r>
              <a:rPr sz="2800" spc="5" dirty="0">
                <a:latin typeface="Calibri"/>
                <a:cs typeface="Calibri"/>
              </a:rPr>
              <a:t>-</a:t>
            </a:r>
            <a:r>
              <a:rPr sz="2800" spc="-15" dirty="0">
                <a:latin typeface="Calibri"/>
                <a:cs typeface="Calibri"/>
              </a:rPr>
              <a:t>N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spc="-50" dirty="0">
                <a:latin typeface="Calibri"/>
                <a:cs typeface="Calibri"/>
              </a:rPr>
              <a:t>r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spc="-30" dirty="0">
                <a:latin typeface="Calibri"/>
                <a:cs typeface="Calibri"/>
              </a:rPr>
              <a:t>s</a:t>
            </a:r>
            <a:r>
              <a:rPr sz="2800" spc="-10" dirty="0">
                <a:latin typeface="Calibri"/>
                <a:cs typeface="Calibri"/>
              </a:rPr>
              <a:t>t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N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spc="-10" dirty="0">
                <a:latin typeface="Calibri"/>
                <a:cs typeface="Calibri"/>
              </a:rPr>
              <a:t>i</a:t>
            </a:r>
            <a:r>
              <a:rPr sz="2800" spc="-25" dirty="0">
                <a:latin typeface="Calibri"/>
                <a:cs typeface="Calibri"/>
              </a:rPr>
              <a:t>g</a:t>
            </a:r>
            <a:r>
              <a:rPr sz="2800" spc="5" dirty="0">
                <a:latin typeface="Calibri"/>
                <a:cs typeface="Calibri"/>
              </a:rPr>
              <a:t>hb</a:t>
            </a:r>
            <a:r>
              <a:rPr sz="2800" spc="-5" dirty="0">
                <a:latin typeface="Calibri"/>
                <a:cs typeface="Calibri"/>
              </a:rPr>
              <a:t>o</a:t>
            </a:r>
            <a:r>
              <a:rPr sz="2800" spc="-10" dirty="0">
                <a:latin typeface="Calibri"/>
                <a:cs typeface="Calibri"/>
              </a:rPr>
              <a:t>r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35" dirty="0">
                <a:latin typeface="Calibri"/>
                <a:cs typeface="Calibri"/>
              </a:rPr>
              <a:t>t</a:t>
            </a:r>
            <a:r>
              <a:rPr sz="2800" dirty="0">
                <a:latin typeface="Calibri"/>
                <a:cs typeface="Calibri"/>
              </a:rPr>
              <a:t>o 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spc="-50" dirty="0">
                <a:latin typeface="Calibri"/>
                <a:cs typeface="Calibri"/>
              </a:rPr>
              <a:t>n</a:t>
            </a:r>
            <a:r>
              <a:rPr sz="2800" spc="-15" dirty="0">
                <a:latin typeface="Calibri"/>
                <a:cs typeface="Calibri"/>
              </a:rPr>
              <a:t>y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ty</a:t>
            </a:r>
            <a:r>
              <a:rPr sz="2800" spc="5" dirty="0">
                <a:latin typeface="Calibri"/>
                <a:cs typeface="Calibri"/>
              </a:rPr>
              <a:t>p</a:t>
            </a:r>
            <a:r>
              <a:rPr sz="2800" spc="-15" dirty="0">
                <a:latin typeface="Calibri"/>
                <a:cs typeface="Calibri"/>
              </a:rPr>
              <a:t>e</a:t>
            </a:r>
            <a:r>
              <a:rPr sz="2800" spc="-5" dirty="0">
                <a:latin typeface="Calibri"/>
                <a:cs typeface="Calibri"/>
              </a:rPr>
              <a:t> o</a:t>
            </a:r>
            <a:r>
              <a:rPr sz="2800" dirty="0">
                <a:latin typeface="Calibri"/>
                <a:cs typeface="Calibri"/>
              </a:rPr>
              <a:t>f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5" dirty="0">
                <a:latin typeface="Calibri"/>
                <a:cs typeface="Calibri"/>
              </a:rPr>
              <a:t>d</a:t>
            </a:r>
            <a:r>
              <a:rPr sz="2800" spc="-30" dirty="0">
                <a:latin typeface="Calibri"/>
                <a:cs typeface="Calibri"/>
              </a:rPr>
              <a:t>a</a:t>
            </a:r>
            <a:r>
              <a:rPr sz="2800" spc="-45" dirty="0">
                <a:latin typeface="Calibri"/>
                <a:cs typeface="Calibri"/>
              </a:rPr>
              <a:t>t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spc="-10" dirty="0">
                <a:latin typeface="Calibri"/>
                <a:cs typeface="Calibri"/>
              </a:rPr>
              <a:t>!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F1324C7B-6E6B-40D4-BDDB-388C67C99B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71</a:t>
            </a:fld>
            <a:endParaRPr lang="en-US" dirty="0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FD5DA48B-3742-4253-9C23-9C9AE14BD995}"/>
              </a:ext>
            </a:extLst>
          </p:cNvPr>
          <p:cNvSpPr txBox="1">
            <a:spLocks/>
          </p:cNvSpPr>
          <p:nvPr/>
        </p:nvSpPr>
        <p:spPr>
          <a:xfrm>
            <a:off x="497838" y="402714"/>
            <a:ext cx="11196322" cy="738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algn="l" defTabSz="914126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799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431800">
              <a:lnSpc>
                <a:spcPct val="100000"/>
              </a:lnSpc>
            </a:pPr>
            <a:r>
              <a:rPr lang="en-US" spc="-65" dirty="0">
                <a:solidFill>
                  <a:schemeClr val="tx1"/>
                </a:solidFill>
              </a:rPr>
              <a:t>K</a:t>
            </a:r>
            <a:r>
              <a:rPr lang="en-US" dirty="0">
                <a:solidFill>
                  <a:schemeClr val="tx1"/>
                </a:solidFill>
              </a:rPr>
              <a:t>-</a:t>
            </a:r>
            <a:r>
              <a:rPr lang="en-US" spc="-5" dirty="0">
                <a:solidFill>
                  <a:schemeClr val="tx1"/>
                </a:solidFill>
              </a:rPr>
              <a:t>N</a:t>
            </a:r>
            <a:r>
              <a:rPr lang="en-US" spc="-25" dirty="0">
                <a:solidFill>
                  <a:schemeClr val="tx1"/>
                </a:solidFill>
              </a:rPr>
              <a:t>e</a:t>
            </a:r>
            <a:r>
              <a:rPr lang="en-US" spc="-20" dirty="0">
                <a:solidFill>
                  <a:schemeClr val="tx1"/>
                </a:solidFill>
              </a:rPr>
              <a:t>a</a:t>
            </a:r>
            <a:r>
              <a:rPr lang="en-US" spc="-80" dirty="0">
                <a:solidFill>
                  <a:schemeClr val="tx1"/>
                </a:solidFill>
              </a:rPr>
              <a:t>r</a:t>
            </a:r>
            <a:r>
              <a:rPr lang="en-US" spc="-25" dirty="0">
                <a:solidFill>
                  <a:schemeClr val="tx1"/>
                </a:solidFill>
              </a:rPr>
              <a:t>e</a:t>
            </a:r>
            <a:r>
              <a:rPr lang="en-US" spc="-65" dirty="0">
                <a:solidFill>
                  <a:schemeClr val="tx1"/>
                </a:solidFill>
              </a:rPr>
              <a:t>s</a:t>
            </a:r>
            <a:r>
              <a:rPr lang="en-US" spc="-15" dirty="0">
                <a:solidFill>
                  <a:schemeClr val="tx1"/>
                </a:solidFill>
              </a:rPr>
              <a:t>t</a:t>
            </a:r>
            <a:r>
              <a:rPr lang="en-US" spc="-10" dirty="0">
                <a:solidFill>
                  <a:schemeClr val="tx1"/>
                </a:solidFill>
              </a:rPr>
              <a:t> </a:t>
            </a:r>
            <a:r>
              <a:rPr lang="en-US" spc="-5" dirty="0">
                <a:solidFill>
                  <a:schemeClr val="tx1"/>
                </a:solidFill>
              </a:rPr>
              <a:t>Ne</a:t>
            </a:r>
            <a:r>
              <a:rPr lang="en-US" dirty="0">
                <a:solidFill>
                  <a:schemeClr val="tx1"/>
                </a:solidFill>
              </a:rPr>
              <a:t>i</a:t>
            </a:r>
            <a:r>
              <a:rPr lang="en-US" spc="-25" dirty="0">
                <a:solidFill>
                  <a:schemeClr val="tx1"/>
                </a:solidFill>
              </a:rPr>
              <a:t>gh</a:t>
            </a:r>
            <a:r>
              <a:rPr lang="en-US" spc="-30" dirty="0">
                <a:solidFill>
                  <a:schemeClr val="tx1"/>
                </a:solidFill>
              </a:rPr>
              <a:t>b</a:t>
            </a:r>
            <a:r>
              <a:rPr lang="en-US" dirty="0">
                <a:solidFill>
                  <a:schemeClr val="tx1"/>
                </a:solidFill>
              </a:rPr>
              <a:t>o</a:t>
            </a:r>
            <a:r>
              <a:rPr lang="en-US" spc="-100" dirty="0">
                <a:solidFill>
                  <a:schemeClr val="tx1"/>
                </a:solidFill>
              </a:rPr>
              <a:t>r</a:t>
            </a:r>
            <a:r>
              <a:rPr lang="en-US" spc="-15" dirty="0">
                <a:solidFill>
                  <a:schemeClr val="tx1"/>
                </a:solidFill>
              </a:rPr>
              <a:t>s:</a:t>
            </a:r>
            <a:r>
              <a:rPr lang="en-US" spc="5" dirty="0">
                <a:solidFill>
                  <a:schemeClr val="tx1"/>
                </a:solidFill>
              </a:rPr>
              <a:t> </a:t>
            </a:r>
            <a:r>
              <a:rPr lang="en-US" sz="3900" spc="40" dirty="0">
                <a:solidFill>
                  <a:schemeClr val="tx1"/>
                </a:solidFill>
                <a:latin typeface="Calibri Light"/>
                <a:cs typeface="Calibri Light"/>
              </a:rPr>
              <a:t>D</a:t>
            </a:r>
            <a:r>
              <a:rPr lang="en-US" sz="3900" spc="15" dirty="0">
                <a:solidFill>
                  <a:schemeClr val="tx1"/>
                </a:solidFill>
                <a:latin typeface="Calibri Light"/>
                <a:cs typeface="Calibri Light"/>
              </a:rPr>
              <a:t>i</a:t>
            </a:r>
            <a:r>
              <a:rPr lang="en-US" sz="3900" spc="-15" dirty="0">
                <a:solidFill>
                  <a:schemeClr val="tx1"/>
                </a:solidFill>
                <a:latin typeface="Calibri Light"/>
                <a:cs typeface="Calibri Light"/>
              </a:rPr>
              <a:t>s</a:t>
            </a:r>
            <a:r>
              <a:rPr lang="en-US" sz="3900" spc="-35" dirty="0">
                <a:solidFill>
                  <a:schemeClr val="tx1"/>
                </a:solidFill>
                <a:latin typeface="Calibri Light"/>
                <a:cs typeface="Calibri Light"/>
              </a:rPr>
              <a:t>t</a:t>
            </a:r>
            <a:r>
              <a:rPr lang="en-US" sz="3900" spc="35" dirty="0">
                <a:solidFill>
                  <a:schemeClr val="tx1"/>
                </a:solidFill>
                <a:latin typeface="Calibri Light"/>
                <a:cs typeface="Calibri Light"/>
              </a:rPr>
              <a:t>a</a:t>
            </a:r>
            <a:r>
              <a:rPr lang="en-US" sz="3900" spc="30" dirty="0">
                <a:solidFill>
                  <a:schemeClr val="tx1"/>
                </a:solidFill>
                <a:latin typeface="Calibri Light"/>
                <a:cs typeface="Calibri Light"/>
              </a:rPr>
              <a:t>nc</a:t>
            </a:r>
            <a:r>
              <a:rPr lang="en-US" sz="3900" spc="35" dirty="0">
                <a:solidFill>
                  <a:schemeClr val="tx1"/>
                </a:solidFill>
                <a:latin typeface="Calibri Light"/>
                <a:cs typeface="Calibri Light"/>
              </a:rPr>
              <a:t>e</a:t>
            </a:r>
            <a:r>
              <a:rPr lang="en-US" sz="3900" spc="15" dirty="0">
                <a:solidFill>
                  <a:schemeClr val="tx1"/>
                </a:solidFill>
                <a:latin typeface="Calibri Light"/>
                <a:cs typeface="Calibri Light"/>
              </a:rPr>
              <a:t> </a:t>
            </a:r>
            <a:r>
              <a:rPr lang="en-US" sz="3900" spc="60" dirty="0">
                <a:solidFill>
                  <a:schemeClr val="tx1"/>
                </a:solidFill>
                <a:latin typeface="Calibri Light"/>
                <a:cs typeface="Calibri Light"/>
              </a:rPr>
              <a:t>M</a:t>
            </a:r>
            <a:r>
              <a:rPr lang="en-US" sz="3900" spc="15" dirty="0">
                <a:solidFill>
                  <a:schemeClr val="tx1"/>
                </a:solidFill>
                <a:latin typeface="Calibri Light"/>
                <a:cs typeface="Calibri Light"/>
              </a:rPr>
              <a:t>e</a:t>
            </a:r>
            <a:r>
              <a:rPr lang="en-US" sz="3900" spc="20" dirty="0">
                <a:solidFill>
                  <a:schemeClr val="tx1"/>
                </a:solidFill>
                <a:latin typeface="Calibri Light"/>
                <a:cs typeface="Calibri Light"/>
              </a:rPr>
              <a:t>tr</a:t>
            </a:r>
            <a:r>
              <a:rPr lang="en-US" sz="3900" spc="25" dirty="0">
                <a:solidFill>
                  <a:schemeClr val="tx1"/>
                </a:solidFill>
                <a:latin typeface="Calibri Light"/>
                <a:cs typeface="Calibri Light"/>
              </a:rPr>
              <a:t>ic</a:t>
            </a:r>
            <a:endParaRPr lang="en-US" sz="3900" dirty="0">
              <a:solidFill>
                <a:schemeClr val="tx1"/>
              </a:solidFill>
              <a:latin typeface="Calibri Light"/>
              <a:cs typeface="Calibri Light"/>
            </a:endParaRP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774F8539-6C4B-4E34-823F-725990FAED7E}"/>
              </a:ext>
            </a:extLst>
          </p:cNvPr>
          <p:cNvSpPr txBox="1"/>
          <p:nvPr/>
        </p:nvSpPr>
        <p:spPr>
          <a:xfrm>
            <a:off x="236582" y="1585737"/>
            <a:ext cx="9314815" cy="3683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07285" marR="5080">
              <a:lnSpc>
                <a:spcPts val="3329"/>
              </a:lnSpc>
            </a:pPr>
            <a:r>
              <a:rPr sz="2800" spc="-30" dirty="0">
                <a:latin typeface="Calibri"/>
                <a:cs typeface="Calibri"/>
              </a:rPr>
              <a:t>W</a:t>
            </a:r>
            <a:r>
              <a:rPr sz="2800" spc="-5" dirty="0">
                <a:latin typeface="Calibri"/>
                <a:cs typeface="Calibri"/>
              </a:rPr>
              <a:t>i</a:t>
            </a:r>
            <a:r>
              <a:rPr sz="2800" spc="-15" dirty="0">
                <a:latin typeface="Calibri"/>
                <a:cs typeface="Calibri"/>
              </a:rPr>
              <a:t>t</a:t>
            </a:r>
            <a:r>
              <a:rPr sz="2800" dirty="0">
                <a:latin typeface="Calibri"/>
                <a:cs typeface="Calibri"/>
              </a:rPr>
              <a:t>h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t</a:t>
            </a:r>
            <a:r>
              <a:rPr sz="2800" dirty="0">
                <a:latin typeface="Calibri"/>
                <a:cs typeface="Calibri"/>
              </a:rPr>
              <a:t>h</a:t>
            </a:r>
            <a:r>
              <a:rPr sz="2800" spc="-15" dirty="0">
                <a:latin typeface="Calibri"/>
                <a:cs typeface="Calibri"/>
              </a:rPr>
              <a:t>e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r</a:t>
            </a:r>
            <a:r>
              <a:rPr sz="2800" spc="-5" dirty="0">
                <a:latin typeface="Calibri"/>
                <a:cs typeface="Calibri"/>
              </a:rPr>
              <a:t>i</a:t>
            </a:r>
            <a:r>
              <a:rPr sz="2800" spc="-25" dirty="0">
                <a:latin typeface="Calibri"/>
                <a:cs typeface="Calibri"/>
              </a:rPr>
              <a:t>gh</a:t>
            </a:r>
            <a:r>
              <a:rPr sz="2800" spc="-10" dirty="0">
                <a:latin typeface="Calibri"/>
                <a:cs typeface="Calibri"/>
              </a:rPr>
              <a:t>t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c</a:t>
            </a:r>
            <a:r>
              <a:rPr sz="2800" dirty="0">
                <a:latin typeface="Calibri"/>
                <a:cs typeface="Calibri"/>
              </a:rPr>
              <a:t>h</a:t>
            </a:r>
            <a:r>
              <a:rPr sz="2800" spc="-5" dirty="0">
                <a:latin typeface="Calibri"/>
                <a:cs typeface="Calibri"/>
              </a:rPr>
              <a:t>oi</a:t>
            </a:r>
            <a:r>
              <a:rPr sz="2800" spc="-15" dirty="0">
                <a:latin typeface="Calibri"/>
                <a:cs typeface="Calibri"/>
              </a:rPr>
              <a:t>ce</a:t>
            </a:r>
            <a:r>
              <a:rPr sz="2800" spc="-5" dirty="0">
                <a:latin typeface="Calibri"/>
                <a:cs typeface="Calibri"/>
              </a:rPr>
              <a:t> o</a:t>
            </a:r>
            <a:r>
              <a:rPr sz="2800" dirty="0">
                <a:latin typeface="Calibri"/>
                <a:cs typeface="Calibri"/>
              </a:rPr>
              <a:t>f d</a:t>
            </a:r>
            <a:r>
              <a:rPr sz="2800" spc="-5" dirty="0">
                <a:latin typeface="Calibri"/>
                <a:cs typeface="Calibri"/>
              </a:rPr>
              <a:t>i</a:t>
            </a:r>
            <a:r>
              <a:rPr sz="2800" spc="-30" dirty="0">
                <a:latin typeface="Calibri"/>
                <a:cs typeface="Calibri"/>
              </a:rPr>
              <a:t>s</a:t>
            </a:r>
            <a:r>
              <a:rPr sz="2800" spc="-45" dirty="0">
                <a:latin typeface="Calibri"/>
                <a:cs typeface="Calibri"/>
              </a:rPr>
              <a:t>t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dirty="0">
                <a:latin typeface="Calibri"/>
                <a:cs typeface="Calibri"/>
              </a:rPr>
              <a:t>n</a:t>
            </a:r>
            <a:r>
              <a:rPr sz="2800" spc="-15" dirty="0">
                <a:latin typeface="Calibri"/>
                <a:cs typeface="Calibri"/>
              </a:rPr>
              <a:t>ce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m</a:t>
            </a:r>
            <a:r>
              <a:rPr sz="2800" spc="-35" dirty="0">
                <a:latin typeface="Calibri"/>
                <a:cs typeface="Calibri"/>
              </a:rPr>
              <a:t>e</a:t>
            </a:r>
            <a:r>
              <a:rPr sz="2800" spc="-15" dirty="0">
                <a:latin typeface="Calibri"/>
                <a:cs typeface="Calibri"/>
              </a:rPr>
              <a:t>tr</a:t>
            </a:r>
            <a:r>
              <a:rPr sz="2800" spc="-5" dirty="0">
                <a:latin typeface="Calibri"/>
                <a:cs typeface="Calibri"/>
              </a:rPr>
              <a:t>i</a:t>
            </a:r>
            <a:r>
              <a:rPr sz="2800" spc="-10" dirty="0">
                <a:latin typeface="Calibri"/>
                <a:cs typeface="Calibri"/>
              </a:rPr>
              <a:t>c,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45" dirty="0">
                <a:latin typeface="Calibri"/>
                <a:cs typeface="Calibri"/>
              </a:rPr>
              <a:t>w</a:t>
            </a:r>
            <a:r>
              <a:rPr sz="2800" spc="-15" dirty="0">
                <a:latin typeface="Calibri"/>
                <a:cs typeface="Calibri"/>
              </a:rPr>
              <a:t>e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35" dirty="0">
                <a:latin typeface="Calibri"/>
                <a:cs typeface="Calibri"/>
              </a:rPr>
              <a:t>c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dirty="0">
                <a:latin typeface="Calibri"/>
                <a:cs typeface="Calibri"/>
              </a:rPr>
              <a:t>n 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dirty="0">
                <a:latin typeface="Calibri"/>
                <a:cs typeface="Calibri"/>
              </a:rPr>
              <a:t>pp</a:t>
            </a:r>
            <a:r>
              <a:rPr sz="2800" spc="-5" dirty="0">
                <a:latin typeface="Calibri"/>
                <a:cs typeface="Calibri"/>
              </a:rPr>
              <a:t>l</a:t>
            </a:r>
            <a:r>
              <a:rPr sz="2800" dirty="0">
                <a:latin typeface="Calibri"/>
                <a:cs typeface="Calibri"/>
              </a:rPr>
              <a:t>y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65" dirty="0">
                <a:latin typeface="Calibri"/>
                <a:cs typeface="Calibri"/>
              </a:rPr>
              <a:t>K</a:t>
            </a:r>
            <a:r>
              <a:rPr sz="2800" spc="5" dirty="0">
                <a:latin typeface="Calibri"/>
                <a:cs typeface="Calibri"/>
              </a:rPr>
              <a:t>-</a:t>
            </a:r>
            <a:r>
              <a:rPr sz="2800" spc="-15" dirty="0">
                <a:latin typeface="Calibri"/>
                <a:cs typeface="Calibri"/>
              </a:rPr>
              <a:t>N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spc="-50" dirty="0">
                <a:latin typeface="Calibri"/>
                <a:cs typeface="Calibri"/>
              </a:rPr>
              <a:t>r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spc="-30" dirty="0">
                <a:latin typeface="Calibri"/>
                <a:cs typeface="Calibri"/>
              </a:rPr>
              <a:t>s</a:t>
            </a:r>
            <a:r>
              <a:rPr sz="2800" spc="-10" dirty="0">
                <a:latin typeface="Calibri"/>
                <a:cs typeface="Calibri"/>
              </a:rPr>
              <a:t>t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N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spc="-10" dirty="0">
                <a:latin typeface="Calibri"/>
                <a:cs typeface="Calibri"/>
              </a:rPr>
              <a:t>i</a:t>
            </a:r>
            <a:r>
              <a:rPr sz="2800" spc="-25" dirty="0">
                <a:latin typeface="Calibri"/>
                <a:cs typeface="Calibri"/>
              </a:rPr>
              <a:t>g</a:t>
            </a:r>
            <a:r>
              <a:rPr sz="2800" spc="5" dirty="0">
                <a:latin typeface="Calibri"/>
                <a:cs typeface="Calibri"/>
              </a:rPr>
              <a:t>hb</a:t>
            </a:r>
            <a:r>
              <a:rPr sz="2800" spc="-5" dirty="0">
                <a:latin typeface="Calibri"/>
                <a:cs typeface="Calibri"/>
              </a:rPr>
              <a:t>o</a:t>
            </a:r>
            <a:r>
              <a:rPr sz="2800" spc="-10" dirty="0">
                <a:latin typeface="Calibri"/>
                <a:cs typeface="Calibri"/>
              </a:rPr>
              <a:t>r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35" dirty="0">
                <a:latin typeface="Calibri"/>
                <a:cs typeface="Calibri"/>
              </a:rPr>
              <a:t>t</a:t>
            </a:r>
            <a:r>
              <a:rPr sz="2800" dirty="0">
                <a:latin typeface="Calibri"/>
                <a:cs typeface="Calibri"/>
              </a:rPr>
              <a:t>o 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spc="-50" dirty="0">
                <a:latin typeface="Calibri"/>
                <a:cs typeface="Calibri"/>
              </a:rPr>
              <a:t>n</a:t>
            </a:r>
            <a:r>
              <a:rPr sz="2800" spc="-15" dirty="0">
                <a:latin typeface="Calibri"/>
                <a:cs typeface="Calibri"/>
              </a:rPr>
              <a:t>y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ty</a:t>
            </a:r>
            <a:r>
              <a:rPr sz="2800" spc="5" dirty="0">
                <a:latin typeface="Calibri"/>
                <a:cs typeface="Calibri"/>
              </a:rPr>
              <a:t>p</a:t>
            </a:r>
            <a:r>
              <a:rPr sz="2800" spc="-15" dirty="0">
                <a:latin typeface="Calibri"/>
                <a:cs typeface="Calibri"/>
              </a:rPr>
              <a:t>e</a:t>
            </a:r>
            <a:r>
              <a:rPr sz="2800" spc="-5" dirty="0">
                <a:latin typeface="Calibri"/>
                <a:cs typeface="Calibri"/>
              </a:rPr>
              <a:t> o</a:t>
            </a:r>
            <a:r>
              <a:rPr sz="2800" dirty="0">
                <a:latin typeface="Calibri"/>
                <a:cs typeface="Calibri"/>
              </a:rPr>
              <a:t>f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5" dirty="0">
                <a:latin typeface="Calibri"/>
                <a:cs typeface="Calibri"/>
              </a:rPr>
              <a:t>d</a:t>
            </a:r>
            <a:r>
              <a:rPr sz="2800" spc="-30" dirty="0">
                <a:latin typeface="Calibri"/>
                <a:cs typeface="Calibri"/>
              </a:rPr>
              <a:t>a</a:t>
            </a:r>
            <a:r>
              <a:rPr sz="2800" spc="-45" dirty="0">
                <a:latin typeface="Calibri"/>
                <a:cs typeface="Calibri"/>
              </a:rPr>
              <a:t>t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spc="-10" dirty="0">
                <a:latin typeface="Calibri"/>
                <a:cs typeface="Calibri"/>
              </a:rPr>
              <a:t>!</a:t>
            </a:r>
            <a:endParaRPr sz="28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8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200" dirty="0">
              <a:latin typeface="Times New Roman"/>
              <a:cs typeface="Times New Roman"/>
            </a:endParaRPr>
          </a:p>
          <a:p>
            <a:pPr marL="12700" marR="7187565">
              <a:lnSpc>
                <a:spcPct val="99900"/>
              </a:lnSpc>
            </a:pPr>
            <a:r>
              <a:rPr sz="2800" spc="-5" dirty="0">
                <a:latin typeface="Calibri"/>
                <a:cs typeface="Calibri"/>
              </a:rPr>
              <a:t>E</a:t>
            </a:r>
            <a:r>
              <a:rPr sz="2800" spc="-55" dirty="0">
                <a:latin typeface="Calibri"/>
                <a:cs typeface="Calibri"/>
              </a:rPr>
              <a:t>x</a:t>
            </a:r>
            <a:r>
              <a:rPr sz="2800" spc="-20" dirty="0">
                <a:latin typeface="Calibri"/>
                <a:cs typeface="Calibri"/>
              </a:rPr>
              <a:t>a</a:t>
            </a:r>
            <a:r>
              <a:rPr sz="2800" spc="-25" dirty="0">
                <a:latin typeface="Calibri"/>
                <a:cs typeface="Calibri"/>
              </a:rPr>
              <a:t>m</a:t>
            </a:r>
            <a:r>
              <a:rPr sz="2800" dirty="0">
                <a:latin typeface="Calibri"/>
                <a:cs typeface="Calibri"/>
              </a:rPr>
              <a:t>p</a:t>
            </a:r>
            <a:r>
              <a:rPr sz="2800" spc="-10" dirty="0">
                <a:latin typeface="Calibri"/>
                <a:cs typeface="Calibri"/>
              </a:rPr>
              <a:t>le: C</a:t>
            </a:r>
            <a:r>
              <a:rPr sz="2800" spc="-5" dirty="0">
                <a:latin typeface="Calibri"/>
                <a:cs typeface="Calibri"/>
              </a:rPr>
              <a:t>o</a:t>
            </a:r>
            <a:r>
              <a:rPr sz="2800" spc="-25" dirty="0">
                <a:latin typeface="Calibri"/>
                <a:cs typeface="Calibri"/>
              </a:rPr>
              <a:t>m</a:t>
            </a:r>
            <a:r>
              <a:rPr sz="2800" spc="5" dirty="0">
                <a:latin typeface="Calibri"/>
                <a:cs typeface="Calibri"/>
              </a:rPr>
              <a:t>p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spc="-50" dirty="0">
                <a:latin typeface="Calibri"/>
                <a:cs typeface="Calibri"/>
              </a:rPr>
              <a:t>r</a:t>
            </a:r>
            <a:r>
              <a:rPr sz="2800" spc="-15" dirty="0">
                <a:latin typeface="Calibri"/>
                <a:cs typeface="Calibri"/>
              </a:rPr>
              <a:t>e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50" dirty="0">
                <a:latin typeface="Calibri"/>
                <a:cs typeface="Calibri"/>
              </a:rPr>
              <a:t>r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spc="5" dirty="0">
                <a:latin typeface="Calibri"/>
                <a:cs typeface="Calibri"/>
              </a:rPr>
              <a:t>s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spc="-55" dirty="0">
                <a:latin typeface="Calibri"/>
                <a:cs typeface="Calibri"/>
              </a:rPr>
              <a:t>r</a:t>
            </a:r>
            <a:r>
              <a:rPr sz="2800" spc="-15" dirty="0">
                <a:latin typeface="Calibri"/>
                <a:cs typeface="Calibri"/>
              </a:rPr>
              <a:t>c</a:t>
            </a:r>
            <a:r>
              <a:rPr sz="2800" dirty="0">
                <a:latin typeface="Calibri"/>
                <a:cs typeface="Calibri"/>
              </a:rPr>
              <a:t>h p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spc="-15" dirty="0">
                <a:latin typeface="Calibri"/>
                <a:cs typeface="Calibri"/>
              </a:rPr>
              <a:t>p</a:t>
            </a:r>
            <a:r>
              <a:rPr sz="2800" spc="-20" dirty="0">
                <a:latin typeface="Calibri"/>
                <a:cs typeface="Calibri"/>
              </a:rPr>
              <a:t>e</a:t>
            </a:r>
            <a:r>
              <a:rPr sz="2800" spc="-60" dirty="0">
                <a:latin typeface="Calibri"/>
                <a:cs typeface="Calibri"/>
              </a:rPr>
              <a:t>r</a:t>
            </a:r>
            <a:r>
              <a:rPr sz="2800" dirty="0">
                <a:latin typeface="Calibri"/>
                <a:cs typeface="Calibri"/>
              </a:rPr>
              <a:t>s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us</a:t>
            </a:r>
            <a:r>
              <a:rPr sz="2800" spc="-5" dirty="0">
                <a:latin typeface="Calibri"/>
                <a:cs typeface="Calibri"/>
              </a:rPr>
              <a:t>i</a:t>
            </a:r>
            <a:r>
              <a:rPr sz="2800" dirty="0">
                <a:latin typeface="Calibri"/>
                <a:cs typeface="Calibri"/>
              </a:rPr>
              <a:t>ng </a:t>
            </a:r>
            <a:r>
              <a:rPr sz="2800" spc="-5" dirty="0">
                <a:latin typeface="Calibri"/>
                <a:cs typeface="Calibri"/>
              </a:rPr>
              <a:t>t</a:t>
            </a:r>
            <a:r>
              <a:rPr sz="2800" spc="-80" dirty="0">
                <a:latin typeface="Calibri"/>
                <a:cs typeface="Calibri"/>
              </a:rPr>
              <a:t>f</a:t>
            </a:r>
            <a:r>
              <a:rPr sz="2800" spc="5" dirty="0">
                <a:latin typeface="Calibri"/>
                <a:cs typeface="Calibri"/>
              </a:rPr>
              <a:t>-</a:t>
            </a:r>
            <a:r>
              <a:rPr sz="2800" spc="-5" dirty="0">
                <a:latin typeface="Calibri"/>
                <a:cs typeface="Calibri"/>
              </a:rPr>
              <a:t>i</a:t>
            </a:r>
            <a:r>
              <a:rPr sz="2800" dirty="0">
                <a:latin typeface="Calibri"/>
                <a:cs typeface="Calibri"/>
              </a:rPr>
              <a:t>df </a:t>
            </a:r>
            <a:r>
              <a:rPr sz="2800" spc="5" dirty="0">
                <a:latin typeface="Calibri"/>
                <a:cs typeface="Calibri"/>
              </a:rPr>
              <a:t>s</a:t>
            </a:r>
            <a:r>
              <a:rPr sz="2800" spc="-5" dirty="0">
                <a:latin typeface="Calibri"/>
                <a:cs typeface="Calibri"/>
              </a:rPr>
              <a:t>i</a:t>
            </a:r>
            <a:r>
              <a:rPr sz="2800" spc="-25" dirty="0">
                <a:latin typeface="Calibri"/>
                <a:cs typeface="Calibri"/>
              </a:rPr>
              <a:t>m</a:t>
            </a:r>
            <a:r>
              <a:rPr sz="2800" spc="-5" dirty="0">
                <a:latin typeface="Calibri"/>
                <a:cs typeface="Calibri"/>
              </a:rPr>
              <a:t>ila</a:t>
            </a:r>
            <a:r>
              <a:rPr sz="2800" spc="-15" dirty="0">
                <a:latin typeface="Calibri"/>
                <a:cs typeface="Calibri"/>
              </a:rPr>
              <a:t>r</a:t>
            </a:r>
            <a:r>
              <a:rPr sz="2800" spc="-5" dirty="0">
                <a:latin typeface="Calibri"/>
                <a:cs typeface="Calibri"/>
              </a:rPr>
              <a:t>i</a:t>
            </a:r>
            <a:r>
              <a:rPr sz="2800" spc="-15" dirty="0">
                <a:latin typeface="Calibri"/>
                <a:cs typeface="Calibri"/>
              </a:rPr>
              <a:t>ty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55E8D30B-55F1-429C-8C8E-86388F7797ED}"/>
              </a:ext>
            </a:extLst>
          </p:cNvPr>
          <p:cNvSpPr/>
          <p:nvPr/>
        </p:nvSpPr>
        <p:spPr>
          <a:xfrm>
            <a:off x="2552700" y="2519673"/>
            <a:ext cx="8828313" cy="33852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9F468099-855C-4508-BFB6-6F2E7038DC37}"/>
              </a:ext>
            </a:extLst>
          </p:cNvPr>
          <p:cNvSpPr txBox="1"/>
          <p:nvPr/>
        </p:nvSpPr>
        <p:spPr>
          <a:xfrm>
            <a:off x="4531959" y="5975511"/>
            <a:ext cx="482092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u="heavy" spc="-15" dirty="0">
                <a:solidFill>
                  <a:srgbClr val="0563C1"/>
                </a:solidFill>
                <a:latin typeface="Calibri"/>
                <a:cs typeface="Calibri"/>
                <a:hlinkClick r:id="rId3"/>
              </a:rPr>
              <a:t>h</a:t>
            </a:r>
            <a:r>
              <a:rPr sz="1800" u="heavy" spc="-30" dirty="0">
                <a:solidFill>
                  <a:srgbClr val="0563C1"/>
                </a:solidFill>
                <a:latin typeface="Calibri"/>
                <a:cs typeface="Calibri"/>
                <a:hlinkClick r:id="rId3"/>
              </a:rPr>
              <a:t>t</a:t>
            </a:r>
            <a:r>
              <a:rPr sz="1800" u="heavy" spc="-15" dirty="0">
                <a:solidFill>
                  <a:srgbClr val="0563C1"/>
                </a:solidFill>
                <a:latin typeface="Calibri"/>
                <a:cs typeface="Calibri"/>
                <a:hlinkClick r:id="rId3"/>
              </a:rPr>
              <a:t>t</a:t>
            </a:r>
            <a:r>
              <a:rPr sz="1800" u="heavy" dirty="0">
                <a:solidFill>
                  <a:srgbClr val="0563C1"/>
                </a:solidFill>
                <a:latin typeface="Calibri"/>
                <a:cs typeface="Calibri"/>
                <a:hlinkClick r:id="rId3"/>
              </a:rPr>
              <a:t>p://</a:t>
            </a:r>
            <a:r>
              <a:rPr sz="1800" u="heavy" spc="-10" dirty="0">
                <a:solidFill>
                  <a:srgbClr val="0563C1"/>
                </a:solidFill>
                <a:latin typeface="Calibri"/>
                <a:cs typeface="Calibri"/>
                <a:hlinkClick r:id="rId3"/>
              </a:rPr>
              <a:t>ww</a:t>
            </a:r>
            <a:r>
              <a:rPr sz="1800" u="heavy" spc="-130" dirty="0">
                <a:solidFill>
                  <a:srgbClr val="0563C1"/>
                </a:solidFill>
                <a:latin typeface="Calibri"/>
                <a:cs typeface="Calibri"/>
                <a:hlinkClick r:id="rId3"/>
              </a:rPr>
              <a:t>w</a:t>
            </a:r>
            <a:r>
              <a:rPr sz="1800" u="heavy" spc="-5" dirty="0">
                <a:solidFill>
                  <a:srgbClr val="0563C1"/>
                </a:solidFill>
                <a:latin typeface="Calibri"/>
                <a:cs typeface="Calibri"/>
                <a:hlinkClick r:id="rId3"/>
              </a:rPr>
              <a:t>.a</a:t>
            </a:r>
            <a:r>
              <a:rPr sz="1800" u="heavy" spc="-15" dirty="0">
                <a:solidFill>
                  <a:srgbClr val="0563C1"/>
                </a:solidFill>
                <a:latin typeface="Calibri"/>
                <a:cs typeface="Calibri"/>
                <a:hlinkClick r:id="rId3"/>
              </a:rPr>
              <a:t>r</a:t>
            </a:r>
            <a:r>
              <a:rPr sz="1800" u="heavy" spc="-5" dirty="0">
                <a:solidFill>
                  <a:srgbClr val="0563C1"/>
                </a:solidFill>
                <a:latin typeface="Calibri"/>
                <a:cs typeface="Calibri"/>
                <a:hlinkClick r:id="rId3"/>
              </a:rPr>
              <a:t>xi</a:t>
            </a:r>
            <a:r>
              <a:rPr sz="1800" u="heavy" spc="-50" dirty="0">
                <a:solidFill>
                  <a:srgbClr val="0563C1"/>
                </a:solidFill>
                <a:latin typeface="Calibri"/>
                <a:cs typeface="Calibri"/>
                <a:hlinkClick r:id="rId3"/>
              </a:rPr>
              <a:t>v</a:t>
            </a:r>
            <a:r>
              <a:rPr sz="1800" u="heavy" spc="-5" dirty="0">
                <a:solidFill>
                  <a:srgbClr val="0563C1"/>
                </a:solidFill>
                <a:latin typeface="Calibri"/>
                <a:cs typeface="Calibri"/>
                <a:hlinkClick r:id="rId3"/>
              </a:rPr>
              <a:t>-sa</a:t>
            </a:r>
            <a:r>
              <a:rPr sz="1800" u="heavy" dirty="0">
                <a:solidFill>
                  <a:srgbClr val="0563C1"/>
                </a:solidFill>
                <a:latin typeface="Calibri"/>
                <a:cs typeface="Calibri"/>
                <a:hlinkClick r:id="rId3"/>
              </a:rPr>
              <a:t>n</a:t>
            </a:r>
            <a:r>
              <a:rPr sz="1800" u="heavy" spc="-5" dirty="0">
                <a:solidFill>
                  <a:srgbClr val="0563C1"/>
                </a:solidFill>
                <a:latin typeface="Calibri"/>
                <a:cs typeface="Calibri"/>
                <a:hlinkClick r:id="rId3"/>
              </a:rPr>
              <a:t>i</a:t>
            </a:r>
            <a:r>
              <a:rPr sz="1800" u="heavy" spc="-15" dirty="0">
                <a:solidFill>
                  <a:srgbClr val="0563C1"/>
                </a:solidFill>
                <a:latin typeface="Calibri"/>
                <a:cs typeface="Calibri"/>
                <a:hlinkClick r:id="rId3"/>
              </a:rPr>
              <a:t>t</a:t>
            </a:r>
            <a:r>
              <a:rPr sz="1800" u="heavy" spc="-135" dirty="0">
                <a:solidFill>
                  <a:srgbClr val="0563C1"/>
                </a:solidFill>
                <a:latin typeface="Calibri"/>
                <a:cs typeface="Calibri"/>
                <a:hlinkClick r:id="rId3"/>
              </a:rPr>
              <a:t>y</a:t>
            </a:r>
            <a:r>
              <a:rPr sz="1800" u="heavy" spc="-5" dirty="0">
                <a:solidFill>
                  <a:srgbClr val="0563C1"/>
                </a:solidFill>
                <a:latin typeface="Calibri"/>
                <a:cs typeface="Calibri"/>
                <a:hlinkClick r:id="rId3"/>
              </a:rPr>
              <a:t>.</a:t>
            </a:r>
            <a:r>
              <a:rPr sz="1800" u="heavy" spc="-15" dirty="0">
                <a:solidFill>
                  <a:srgbClr val="0563C1"/>
                </a:solidFill>
                <a:latin typeface="Calibri"/>
                <a:cs typeface="Calibri"/>
                <a:hlinkClick r:id="rId3"/>
              </a:rPr>
              <a:t>c</a:t>
            </a:r>
            <a:r>
              <a:rPr sz="1800" u="heavy" dirty="0">
                <a:solidFill>
                  <a:srgbClr val="0563C1"/>
                </a:solidFill>
                <a:latin typeface="Calibri"/>
                <a:cs typeface="Calibri"/>
                <a:hlinkClick r:id="rId3"/>
              </a:rPr>
              <a:t>o</a:t>
            </a:r>
            <a:r>
              <a:rPr sz="1800" u="heavy" spc="-15" dirty="0">
                <a:solidFill>
                  <a:srgbClr val="0563C1"/>
                </a:solidFill>
                <a:latin typeface="Calibri"/>
                <a:cs typeface="Calibri"/>
                <a:hlinkClick r:id="rId3"/>
              </a:rPr>
              <a:t>m</a:t>
            </a:r>
            <a:r>
              <a:rPr sz="1800" u="heavy" spc="-30" dirty="0">
                <a:solidFill>
                  <a:srgbClr val="0563C1"/>
                </a:solidFill>
                <a:latin typeface="Calibri"/>
                <a:cs typeface="Calibri"/>
                <a:hlinkClick r:id="rId3"/>
              </a:rPr>
              <a:t>/</a:t>
            </a:r>
            <a:r>
              <a:rPr sz="1800" u="heavy" spc="-15" dirty="0">
                <a:solidFill>
                  <a:srgbClr val="0563C1"/>
                </a:solidFill>
                <a:latin typeface="Calibri"/>
                <a:cs typeface="Calibri"/>
                <a:hlinkClick r:id="rId3"/>
              </a:rPr>
              <a:t>s</a:t>
            </a:r>
            <a:r>
              <a:rPr sz="1800" u="heavy" spc="-10" dirty="0">
                <a:solidFill>
                  <a:srgbClr val="0563C1"/>
                </a:solidFill>
                <a:latin typeface="Calibri"/>
                <a:cs typeface="Calibri"/>
                <a:hlinkClick r:id="rId3"/>
              </a:rPr>
              <a:t>e</a:t>
            </a:r>
            <a:r>
              <a:rPr sz="1800" u="heavy" spc="-5" dirty="0">
                <a:solidFill>
                  <a:srgbClr val="0563C1"/>
                </a:solidFill>
                <a:latin typeface="Calibri"/>
                <a:cs typeface="Calibri"/>
                <a:hlinkClick r:id="rId3"/>
              </a:rPr>
              <a:t>a</a:t>
            </a:r>
            <a:r>
              <a:rPr sz="1800" u="heavy" spc="-40" dirty="0">
                <a:solidFill>
                  <a:srgbClr val="0563C1"/>
                </a:solidFill>
                <a:latin typeface="Calibri"/>
                <a:cs typeface="Calibri"/>
                <a:hlinkClick r:id="rId3"/>
              </a:rPr>
              <a:t>r</a:t>
            </a:r>
            <a:r>
              <a:rPr sz="1800" u="heavy" spc="-10" dirty="0">
                <a:solidFill>
                  <a:srgbClr val="0563C1"/>
                </a:solidFill>
                <a:latin typeface="Calibri"/>
                <a:cs typeface="Calibri"/>
                <a:hlinkClick r:id="rId3"/>
              </a:rPr>
              <a:t>c</a:t>
            </a:r>
            <a:r>
              <a:rPr sz="1800" u="heavy" dirty="0">
                <a:solidFill>
                  <a:srgbClr val="0563C1"/>
                </a:solidFill>
                <a:latin typeface="Calibri"/>
                <a:cs typeface="Calibri"/>
                <a:hlinkClick r:id="rId3"/>
              </a:rPr>
              <a:t>h?q=</a:t>
            </a:r>
            <a:r>
              <a:rPr sz="1800" u="heavy" spc="-15" dirty="0">
                <a:solidFill>
                  <a:srgbClr val="0563C1"/>
                </a:solidFill>
                <a:latin typeface="Calibri"/>
                <a:cs typeface="Calibri"/>
                <a:hlinkClick r:id="rId3"/>
              </a:rPr>
              <a:t>me</a:t>
            </a:r>
            <a:r>
              <a:rPr sz="1800" u="heavy" spc="-5" dirty="0">
                <a:solidFill>
                  <a:srgbClr val="0563C1"/>
                </a:solidFill>
                <a:latin typeface="Calibri"/>
                <a:cs typeface="Calibri"/>
                <a:hlinkClick r:id="rId3"/>
              </a:rPr>
              <a:t>s</a:t>
            </a:r>
            <a:r>
              <a:rPr sz="1800" u="heavy" dirty="0">
                <a:solidFill>
                  <a:srgbClr val="0563C1"/>
                </a:solidFill>
                <a:latin typeface="Calibri"/>
                <a:cs typeface="Calibri"/>
                <a:hlinkClick r:id="rId3"/>
              </a:rPr>
              <a:t>h+</a:t>
            </a:r>
            <a:r>
              <a:rPr sz="1800" u="heavy" spc="-65" dirty="0">
                <a:solidFill>
                  <a:srgbClr val="0563C1"/>
                </a:solidFill>
                <a:latin typeface="Calibri"/>
                <a:cs typeface="Calibri"/>
                <a:hlinkClick r:id="rId3"/>
              </a:rPr>
              <a:t>r</a:t>
            </a:r>
            <a:r>
              <a:rPr sz="1800" u="heavy" spc="-5" dirty="0">
                <a:solidFill>
                  <a:srgbClr val="0563C1"/>
                </a:solidFill>
                <a:latin typeface="Calibri"/>
                <a:cs typeface="Calibri"/>
                <a:hlinkClick r:id="rId3"/>
              </a:rPr>
              <a:t>-</a:t>
            </a:r>
            <a:r>
              <a:rPr sz="1800" u="heavy" dirty="0">
                <a:solidFill>
                  <a:srgbClr val="0563C1"/>
                </a:solidFill>
                <a:latin typeface="Calibri"/>
                <a:cs typeface="Calibri"/>
                <a:hlinkClick r:id="rId3"/>
              </a:rPr>
              <a:t>cnn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E72D6F79-3AC5-4136-B6A2-644EE01BD635}"/>
              </a:ext>
            </a:extLst>
          </p:cNvPr>
          <p:cNvSpPr/>
          <p:nvPr/>
        </p:nvSpPr>
        <p:spPr>
          <a:xfrm>
            <a:off x="9786257" y="2712854"/>
            <a:ext cx="1023619" cy="379095"/>
          </a:xfrm>
          <a:custGeom>
            <a:avLst/>
            <a:gdLst/>
            <a:ahLst/>
            <a:cxnLst/>
            <a:rect l="l" t="t" r="r" b="b"/>
            <a:pathLst>
              <a:path w="1023620" h="379094">
                <a:moveTo>
                  <a:pt x="0" y="189343"/>
                </a:moveTo>
                <a:lnTo>
                  <a:pt x="14869" y="143842"/>
                </a:lnTo>
                <a:lnTo>
                  <a:pt x="57107" y="102329"/>
                </a:lnTo>
                <a:lnTo>
                  <a:pt x="98714" y="77519"/>
                </a:lnTo>
                <a:lnTo>
                  <a:pt x="149852" y="55457"/>
                </a:lnTo>
                <a:lnTo>
                  <a:pt x="209467" y="36532"/>
                </a:lnTo>
                <a:lnTo>
                  <a:pt x="276505" y="21134"/>
                </a:lnTo>
                <a:lnTo>
                  <a:pt x="349914" y="9652"/>
                </a:lnTo>
                <a:lnTo>
                  <a:pt x="388678" y="5502"/>
                </a:lnTo>
                <a:lnTo>
                  <a:pt x="428639" y="2478"/>
                </a:lnTo>
                <a:lnTo>
                  <a:pt x="469667" y="627"/>
                </a:lnTo>
                <a:lnTo>
                  <a:pt x="511628" y="0"/>
                </a:lnTo>
                <a:lnTo>
                  <a:pt x="553589" y="627"/>
                </a:lnTo>
                <a:lnTo>
                  <a:pt x="594617" y="2478"/>
                </a:lnTo>
                <a:lnTo>
                  <a:pt x="634578" y="5502"/>
                </a:lnTo>
                <a:lnTo>
                  <a:pt x="673342" y="9652"/>
                </a:lnTo>
                <a:lnTo>
                  <a:pt x="746751" y="21134"/>
                </a:lnTo>
                <a:lnTo>
                  <a:pt x="813789" y="36532"/>
                </a:lnTo>
                <a:lnTo>
                  <a:pt x="873404" y="55457"/>
                </a:lnTo>
                <a:lnTo>
                  <a:pt x="924542" y="77519"/>
                </a:lnTo>
                <a:lnTo>
                  <a:pt x="966149" y="102329"/>
                </a:lnTo>
                <a:lnTo>
                  <a:pt x="997173" y="129496"/>
                </a:lnTo>
                <a:lnTo>
                  <a:pt x="1021560" y="173814"/>
                </a:lnTo>
                <a:lnTo>
                  <a:pt x="1023257" y="189343"/>
                </a:lnTo>
                <a:lnTo>
                  <a:pt x="1021560" y="204872"/>
                </a:lnTo>
                <a:lnTo>
                  <a:pt x="997173" y="249190"/>
                </a:lnTo>
                <a:lnTo>
                  <a:pt x="966149" y="276357"/>
                </a:lnTo>
                <a:lnTo>
                  <a:pt x="924542" y="301167"/>
                </a:lnTo>
                <a:lnTo>
                  <a:pt x="873404" y="323229"/>
                </a:lnTo>
                <a:lnTo>
                  <a:pt x="813789" y="342154"/>
                </a:lnTo>
                <a:lnTo>
                  <a:pt x="746751" y="357552"/>
                </a:lnTo>
                <a:lnTo>
                  <a:pt x="673342" y="369034"/>
                </a:lnTo>
                <a:lnTo>
                  <a:pt x="634578" y="373184"/>
                </a:lnTo>
                <a:lnTo>
                  <a:pt x="594617" y="376208"/>
                </a:lnTo>
                <a:lnTo>
                  <a:pt x="553589" y="378059"/>
                </a:lnTo>
                <a:lnTo>
                  <a:pt x="511628" y="378687"/>
                </a:lnTo>
                <a:lnTo>
                  <a:pt x="469667" y="378059"/>
                </a:lnTo>
                <a:lnTo>
                  <a:pt x="428639" y="376208"/>
                </a:lnTo>
                <a:lnTo>
                  <a:pt x="388678" y="373184"/>
                </a:lnTo>
                <a:lnTo>
                  <a:pt x="349914" y="369034"/>
                </a:lnTo>
                <a:lnTo>
                  <a:pt x="276505" y="357552"/>
                </a:lnTo>
                <a:lnTo>
                  <a:pt x="209467" y="342154"/>
                </a:lnTo>
                <a:lnTo>
                  <a:pt x="149852" y="323229"/>
                </a:lnTo>
                <a:lnTo>
                  <a:pt x="98714" y="301167"/>
                </a:lnTo>
                <a:lnTo>
                  <a:pt x="57107" y="276357"/>
                </a:lnTo>
                <a:lnTo>
                  <a:pt x="26083" y="249190"/>
                </a:lnTo>
                <a:lnTo>
                  <a:pt x="1696" y="204872"/>
                </a:lnTo>
                <a:lnTo>
                  <a:pt x="0" y="189343"/>
                </a:lnTo>
                <a:close/>
              </a:path>
            </a:pathLst>
          </a:custGeom>
          <a:ln w="508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6382293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D744ACAC-B798-4D68-A2FD-919505F739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72</a:t>
            </a:fld>
            <a:endParaRPr lang="en-US" dirty="0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D1AEDC07-3658-480B-B402-9B8BF716C71D}"/>
              </a:ext>
            </a:extLst>
          </p:cNvPr>
          <p:cNvSpPr txBox="1">
            <a:spLocks/>
          </p:cNvSpPr>
          <p:nvPr/>
        </p:nvSpPr>
        <p:spPr>
          <a:xfrm>
            <a:off x="497838" y="402714"/>
            <a:ext cx="11196322" cy="738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algn="l" defTabSz="914126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799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431800">
              <a:lnSpc>
                <a:spcPct val="100000"/>
              </a:lnSpc>
            </a:pPr>
            <a:r>
              <a:rPr lang="en-US" spc="-65" dirty="0">
                <a:solidFill>
                  <a:schemeClr val="tx1"/>
                </a:solidFill>
              </a:rPr>
              <a:t>K</a:t>
            </a:r>
            <a:r>
              <a:rPr lang="en-US" dirty="0">
                <a:solidFill>
                  <a:schemeClr val="tx1"/>
                </a:solidFill>
              </a:rPr>
              <a:t>-</a:t>
            </a:r>
            <a:r>
              <a:rPr lang="en-US" spc="-5" dirty="0">
                <a:solidFill>
                  <a:schemeClr val="tx1"/>
                </a:solidFill>
              </a:rPr>
              <a:t>N</a:t>
            </a:r>
            <a:r>
              <a:rPr lang="en-US" spc="-25" dirty="0">
                <a:solidFill>
                  <a:schemeClr val="tx1"/>
                </a:solidFill>
              </a:rPr>
              <a:t>e</a:t>
            </a:r>
            <a:r>
              <a:rPr lang="en-US" spc="-20" dirty="0">
                <a:solidFill>
                  <a:schemeClr val="tx1"/>
                </a:solidFill>
              </a:rPr>
              <a:t>a</a:t>
            </a:r>
            <a:r>
              <a:rPr lang="en-US" spc="-80" dirty="0">
                <a:solidFill>
                  <a:schemeClr val="tx1"/>
                </a:solidFill>
              </a:rPr>
              <a:t>r</a:t>
            </a:r>
            <a:r>
              <a:rPr lang="en-US" spc="-25" dirty="0">
                <a:solidFill>
                  <a:schemeClr val="tx1"/>
                </a:solidFill>
              </a:rPr>
              <a:t>e</a:t>
            </a:r>
            <a:r>
              <a:rPr lang="en-US" spc="-65" dirty="0">
                <a:solidFill>
                  <a:schemeClr val="tx1"/>
                </a:solidFill>
              </a:rPr>
              <a:t>s</a:t>
            </a:r>
            <a:r>
              <a:rPr lang="en-US" spc="-15" dirty="0">
                <a:solidFill>
                  <a:schemeClr val="tx1"/>
                </a:solidFill>
              </a:rPr>
              <a:t>t</a:t>
            </a:r>
            <a:r>
              <a:rPr lang="en-US" spc="-10" dirty="0">
                <a:solidFill>
                  <a:schemeClr val="tx1"/>
                </a:solidFill>
              </a:rPr>
              <a:t> </a:t>
            </a:r>
            <a:r>
              <a:rPr lang="en-US" spc="-5" dirty="0">
                <a:solidFill>
                  <a:schemeClr val="tx1"/>
                </a:solidFill>
              </a:rPr>
              <a:t>Ne</a:t>
            </a:r>
            <a:r>
              <a:rPr lang="en-US" dirty="0">
                <a:solidFill>
                  <a:schemeClr val="tx1"/>
                </a:solidFill>
              </a:rPr>
              <a:t>i</a:t>
            </a:r>
            <a:r>
              <a:rPr lang="en-US" spc="-25" dirty="0">
                <a:solidFill>
                  <a:schemeClr val="tx1"/>
                </a:solidFill>
              </a:rPr>
              <a:t>gh</a:t>
            </a:r>
            <a:r>
              <a:rPr lang="en-US" spc="-30" dirty="0">
                <a:solidFill>
                  <a:schemeClr val="tx1"/>
                </a:solidFill>
              </a:rPr>
              <a:t>b</a:t>
            </a:r>
            <a:r>
              <a:rPr lang="en-US" dirty="0">
                <a:solidFill>
                  <a:schemeClr val="tx1"/>
                </a:solidFill>
              </a:rPr>
              <a:t>o</a:t>
            </a:r>
            <a:r>
              <a:rPr lang="en-US" spc="-100" dirty="0">
                <a:solidFill>
                  <a:schemeClr val="tx1"/>
                </a:solidFill>
              </a:rPr>
              <a:t>r</a:t>
            </a:r>
            <a:r>
              <a:rPr lang="en-US" spc="-15" dirty="0">
                <a:solidFill>
                  <a:schemeClr val="tx1"/>
                </a:solidFill>
              </a:rPr>
              <a:t>s:</a:t>
            </a:r>
            <a:r>
              <a:rPr lang="en-US" spc="5" dirty="0">
                <a:solidFill>
                  <a:schemeClr val="tx1"/>
                </a:solidFill>
              </a:rPr>
              <a:t> </a:t>
            </a:r>
            <a:r>
              <a:rPr lang="en-US" sz="3900" spc="40" dirty="0">
                <a:solidFill>
                  <a:schemeClr val="tx1"/>
                </a:solidFill>
                <a:latin typeface="Calibri Light"/>
                <a:cs typeface="Calibri Light"/>
              </a:rPr>
              <a:t>D</a:t>
            </a:r>
            <a:r>
              <a:rPr lang="en-US" sz="3900" spc="15" dirty="0">
                <a:solidFill>
                  <a:schemeClr val="tx1"/>
                </a:solidFill>
                <a:latin typeface="Calibri Light"/>
                <a:cs typeface="Calibri Light"/>
              </a:rPr>
              <a:t>i</a:t>
            </a:r>
            <a:r>
              <a:rPr lang="en-US" sz="3900" spc="-15" dirty="0">
                <a:solidFill>
                  <a:schemeClr val="tx1"/>
                </a:solidFill>
                <a:latin typeface="Calibri Light"/>
                <a:cs typeface="Calibri Light"/>
              </a:rPr>
              <a:t>s</a:t>
            </a:r>
            <a:r>
              <a:rPr lang="en-US" sz="3900" spc="-35" dirty="0">
                <a:solidFill>
                  <a:schemeClr val="tx1"/>
                </a:solidFill>
                <a:latin typeface="Calibri Light"/>
                <a:cs typeface="Calibri Light"/>
              </a:rPr>
              <a:t>t</a:t>
            </a:r>
            <a:r>
              <a:rPr lang="en-US" sz="3900" spc="35" dirty="0">
                <a:solidFill>
                  <a:schemeClr val="tx1"/>
                </a:solidFill>
                <a:latin typeface="Calibri Light"/>
                <a:cs typeface="Calibri Light"/>
              </a:rPr>
              <a:t>a</a:t>
            </a:r>
            <a:r>
              <a:rPr lang="en-US" sz="3900" spc="30" dirty="0">
                <a:solidFill>
                  <a:schemeClr val="tx1"/>
                </a:solidFill>
                <a:latin typeface="Calibri Light"/>
                <a:cs typeface="Calibri Light"/>
              </a:rPr>
              <a:t>nc</a:t>
            </a:r>
            <a:r>
              <a:rPr lang="en-US" sz="3900" spc="35" dirty="0">
                <a:solidFill>
                  <a:schemeClr val="tx1"/>
                </a:solidFill>
                <a:latin typeface="Calibri Light"/>
                <a:cs typeface="Calibri Light"/>
              </a:rPr>
              <a:t>e</a:t>
            </a:r>
            <a:r>
              <a:rPr lang="en-US" sz="3900" spc="15" dirty="0">
                <a:solidFill>
                  <a:schemeClr val="tx1"/>
                </a:solidFill>
                <a:latin typeface="Calibri Light"/>
                <a:cs typeface="Calibri Light"/>
              </a:rPr>
              <a:t> </a:t>
            </a:r>
            <a:r>
              <a:rPr lang="en-US" sz="3900" spc="60" dirty="0">
                <a:solidFill>
                  <a:schemeClr val="tx1"/>
                </a:solidFill>
                <a:latin typeface="Calibri Light"/>
                <a:cs typeface="Calibri Light"/>
              </a:rPr>
              <a:t>M</a:t>
            </a:r>
            <a:r>
              <a:rPr lang="en-US" sz="3900" spc="15" dirty="0">
                <a:solidFill>
                  <a:schemeClr val="tx1"/>
                </a:solidFill>
                <a:latin typeface="Calibri Light"/>
                <a:cs typeface="Calibri Light"/>
              </a:rPr>
              <a:t>e</a:t>
            </a:r>
            <a:r>
              <a:rPr lang="en-US" sz="3900" spc="20" dirty="0">
                <a:solidFill>
                  <a:schemeClr val="tx1"/>
                </a:solidFill>
                <a:latin typeface="Calibri Light"/>
                <a:cs typeface="Calibri Light"/>
              </a:rPr>
              <a:t>tr</a:t>
            </a:r>
            <a:r>
              <a:rPr lang="en-US" sz="3900" spc="25" dirty="0">
                <a:solidFill>
                  <a:schemeClr val="tx1"/>
                </a:solidFill>
                <a:latin typeface="Calibri Light"/>
                <a:cs typeface="Calibri Light"/>
              </a:rPr>
              <a:t>ic</a:t>
            </a:r>
            <a:endParaRPr lang="en-US" sz="3900" dirty="0">
              <a:solidFill>
                <a:schemeClr val="tx1"/>
              </a:solidFill>
              <a:latin typeface="Calibri Light"/>
              <a:cs typeface="Calibri Light"/>
            </a:endParaRP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68F078C7-6A83-4BFD-9535-E7A4A20FDECF}"/>
              </a:ext>
            </a:extLst>
          </p:cNvPr>
          <p:cNvSpPr txBox="1"/>
          <p:nvPr/>
        </p:nvSpPr>
        <p:spPr>
          <a:xfrm>
            <a:off x="4027484" y="6009155"/>
            <a:ext cx="409575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u="heavy" spc="-15" dirty="0">
                <a:solidFill>
                  <a:srgbClr val="0563C1"/>
                </a:solidFill>
                <a:latin typeface="Calibri"/>
                <a:cs typeface="Calibri"/>
                <a:hlinkClick r:id="rId2"/>
              </a:rPr>
              <a:t>h</a:t>
            </a:r>
            <a:r>
              <a:rPr sz="1800" u="heavy" spc="-30" dirty="0">
                <a:solidFill>
                  <a:srgbClr val="0563C1"/>
                </a:solidFill>
                <a:latin typeface="Calibri"/>
                <a:cs typeface="Calibri"/>
                <a:hlinkClick r:id="rId2"/>
              </a:rPr>
              <a:t>t</a:t>
            </a:r>
            <a:r>
              <a:rPr sz="1800" u="heavy" spc="-15" dirty="0">
                <a:solidFill>
                  <a:srgbClr val="0563C1"/>
                </a:solidFill>
                <a:latin typeface="Calibri"/>
                <a:cs typeface="Calibri"/>
                <a:hlinkClick r:id="rId2"/>
              </a:rPr>
              <a:t>t</a:t>
            </a:r>
            <a:r>
              <a:rPr sz="1800" u="heavy" dirty="0">
                <a:solidFill>
                  <a:srgbClr val="0563C1"/>
                </a:solidFill>
                <a:latin typeface="Calibri"/>
                <a:cs typeface="Calibri"/>
                <a:hlinkClick r:id="rId2"/>
              </a:rPr>
              <a:t>p://</a:t>
            </a:r>
            <a:r>
              <a:rPr sz="1800" u="heavy" spc="-10" dirty="0">
                <a:solidFill>
                  <a:srgbClr val="0563C1"/>
                </a:solidFill>
                <a:latin typeface="Calibri"/>
                <a:cs typeface="Calibri"/>
                <a:hlinkClick r:id="rId2"/>
              </a:rPr>
              <a:t>ww</a:t>
            </a:r>
            <a:r>
              <a:rPr sz="1800" u="heavy" spc="-130" dirty="0">
                <a:solidFill>
                  <a:srgbClr val="0563C1"/>
                </a:solidFill>
                <a:latin typeface="Calibri"/>
                <a:cs typeface="Calibri"/>
                <a:hlinkClick r:id="rId2"/>
              </a:rPr>
              <a:t>w</a:t>
            </a:r>
            <a:r>
              <a:rPr sz="1800" u="heavy" spc="-5" dirty="0">
                <a:solidFill>
                  <a:srgbClr val="0563C1"/>
                </a:solidFill>
                <a:latin typeface="Calibri"/>
                <a:cs typeface="Calibri"/>
                <a:hlinkClick r:id="rId2"/>
              </a:rPr>
              <a:t>.a</a:t>
            </a:r>
            <a:r>
              <a:rPr sz="1800" u="heavy" spc="-15" dirty="0">
                <a:solidFill>
                  <a:srgbClr val="0563C1"/>
                </a:solidFill>
                <a:latin typeface="Calibri"/>
                <a:cs typeface="Calibri"/>
                <a:hlinkClick r:id="rId2"/>
              </a:rPr>
              <a:t>r</a:t>
            </a:r>
            <a:r>
              <a:rPr sz="1800" u="heavy" spc="-5" dirty="0">
                <a:solidFill>
                  <a:srgbClr val="0563C1"/>
                </a:solidFill>
                <a:latin typeface="Calibri"/>
                <a:cs typeface="Calibri"/>
                <a:hlinkClick r:id="rId2"/>
              </a:rPr>
              <a:t>xi</a:t>
            </a:r>
            <a:r>
              <a:rPr sz="1800" u="heavy" spc="-50" dirty="0">
                <a:solidFill>
                  <a:srgbClr val="0563C1"/>
                </a:solidFill>
                <a:latin typeface="Calibri"/>
                <a:cs typeface="Calibri"/>
                <a:hlinkClick r:id="rId2"/>
              </a:rPr>
              <a:t>v</a:t>
            </a:r>
            <a:r>
              <a:rPr sz="1800" u="heavy" spc="-5" dirty="0">
                <a:solidFill>
                  <a:srgbClr val="0563C1"/>
                </a:solidFill>
                <a:latin typeface="Calibri"/>
                <a:cs typeface="Calibri"/>
                <a:hlinkClick r:id="rId2"/>
              </a:rPr>
              <a:t>-sa</a:t>
            </a:r>
            <a:r>
              <a:rPr sz="1800" u="heavy" dirty="0">
                <a:solidFill>
                  <a:srgbClr val="0563C1"/>
                </a:solidFill>
                <a:latin typeface="Calibri"/>
                <a:cs typeface="Calibri"/>
                <a:hlinkClick r:id="rId2"/>
              </a:rPr>
              <a:t>n</a:t>
            </a:r>
            <a:r>
              <a:rPr sz="1800" u="heavy" spc="-5" dirty="0">
                <a:solidFill>
                  <a:srgbClr val="0563C1"/>
                </a:solidFill>
                <a:latin typeface="Calibri"/>
                <a:cs typeface="Calibri"/>
                <a:hlinkClick r:id="rId2"/>
              </a:rPr>
              <a:t>i</a:t>
            </a:r>
            <a:r>
              <a:rPr sz="1800" u="heavy" spc="-15" dirty="0">
                <a:solidFill>
                  <a:srgbClr val="0563C1"/>
                </a:solidFill>
                <a:latin typeface="Calibri"/>
                <a:cs typeface="Calibri"/>
                <a:hlinkClick r:id="rId2"/>
              </a:rPr>
              <a:t>t</a:t>
            </a:r>
            <a:r>
              <a:rPr sz="1800" u="heavy" spc="-135" dirty="0">
                <a:solidFill>
                  <a:srgbClr val="0563C1"/>
                </a:solidFill>
                <a:latin typeface="Calibri"/>
                <a:cs typeface="Calibri"/>
                <a:hlinkClick r:id="rId2"/>
              </a:rPr>
              <a:t>y</a:t>
            </a:r>
            <a:r>
              <a:rPr sz="1800" u="heavy" spc="-5" dirty="0">
                <a:solidFill>
                  <a:srgbClr val="0563C1"/>
                </a:solidFill>
                <a:latin typeface="Calibri"/>
                <a:cs typeface="Calibri"/>
                <a:hlinkClick r:id="rId2"/>
              </a:rPr>
              <a:t>.</a:t>
            </a:r>
            <a:r>
              <a:rPr sz="1800" u="heavy" spc="-15" dirty="0">
                <a:solidFill>
                  <a:srgbClr val="0563C1"/>
                </a:solidFill>
                <a:latin typeface="Calibri"/>
                <a:cs typeface="Calibri"/>
                <a:hlinkClick r:id="rId2"/>
              </a:rPr>
              <a:t>c</a:t>
            </a:r>
            <a:r>
              <a:rPr sz="1800" u="heavy" dirty="0">
                <a:solidFill>
                  <a:srgbClr val="0563C1"/>
                </a:solidFill>
                <a:latin typeface="Calibri"/>
                <a:cs typeface="Calibri"/>
                <a:hlinkClick r:id="rId2"/>
              </a:rPr>
              <a:t>o</a:t>
            </a:r>
            <a:r>
              <a:rPr sz="1800" u="heavy" spc="-15" dirty="0">
                <a:solidFill>
                  <a:srgbClr val="0563C1"/>
                </a:solidFill>
                <a:latin typeface="Calibri"/>
                <a:cs typeface="Calibri"/>
                <a:hlinkClick r:id="rId2"/>
              </a:rPr>
              <a:t>m</a:t>
            </a:r>
            <a:r>
              <a:rPr sz="1800" u="heavy" dirty="0">
                <a:solidFill>
                  <a:srgbClr val="0563C1"/>
                </a:solidFill>
                <a:latin typeface="Calibri"/>
                <a:cs typeface="Calibri"/>
                <a:hlinkClick r:id="rId2"/>
              </a:rPr>
              <a:t>/</a:t>
            </a:r>
            <a:r>
              <a:rPr sz="1800" u="heavy" spc="-10" dirty="0">
                <a:solidFill>
                  <a:srgbClr val="0563C1"/>
                </a:solidFill>
                <a:latin typeface="Calibri"/>
                <a:cs typeface="Calibri"/>
                <a:hlinkClick r:id="rId2"/>
              </a:rPr>
              <a:t>1906</a:t>
            </a:r>
            <a:r>
              <a:rPr sz="1800" u="heavy" spc="-5" dirty="0">
                <a:solidFill>
                  <a:srgbClr val="0563C1"/>
                </a:solidFill>
                <a:latin typeface="Calibri"/>
                <a:cs typeface="Calibri"/>
                <a:hlinkClick r:id="rId2"/>
              </a:rPr>
              <a:t>.</a:t>
            </a:r>
            <a:r>
              <a:rPr sz="1800" u="heavy" dirty="0">
                <a:solidFill>
                  <a:srgbClr val="0563C1"/>
                </a:solidFill>
                <a:latin typeface="Calibri"/>
                <a:cs typeface="Calibri"/>
                <a:hlinkClick r:id="rId2"/>
              </a:rPr>
              <a:t>0</a:t>
            </a:r>
            <a:r>
              <a:rPr sz="1800" u="heavy" spc="-10" dirty="0">
                <a:solidFill>
                  <a:srgbClr val="0563C1"/>
                </a:solidFill>
                <a:latin typeface="Calibri"/>
                <a:cs typeface="Calibri"/>
                <a:hlinkClick r:id="rId2"/>
              </a:rPr>
              <a:t>2739v1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306871D4-3758-4175-810D-4ADC16B76054}"/>
              </a:ext>
            </a:extLst>
          </p:cNvPr>
          <p:cNvSpPr/>
          <p:nvPr/>
        </p:nvSpPr>
        <p:spPr>
          <a:xfrm>
            <a:off x="212271" y="1206198"/>
            <a:ext cx="5439348" cy="459912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DFCAD43F-2E82-4779-9E14-0F4D5DFD3093}"/>
              </a:ext>
            </a:extLst>
          </p:cNvPr>
          <p:cNvSpPr/>
          <p:nvPr/>
        </p:nvSpPr>
        <p:spPr>
          <a:xfrm>
            <a:off x="6096000" y="1206197"/>
            <a:ext cx="5693744" cy="460123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3285499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806F18D8-EC79-4D23-9F20-126A3BDE5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73</a:t>
            </a:fld>
            <a:endParaRPr lang="en-US" dirty="0"/>
          </a:p>
        </p:txBody>
      </p:sp>
      <p:sp>
        <p:nvSpPr>
          <p:cNvPr id="3" name="object 4">
            <a:extLst>
              <a:ext uri="{FF2B5EF4-FFF2-40B4-BE49-F238E27FC236}">
                <a16:creationId xmlns:a16="http://schemas.microsoft.com/office/drawing/2014/main" id="{6FF475A5-76FE-46E9-8A7A-847DC8DE3856}"/>
              </a:ext>
            </a:extLst>
          </p:cNvPr>
          <p:cNvSpPr txBox="1">
            <a:spLocks/>
          </p:cNvSpPr>
          <p:nvPr/>
        </p:nvSpPr>
        <p:spPr>
          <a:xfrm>
            <a:off x="916939" y="280429"/>
            <a:ext cx="4347210" cy="1760354"/>
          </a:xfrm>
          <a:prstGeom prst="rect">
            <a:avLst/>
          </a:prstGeom>
        </p:spPr>
        <p:txBody>
          <a:bodyPr vert="horz" wrap="square" lIns="0" tIns="80645" rIns="0" bIns="0" rtlCol="0">
            <a:spAutoFit/>
          </a:bodyPr>
          <a:lstStyle>
            <a:lvl1pPr algn="l" defTabSz="914126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799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marR="5080">
              <a:lnSpc>
                <a:spcPts val="4330"/>
              </a:lnSpc>
              <a:spcBef>
                <a:spcPts val="635"/>
              </a:spcBef>
            </a:pPr>
            <a:r>
              <a:rPr lang="en-US" spc="-45" dirty="0">
                <a:solidFill>
                  <a:schemeClr val="tx1"/>
                </a:solidFill>
              </a:rPr>
              <a:t>K-Nearest</a:t>
            </a:r>
            <a:r>
              <a:rPr lang="en-US" spc="-105" dirty="0">
                <a:solidFill>
                  <a:schemeClr val="tx1"/>
                </a:solidFill>
              </a:rPr>
              <a:t> </a:t>
            </a:r>
            <a:r>
              <a:rPr lang="en-US" spc="-30" dirty="0">
                <a:solidFill>
                  <a:schemeClr val="tx1"/>
                </a:solidFill>
              </a:rPr>
              <a:t>Neighbors:  </a:t>
            </a:r>
            <a:r>
              <a:rPr lang="en-US" spc="-75" dirty="0">
                <a:solidFill>
                  <a:schemeClr val="tx1"/>
                </a:solidFill>
              </a:rPr>
              <a:t>Web</a:t>
            </a:r>
            <a:r>
              <a:rPr lang="en-US" spc="-20" dirty="0">
                <a:solidFill>
                  <a:schemeClr val="tx1"/>
                </a:solidFill>
              </a:rPr>
              <a:t> </a:t>
            </a:r>
            <a:r>
              <a:rPr lang="en-US" spc="-30" dirty="0">
                <a:solidFill>
                  <a:schemeClr val="tx1"/>
                </a:solidFill>
              </a:rPr>
              <a:t>Demo</a:t>
            </a:r>
          </a:p>
        </p:txBody>
      </p:sp>
      <p:sp>
        <p:nvSpPr>
          <p:cNvPr id="4" name="object 6">
            <a:extLst>
              <a:ext uri="{FF2B5EF4-FFF2-40B4-BE49-F238E27FC236}">
                <a16:creationId xmlns:a16="http://schemas.microsoft.com/office/drawing/2014/main" id="{7AC0AE57-1F92-4123-A68D-FDF2681D76AA}"/>
              </a:ext>
            </a:extLst>
          </p:cNvPr>
          <p:cNvSpPr txBox="1"/>
          <p:nvPr/>
        </p:nvSpPr>
        <p:spPr>
          <a:xfrm>
            <a:off x="435879" y="1953031"/>
            <a:ext cx="5239385" cy="3009265"/>
          </a:xfrm>
          <a:prstGeom prst="rect">
            <a:avLst/>
          </a:prstGeom>
        </p:spPr>
        <p:txBody>
          <a:bodyPr vert="horz" wrap="square" lIns="0" tIns="29845" rIns="0" bIns="0" rtlCol="0">
            <a:spAutoFit/>
          </a:bodyPr>
          <a:lstStyle/>
          <a:p>
            <a:pPr marL="12700" marR="5080" lvl="0" indent="0" algn="l" defTabSz="914400" rtl="0" eaLnBrk="1" fontAlgn="auto" latinLnBrk="0" hangingPunct="1">
              <a:lnSpc>
                <a:spcPts val="3329"/>
              </a:lnSpc>
              <a:spcBef>
                <a:spcPts val="23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Interactively move </a:t>
            </a:r>
            <a:r>
              <a:rPr kumimoji="0" sz="2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points around  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and see decision boundaries</a:t>
            </a:r>
            <a:r>
              <a:rPr kumimoji="0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 </a:t>
            </a:r>
            <a:r>
              <a:rPr kumimoji="0" sz="2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change</a:t>
            </a:r>
            <a:endParaRPr kumimoji="0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rlito"/>
              <a:ea typeface="+mn-ea"/>
              <a:cs typeface="Carlito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6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rlito"/>
              <a:ea typeface="+mn-ea"/>
              <a:cs typeface="Carlito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Play 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with L1 </a:t>
            </a:r>
            <a:r>
              <a:rPr kumimoji="0" sz="2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vs 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L2</a:t>
            </a:r>
            <a:r>
              <a:rPr kumimoji="0" sz="2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 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metrics</a:t>
            </a:r>
            <a:endParaRPr kumimoji="0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rlito"/>
              <a:ea typeface="+mn-ea"/>
              <a:cs typeface="Carlito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8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rlito"/>
              <a:ea typeface="+mn-ea"/>
              <a:cs typeface="Carlito"/>
            </a:endParaRPr>
          </a:p>
          <a:p>
            <a:pPr marL="12700" marR="923925" lvl="0" indent="0" algn="l" defTabSz="914400" rtl="0" eaLnBrk="1" fontAlgn="auto" latinLnBrk="0" hangingPunct="1">
              <a:lnSpc>
                <a:spcPts val="332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Play 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with changing number of  </a:t>
            </a:r>
            <a:r>
              <a:rPr kumimoji="0" sz="2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training 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points, </a:t>
            </a:r>
            <a:r>
              <a:rPr kumimoji="0" sz="28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value 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of </a:t>
            </a:r>
            <a:r>
              <a:rPr kumimoji="0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K</a:t>
            </a:r>
          </a:p>
        </p:txBody>
      </p:sp>
      <p:pic>
        <p:nvPicPr>
          <p:cNvPr id="5" name="bandicam 2022-02-16 14-00-36-195 00_00_04-00_00_32">
            <a:hlinkClick r:id="" action="ppaction://media"/>
            <a:extLst>
              <a:ext uri="{FF2B5EF4-FFF2-40B4-BE49-F238E27FC236}">
                <a16:creationId xmlns:a16="http://schemas.microsoft.com/office/drawing/2014/main" id="{5B4F9793-88BF-47A7-869A-15F7F24FE32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109374" y="107382"/>
            <a:ext cx="6011470" cy="6064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279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02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 mute="1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FDEA8A90-13F9-432D-8BBE-7E313B8AC8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74</a:t>
            </a:fld>
            <a:endParaRPr lang="en-US" dirty="0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73223594-E161-4A0B-9EE0-7C82BCB939ED}"/>
              </a:ext>
            </a:extLst>
          </p:cNvPr>
          <p:cNvSpPr txBox="1">
            <a:spLocks/>
          </p:cNvSpPr>
          <p:nvPr/>
        </p:nvSpPr>
        <p:spPr>
          <a:xfrm>
            <a:off x="497838" y="402714"/>
            <a:ext cx="11196322" cy="640573"/>
          </a:xfrm>
          <a:prstGeom prst="rect">
            <a:avLst/>
          </a:prstGeom>
        </p:spPr>
        <p:txBody>
          <a:bodyPr vert="horz" wrap="square" lIns="0" tIns="40018" rIns="0" bIns="0" rtlCol="0">
            <a:spAutoFit/>
          </a:bodyPr>
          <a:lstStyle>
            <a:lvl1pPr algn="l" defTabSz="914126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799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431800">
              <a:lnSpc>
                <a:spcPct val="100000"/>
              </a:lnSpc>
            </a:pPr>
            <a:r>
              <a:rPr lang="en-US" sz="3900" spc="30" dirty="0">
                <a:solidFill>
                  <a:schemeClr val="tx1"/>
                </a:solidFill>
                <a:latin typeface="Calibri Light"/>
                <a:cs typeface="Calibri Light"/>
              </a:rPr>
              <a:t>Hyperp</a:t>
            </a:r>
            <a:r>
              <a:rPr lang="en-US" sz="3900" spc="35" dirty="0">
                <a:solidFill>
                  <a:schemeClr val="tx1"/>
                </a:solidFill>
                <a:latin typeface="Calibri Light"/>
                <a:cs typeface="Calibri Light"/>
              </a:rPr>
              <a:t>a</a:t>
            </a:r>
            <a:r>
              <a:rPr lang="en-US" sz="3900" spc="-60" dirty="0">
                <a:solidFill>
                  <a:schemeClr val="tx1"/>
                </a:solidFill>
                <a:latin typeface="Calibri Light"/>
                <a:cs typeface="Calibri Light"/>
              </a:rPr>
              <a:t>r</a:t>
            </a:r>
            <a:r>
              <a:rPr lang="en-US" sz="3900" spc="35" dirty="0">
                <a:solidFill>
                  <a:schemeClr val="tx1"/>
                </a:solidFill>
                <a:latin typeface="Calibri Light"/>
                <a:cs typeface="Calibri Light"/>
              </a:rPr>
              <a:t>a</a:t>
            </a:r>
            <a:r>
              <a:rPr lang="en-US" sz="3900" spc="55" dirty="0">
                <a:solidFill>
                  <a:schemeClr val="tx1"/>
                </a:solidFill>
                <a:latin typeface="Calibri Light"/>
                <a:cs typeface="Calibri Light"/>
              </a:rPr>
              <a:t>m</a:t>
            </a:r>
            <a:r>
              <a:rPr lang="en-US" sz="3900" spc="15" dirty="0">
                <a:solidFill>
                  <a:schemeClr val="tx1"/>
                </a:solidFill>
                <a:latin typeface="Calibri Light"/>
                <a:cs typeface="Calibri Light"/>
              </a:rPr>
              <a:t>e</a:t>
            </a:r>
            <a:r>
              <a:rPr lang="en-US" sz="3900" spc="-15" dirty="0">
                <a:solidFill>
                  <a:schemeClr val="tx1"/>
                </a:solidFill>
                <a:latin typeface="Calibri Light"/>
                <a:cs typeface="Calibri Light"/>
              </a:rPr>
              <a:t>t</a:t>
            </a:r>
            <a:r>
              <a:rPr lang="en-US" sz="3900" spc="30" dirty="0">
                <a:solidFill>
                  <a:schemeClr val="tx1"/>
                </a:solidFill>
                <a:latin typeface="Calibri Light"/>
                <a:cs typeface="Calibri Light"/>
              </a:rPr>
              <a:t>e</a:t>
            </a:r>
            <a:r>
              <a:rPr lang="en-US" sz="3900" spc="-60" dirty="0">
                <a:solidFill>
                  <a:schemeClr val="tx1"/>
                </a:solidFill>
                <a:latin typeface="Calibri Light"/>
                <a:cs typeface="Calibri Light"/>
              </a:rPr>
              <a:t>r</a:t>
            </a:r>
            <a:r>
              <a:rPr lang="en-US" sz="3900" spc="30" dirty="0">
                <a:solidFill>
                  <a:schemeClr val="tx1"/>
                </a:solidFill>
                <a:latin typeface="Calibri Light"/>
                <a:cs typeface="Calibri Light"/>
              </a:rPr>
              <a:t>s</a:t>
            </a:r>
            <a:endParaRPr lang="en-US" sz="3900" dirty="0">
              <a:solidFill>
                <a:schemeClr val="tx1"/>
              </a:solidFill>
              <a:latin typeface="Calibri Light"/>
              <a:cs typeface="Calibri Light"/>
            </a:endParaRP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CADF7CA9-ADB5-4D1D-A544-B913E5AF20A6}"/>
              </a:ext>
            </a:extLst>
          </p:cNvPr>
          <p:cNvSpPr txBox="1"/>
          <p:nvPr/>
        </p:nvSpPr>
        <p:spPr>
          <a:xfrm>
            <a:off x="1032204" y="1836548"/>
            <a:ext cx="10078085" cy="287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3394075">
              <a:lnSpc>
                <a:spcPct val="100000"/>
              </a:lnSpc>
            </a:pPr>
            <a:r>
              <a:rPr sz="3200" dirty="0">
                <a:latin typeface="Calibri"/>
                <a:cs typeface="Calibri"/>
              </a:rPr>
              <a:t>W</a:t>
            </a:r>
            <a:r>
              <a:rPr sz="3200" spc="5" dirty="0">
                <a:latin typeface="Calibri"/>
                <a:cs typeface="Calibri"/>
              </a:rPr>
              <a:t>h</a:t>
            </a:r>
            <a:r>
              <a:rPr sz="3200" spc="-25" dirty="0">
                <a:latin typeface="Calibri"/>
                <a:cs typeface="Calibri"/>
              </a:rPr>
              <a:t>a</a:t>
            </a:r>
            <a:r>
              <a:rPr sz="3200" spc="-15" dirty="0">
                <a:latin typeface="Calibri"/>
                <a:cs typeface="Calibri"/>
              </a:rPr>
              <a:t>t</a:t>
            </a:r>
            <a:r>
              <a:rPr sz="3200" dirty="0">
                <a:latin typeface="Calibri"/>
                <a:cs typeface="Calibri"/>
              </a:rPr>
              <a:t> is t</a:t>
            </a:r>
            <a:r>
              <a:rPr sz="3200" spc="5" dirty="0">
                <a:latin typeface="Calibri"/>
                <a:cs typeface="Calibri"/>
              </a:rPr>
              <a:t>h</a:t>
            </a:r>
            <a:r>
              <a:rPr sz="3200" spc="-20" dirty="0">
                <a:latin typeface="Calibri"/>
                <a:cs typeface="Calibri"/>
              </a:rPr>
              <a:t>e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5" dirty="0">
                <a:latin typeface="Calibri"/>
                <a:cs typeface="Calibri"/>
              </a:rPr>
              <a:t>b</a:t>
            </a:r>
            <a:r>
              <a:rPr sz="3200" spc="-30" dirty="0">
                <a:latin typeface="Calibri"/>
                <a:cs typeface="Calibri"/>
              </a:rPr>
              <a:t>e</a:t>
            </a:r>
            <a:r>
              <a:rPr sz="3200" spc="-40" dirty="0">
                <a:latin typeface="Calibri"/>
                <a:cs typeface="Calibri"/>
              </a:rPr>
              <a:t>s</a:t>
            </a:r>
            <a:r>
              <a:rPr sz="3200" spc="-15" dirty="0">
                <a:latin typeface="Calibri"/>
                <a:cs typeface="Calibri"/>
              </a:rPr>
              <a:t>t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60" dirty="0">
                <a:latin typeface="Calibri"/>
                <a:cs typeface="Calibri"/>
              </a:rPr>
              <a:t>v</a:t>
            </a:r>
            <a:r>
              <a:rPr sz="3200" spc="5" dirty="0">
                <a:latin typeface="Calibri"/>
                <a:cs typeface="Calibri"/>
              </a:rPr>
              <a:t>a</a:t>
            </a:r>
            <a:r>
              <a:rPr sz="3200" dirty="0">
                <a:latin typeface="Calibri"/>
                <a:cs typeface="Calibri"/>
              </a:rPr>
              <a:t>l</a:t>
            </a:r>
            <a:r>
              <a:rPr sz="3200" spc="5" dirty="0">
                <a:latin typeface="Calibri"/>
                <a:cs typeface="Calibri"/>
              </a:rPr>
              <a:t>u</a:t>
            </a:r>
            <a:r>
              <a:rPr sz="3200" spc="-20" dirty="0">
                <a:latin typeface="Calibri"/>
                <a:cs typeface="Calibri"/>
              </a:rPr>
              <a:t>e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of </a:t>
            </a:r>
            <a:r>
              <a:rPr sz="3200" b="1" spc="-20" dirty="0">
                <a:latin typeface="Calibri"/>
                <a:cs typeface="Calibri"/>
              </a:rPr>
              <a:t>K</a:t>
            </a:r>
            <a:r>
              <a:rPr sz="3200" b="1" dirty="0">
                <a:latin typeface="Calibri"/>
                <a:cs typeface="Calibri"/>
              </a:rPr>
              <a:t> </a:t>
            </a:r>
            <a:r>
              <a:rPr sz="3200" spc="-30" dirty="0">
                <a:latin typeface="Calibri"/>
                <a:cs typeface="Calibri"/>
              </a:rPr>
              <a:t>t</a:t>
            </a:r>
            <a:r>
              <a:rPr sz="3200" dirty="0">
                <a:latin typeface="Calibri"/>
                <a:cs typeface="Calibri"/>
              </a:rPr>
              <a:t>o u</a:t>
            </a:r>
            <a:r>
              <a:rPr sz="3200" spc="-5" dirty="0">
                <a:latin typeface="Calibri"/>
                <a:cs typeface="Calibri"/>
              </a:rPr>
              <a:t>s</a:t>
            </a:r>
            <a:r>
              <a:rPr sz="3200" spc="-30" dirty="0">
                <a:latin typeface="Calibri"/>
                <a:cs typeface="Calibri"/>
              </a:rPr>
              <a:t>e</a:t>
            </a:r>
            <a:r>
              <a:rPr sz="3200" dirty="0">
                <a:latin typeface="Calibri"/>
                <a:cs typeface="Calibri"/>
              </a:rPr>
              <a:t>? W</a:t>
            </a:r>
            <a:r>
              <a:rPr sz="3200" spc="5" dirty="0">
                <a:latin typeface="Calibri"/>
                <a:cs typeface="Calibri"/>
              </a:rPr>
              <a:t>h</a:t>
            </a:r>
            <a:r>
              <a:rPr sz="3200" spc="-25" dirty="0">
                <a:latin typeface="Calibri"/>
                <a:cs typeface="Calibri"/>
              </a:rPr>
              <a:t>a</a:t>
            </a:r>
            <a:r>
              <a:rPr sz="3200" spc="-15" dirty="0">
                <a:latin typeface="Calibri"/>
                <a:cs typeface="Calibri"/>
              </a:rPr>
              <a:t>t</a:t>
            </a:r>
            <a:r>
              <a:rPr sz="3200" dirty="0">
                <a:latin typeface="Calibri"/>
                <a:cs typeface="Calibri"/>
              </a:rPr>
              <a:t> is t</a:t>
            </a:r>
            <a:r>
              <a:rPr sz="3200" spc="5" dirty="0">
                <a:latin typeface="Calibri"/>
                <a:cs typeface="Calibri"/>
              </a:rPr>
              <a:t>h</a:t>
            </a:r>
            <a:r>
              <a:rPr sz="3200" spc="-20" dirty="0">
                <a:latin typeface="Calibri"/>
                <a:cs typeface="Calibri"/>
              </a:rPr>
              <a:t>e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5" dirty="0">
                <a:latin typeface="Calibri"/>
                <a:cs typeface="Calibri"/>
              </a:rPr>
              <a:t>b</a:t>
            </a:r>
            <a:r>
              <a:rPr sz="3200" spc="-30" dirty="0">
                <a:latin typeface="Calibri"/>
                <a:cs typeface="Calibri"/>
              </a:rPr>
              <a:t>e</a:t>
            </a:r>
            <a:r>
              <a:rPr sz="3200" spc="-40" dirty="0">
                <a:latin typeface="Calibri"/>
                <a:cs typeface="Calibri"/>
              </a:rPr>
              <a:t>s</a:t>
            </a:r>
            <a:r>
              <a:rPr sz="3200" spc="-15" dirty="0">
                <a:latin typeface="Calibri"/>
                <a:cs typeface="Calibri"/>
              </a:rPr>
              <a:t>t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b="1" spc="-25" dirty="0">
                <a:latin typeface="Calibri"/>
                <a:cs typeface="Calibri"/>
              </a:rPr>
              <a:t>d</a:t>
            </a:r>
            <a:r>
              <a:rPr sz="3200" b="1" spc="-10" dirty="0">
                <a:latin typeface="Calibri"/>
                <a:cs typeface="Calibri"/>
              </a:rPr>
              <a:t>i</a:t>
            </a:r>
            <a:r>
              <a:rPr sz="3200" b="1" spc="-55" dirty="0">
                <a:latin typeface="Calibri"/>
                <a:cs typeface="Calibri"/>
              </a:rPr>
              <a:t>s</a:t>
            </a:r>
            <a:r>
              <a:rPr sz="3200" b="1" spc="-45" dirty="0">
                <a:latin typeface="Calibri"/>
                <a:cs typeface="Calibri"/>
              </a:rPr>
              <a:t>t</a:t>
            </a:r>
            <a:r>
              <a:rPr sz="3200" b="1" spc="-25" dirty="0">
                <a:latin typeface="Calibri"/>
                <a:cs typeface="Calibri"/>
              </a:rPr>
              <a:t>an</a:t>
            </a:r>
            <a:r>
              <a:rPr sz="3200" b="1" spc="-5" dirty="0">
                <a:latin typeface="Calibri"/>
                <a:cs typeface="Calibri"/>
              </a:rPr>
              <a:t>c</a:t>
            </a:r>
            <a:r>
              <a:rPr sz="3200" b="1" dirty="0">
                <a:latin typeface="Calibri"/>
                <a:cs typeface="Calibri"/>
              </a:rPr>
              <a:t>e </a:t>
            </a:r>
            <a:r>
              <a:rPr sz="3200" b="1" spc="-5" dirty="0">
                <a:latin typeface="Calibri"/>
                <a:cs typeface="Calibri"/>
              </a:rPr>
              <a:t>m</a:t>
            </a:r>
            <a:r>
              <a:rPr sz="3200" b="1" spc="-20" dirty="0">
                <a:latin typeface="Calibri"/>
                <a:cs typeface="Calibri"/>
              </a:rPr>
              <a:t>e</a:t>
            </a:r>
            <a:r>
              <a:rPr sz="3200" b="1" spc="-15" dirty="0">
                <a:latin typeface="Calibri"/>
                <a:cs typeface="Calibri"/>
              </a:rPr>
              <a:t>t</a:t>
            </a:r>
            <a:r>
              <a:rPr sz="3200" b="1" dirty="0">
                <a:latin typeface="Calibri"/>
                <a:cs typeface="Calibri"/>
              </a:rPr>
              <a:t>r</a:t>
            </a:r>
            <a:r>
              <a:rPr sz="3200" b="1" spc="-10" dirty="0">
                <a:latin typeface="Calibri"/>
                <a:cs typeface="Calibri"/>
              </a:rPr>
              <a:t>i</a:t>
            </a:r>
            <a:r>
              <a:rPr sz="3200" b="1" dirty="0">
                <a:latin typeface="Calibri"/>
                <a:cs typeface="Calibri"/>
              </a:rPr>
              <a:t>c</a:t>
            </a:r>
            <a:r>
              <a:rPr sz="3200" b="1" spc="-5" dirty="0">
                <a:latin typeface="Calibri"/>
                <a:cs typeface="Calibri"/>
              </a:rPr>
              <a:t> </a:t>
            </a:r>
            <a:r>
              <a:rPr sz="3200" spc="-30" dirty="0">
                <a:latin typeface="Calibri"/>
                <a:cs typeface="Calibri"/>
              </a:rPr>
              <a:t>t</a:t>
            </a:r>
            <a:r>
              <a:rPr sz="3200" dirty="0">
                <a:latin typeface="Calibri"/>
                <a:cs typeface="Calibri"/>
              </a:rPr>
              <a:t>o u</a:t>
            </a:r>
            <a:r>
              <a:rPr sz="3200" spc="-5" dirty="0">
                <a:latin typeface="Calibri"/>
                <a:cs typeface="Calibri"/>
              </a:rPr>
              <a:t>s</a:t>
            </a:r>
            <a:r>
              <a:rPr sz="3200" spc="-30" dirty="0">
                <a:latin typeface="Calibri"/>
                <a:cs typeface="Calibri"/>
              </a:rPr>
              <a:t>e</a:t>
            </a:r>
            <a:r>
              <a:rPr sz="3200" dirty="0">
                <a:latin typeface="Calibri"/>
                <a:cs typeface="Calibri"/>
              </a:rPr>
              <a:t>?</a:t>
            </a:r>
            <a:endParaRPr sz="3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3300">
              <a:latin typeface="Times New Roman"/>
              <a:cs typeface="Times New Roman"/>
            </a:endParaRPr>
          </a:p>
          <a:p>
            <a:pPr marL="12700" marR="5080">
              <a:lnSpc>
                <a:spcPct val="100299"/>
              </a:lnSpc>
            </a:pPr>
            <a:r>
              <a:rPr sz="3200" dirty="0">
                <a:latin typeface="Calibri"/>
                <a:cs typeface="Calibri"/>
              </a:rPr>
              <a:t>T</a:t>
            </a:r>
            <a:r>
              <a:rPr sz="3200" spc="5" dirty="0">
                <a:latin typeface="Calibri"/>
                <a:cs typeface="Calibri"/>
              </a:rPr>
              <a:t>h</a:t>
            </a:r>
            <a:r>
              <a:rPr sz="3200" spc="-25" dirty="0">
                <a:latin typeface="Calibri"/>
                <a:cs typeface="Calibri"/>
              </a:rPr>
              <a:t>e</a:t>
            </a:r>
            <a:r>
              <a:rPr sz="3200" spc="-5" dirty="0">
                <a:latin typeface="Calibri"/>
                <a:cs typeface="Calibri"/>
              </a:rPr>
              <a:t>s</a:t>
            </a:r>
            <a:r>
              <a:rPr sz="3200" spc="-20" dirty="0">
                <a:latin typeface="Calibri"/>
                <a:cs typeface="Calibri"/>
              </a:rPr>
              <a:t>e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a</a:t>
            </a:r>
            <a:r>
              <a:rPr sz="3200" spc="-65" dirty="0">
                <a:latin typeface="Calibri"/>
                <a:cs typeface="Calibri"/>
              </a:rPr>
              <a:t>r</a:t>
            </a:r>
            <a:r>
              <a:rPr sz="3200" spc="-20" dirty="0">
                <a:latin typeface="Calibri"/>
                <a:cs typeface="Calibri"/>
              </a:rPr>
              <a:t>e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-75" dirty="0">
                <a:latin typeface="Calibri"/>
                <a:cs typeface="Calibri"/>
              </a:rPr>
              <a:t>e</a:t>
            </a:r>
            <a:r>
              <a:rPr sz="3200" spc="-60" dirty="0">
                <a:latin typeface="Calibri"/>
                <a:cs typeface="Calibri"/>
              </a:rPr>
              <a:t>x</a:t>
            </a:r>
            <a:r>
              <a:rPr sz="3200" spc="-20" dirty="0">
                <a:latin typeface="Calibri"/>
                <a:cs typeface="Calibri"/>
              </a:rPr>
              <a:t>a</a:t>
            </a:r>
            <a:r>
              <a:rPr sz="3200" spc="-25" dirty="0">
                <a:latin typeface="Calibri"/>
                <a:cs typeface="Calibri"/>
              </a:rPr>
              <a:t>m</a:t>
            </a:r>
            <a:r>
              <a:rPr sz="3200" spc="5" dirty="0">
                <a:latin typeface="Calibri"/>
                <a:cs typeface="Calibri"/>
              </a:rPr>
              <a:t>p</a:t>
            </a:r>
            <a:r>
              <a:rPr sz="3200" dirty="0">
                <a:latin typeface="Calibri"/>
                <a:cs typeface="Calibri"/>
              </a:rPr>
              <a:t>l</a:t>
            </a:r>
            <a:r>
              <a:rPr sz="3200" spc="-5" dirty="0">
                <a:latin typeface="Calibri"/>
                <a:cs typeface="Calibri"/>
              </a:rPr>
              <a:t>e</a:t>
            </a:r>
            <a:r>
              <a:rPr sz="3200" dirty="0">
                <a:latin typeface="Calibri"/>
                <a:cs typeface="Calibri"/>
              </a:rPr>
              <a:t>s</a:t>
            </a:r>
            <a:r>
              <a:rPr sz="3200" spc="-5" dirty="0">
                <a:latin typeface="Calibri"/>
                <a:cs typeface="Calibri"/>
              </a:rPr>
              <a:t> o</a:t>
            </a:r>
            <a:r>
              <a:rPr sz="3200" dirty="0">
                <a:latin typeface="Calibri"/>
                <a:cs typeface="Calibri"/>
              </a:rPr>
              <a:t>f </a:t>
            </a:r>
            <a:r>
              <a:rPr sz="3200" b="1" spc="-85" dirty="0">
                <a:latin typeface="Calibri"/>
                <a:cs typeface="Calibri"/>
              </a:rPr>
              <a:t>h</a:t>
            </a:r>
            <a:r>
              <a:rPr sz="3200" b="1" spc="-25" dirty="0">
                <a:latin typeface="Calibri"/>
                <a:cs typeface="Calibri"/>
              </a:rPr>
              <a:t>yp</a:t>
            </a:r>
            <a:r>
              <a:rPr sz="3200" b="1" dirty="0">
                <a:latin typeface="Calibri"/>
                <a:cs typeface="Calibri"/>
              </a:rPr>
              <a:t>e</a:t>
            </a:r>
            <a:r>
              <a:rPr sz="3200" b="1" spc="-5" dirty="0">
                <a:latin typeface="Calibri"/>
                <a:cs typeface="Calibri"/>
              </a:rPr>
              <a:t>r</a:t>
            </a:r>
            <a:r>
              <a:rPr sz="3200" b="1" spc="-25" dirty="0">
                <a:latin typeface="Calibri"/>
                <a:cs typeface="Calibri"/>
              </a:rPr>
              <a:t>pa</a:t>
            </a:r>
            <a:r>
              <a:rPr sz="3200" b="1" spc="-70" dirty="0">
                <a:latin typeface="Calibri"/>
                <a:cs typeface="Calibri"/>
              </a:rPr>
              <a:t>r</a:t>
            </a:r>
            <a:r>
              <a:rPr sz="3200" b="1" spc="-25" dirty="0">
                <a:latin typeface="Calibri"/>
                <a:cs typeface="Calibri"/>
              </a:rPr>
              <a:t>a</a:t>
            </a:r>
            <a:r>
              <a:rPr sz="3200" b="1" spc="-5" dirty="0">
                <a:latin typeface="Calibri"/>
                <a:cs typeface="Calibri"/>
              </a:rPr>
              <a:t>m</a:t>
            </a:r>
            <a:r>
              <a:rPr sz="3200" b="1" spc="-20" dirty="0">
                <a:latin typeface="Calibri"/>
                <a:cs typeface="Calibri"/>
              </a:rPr>
              <a:t>e</a:t>
            </a:r>
            <a:r>
              <a:rPr sz="3200" b="1" spc="-55" dirty="0">
                <a:latin typeface="Calibri"/>
                <a:cs typeface="Calibri"/>
              </a:rPr>
              <a:t>t</a:t>
            </a:r>
            <a:r>
              <a:rPr sz="3200" b="1" dirty="0">
                <a:latin typeface="Calibri"/>
                <a:cs typeface="Calibri"/>
              </a:rPr>
              <a:t>e</a:t>
            </a:r>
            <a:r>
              <a:rPr sz="3200" b="1" spc="-40" dirty="0">
                <a:latin typeface="Calibri"/>
                <a:cs typeface="Calibri"/>
              </a:rPr>
              <a:t>r</a:t>
            </a:r>
            <a:r>
              <a:rPr sz="3200" b="1" spc="-20" dirty="0">
                <a:latin typeface="Calibri"/>
                <a:cs typeface="Calibri"/>
              </a:rPr>
              <a:t>s</a:t>
            </a:r>
            <a:r>
              <a:rPr sz="3200" spc="-10" dirty="0">
                <a:latin typeface="Calibri"/>
                <a:cs typeface="Calibri"/>
              </a:rPr>
              <a:t>: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c</a:t>
            </a:r>
            <a:r>
              <a:rPr sz="3200" spc="5" dirty="0">
                <a:latin typeface="Calibri"/>
                <a:cs typeface="Calibri"/>
              </a:rPr>
              <a:t>h</a:t>
            </a:r>
            <a:r>
              <a:rPr sz="3200" dirty="0">
                <a:latin typeface="Calibri"/>
                <a:cs typeface="Calibri"/>
              </a:rPr>
              <a:t>oi</a:t>
            </a:r>
            <a:r>
              <a:rPr sz="3200" spc="-5" dirty="0">
                <a:latin typeface="Calibri"/>
                <a:cs typeface="Calibri"/>
              </a:rPr>
              <a:t>c</a:t>
            </a:r>
            <a:r>
              <a:rPr sz="3200" spc="-25" dirty="0">
                <a:latin typeface="Calibri"/>
                <a:cs typeface="Calibri"/>
              </a:rPr>
              <a:t>e</a:t>
            </a:r>
            <a:r>
              <a:rPr sz="3200" dirty="0">
                <a:latin typeface="Calibri"/>
                <a:cs typeface="Calibri"/>
              </a:rPr>
              <a:t>s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a</a:t>
            </a:r>
            <a:r>
              <a:rPr sz="3200" spc="5" dirty="0">
                <a:latin typeface="Calibri"/>
                <a:cs typeface="Calibri"/>
              </a:rPr>
              <a:t>b</a:t>
            </a:r>
            <a:r>
              <a:rPr sz="3200" dirty="0">
                <a:latin typeface="Calibri"/>
                <a:cs typeface="Calibri"/>
              </a:rPr>
              <a:t>o</a:t>
            </a:r>
            <a:r>
              <a:rPr sz="3200" spc="5" dirty="0">
                <a:latin typeface="Calibri"/>
                <a:cs typeface="Calibri"/>
              </a:rPr>
              <a:t>u</a:t>
            </a:r>
            <a:r>
              <a:rPr sz="3200" spc="-15" dirty="0">
                <a:latin typeface="Calibri"/>
                <a:cs typeface="Calibri"/>
              </a:rPr>
              <a:t>t</a:t>
            </a:r>
            <a:r>
              <a:rPr sz="3200" dirty="0">
                <a:latin typeface="Calibri"/>
                <a:cs typeface="Calibri"/>
              </a:rPr>
              <a:t> o</a:t>
            </a:r>
            <a:r>
              <a:rPr sz="3200" spc="5" dirty="0">
                <a:latin typeface="Calibri"/>
                <a:cs typeface="Calibri"/>
              </a:rPr>
              <a:t>u</a:t>
            </a:r>
            <a:r>
              <a:rPr sz="3200" spc="-15" dirty="0">
                <a:latin typeface="Calibri"/>
                <a:cs typeface="Calibri"/>
              </a:rPr>
              <a:t>r</a:t>
            </a:r>
            <a:r>
              <a:rPr sz="3200" spc="-1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l</a:t>
            </a:r>
            <a:r>
              <a:rPr sz="3200" spc="-25" dirty="0">
                <a:latin typeface="Calibri"/>
                <a:cs typeface="Calibri"/>
              </a:rPr>
              <a:t>e</a:t>
            </a:r>
            <a:r>
              <a:rPr sz="3200" dirty="0">
                <a:latin typeface="Calibri"/>
                <a:cs typeface="Calibri"/>
              </a:rPr>
              <a:t>a</a:t>
            </a:r>
            <a:r>
              <a:rPr sz="3200" spc="-20" dirty="0">
                <a:latin typeface="Calibri"/>
                <a:cs typeface="Calibri"/>
              </a:rPr>
              <a:t>r</a:t>
            </a:r>
            <a:r>
              <a:rPr sz="3200" spc="5" dirty="0">
                <a:latin typeface="Calibri"/>
                <a:cs typeface="Calibri"/>
              </a:rPr>
              <a:t>n</a:t>
            </a:r>
            <a:r>
              <a:rPr sz="3200" dirty="0">
                <a:latin typeface="Calibri"/>
                <a:cs typeface="Calibri"/>
              </a:rPr>
              <a:t>i</a:t>
            </a:r>
            <a:r>
              <a:rPr sz="3200" spc="5" dirty="0">
                <a:latin typeface="Calibri"/>
                <a:cs typeface="Calibri"/>
              </a:rPr>
              <a:t>n</a:t>
            </a:r>
            <a:r>
              <a:rPr sz="3200" spc="-15" dirty="0">
                <a:latin typeface="Calibri"/>
                <a:cs typeface="Calibri"/>
              </a:rPr>
              <a:t>g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al</a:t>
            </a:r>
            <a:r>
              <a:rPr sz="3200" spc="-30" dirty="0">
                <a:latin typeface="Calibri"/>
                <a:cs typeface="Calibri"/>
              </a:rPr>
              <a:t>g</a:t>
            </a:r>
            <a:r>
              <a:rPr sz="3200" spc="-5" dirty="0">
                <a:latin typeface="Calibri"/>
                <a:cs typeface="Calibri"/>
              </a:rPr>
              <a:t>o</a:t>
            </a:r>
            <a:r>
              <a:rPr sz="3200" spc="-20" dirty="0">
                <a:latin typeface="Calibri"/>
                <a:cs typeface="Calibri"/>
              </a:rPr>
              <a:t>r</a:t>
            </a:r>
            <a:r>
              <a:rPr sz="3200" dirty="0">
                <a:latin typeface="Calibri"/>
                <a:cs typeface="Calibri"/>
              </a:rPr>
              <a:t>i</a:t>
            </a:r>
            <a:r>
              <a:rPr sz="3200" spc="-15" dirty="0">
                <a:latin typeface="Calibri"/>
                <a:cs typeface="Calibri"/>
              </a:rPr>
              <a:t>t</a:t>
            </a:r>
            <a:r>
              <a:rPr sz="3200" spc="5" dirty="0">
                <a:latin typeface="Calibri"/>
                <a:cs typeface="Calibri"/>
              </a:rPr>
              <a:t>h</a:t>
            </a:r>
            <a:r>
              <a:rPr sz="3200" spc="-30" dirty="0">
                <a:latin typeface="Calibri"/>
                <a:cs typeface="Calibri"/>
              </a:rPr>
              <a:t>m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t</a:t>
            </a:r>
            <a:r>
              <a:rPr sz="3200" spc="5" dirty="0">
                <a:latin typeface="Calibri"/>
                <a:cs typeface="Calibri"/>
              </a:rPr>
              <a:t>h</a:t>
            </a:r>
            <a:r>
              <a:rPr sz="3200" spc="-25" dirty="0">
                <a:latin typeface="Calibri"/>
                <a:cs typeface="Calibri"/>
              </a:rPr>
              <a:t>a</a:t>
            </a:r>
            <a:r>
              <a:rPr sz="3200" spc="-15" dirty="0">
                <a:latin typeface="Calibri"/>
                <a:cs typeface="Calibri"/>
              </a:rPr>
              <a:t>t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55" dirty="0">
                <a:latin typeface="Calibri"/>
                <a:cs typeface="Calibri"/>
              </a:rPr>
              <a:t>w</a:t>
            </a:r>
            <a:r>
              <a:rPr sz="3200" spc="-20" dirty="0">
                <a:latin typeface="Calibri"/>
                <a:cs typeface="Calibri"/>
              </a:rPr>
              <a:t>e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5" dirty="0">
                <a:latin typeface="Calibri"/>
                <a:cs typeface="Calibri"/>
              </a:rPr>
              <a:t>d</a:t>
            </a:r>
            <a:r>
              <a:rPr sz="3200" spc="-5" dirty="0">
                <a:latin typeface="Calibri"/>
                <a:cs typeface="Calibri"/>
              </a:rPr>
              <a:t>o</a:t>
            </a:r>
            <a:r>
              <a:rPr sz="3200" spc="5" dirty="0">
                <a:latin typeface="Calibri"/>
                <a:cs typeface="Calibri"/>
              </a:rPr>
              <a:t>n</a:t>
            </a:r>
            <a:r>
              <a:rPr sz="3200" spc="-10" dirty="0">
                <a:latin typeface="Calibri"/>
                <a:cs typeface="Calibri"/>
              </a:rPr>
              <a:t>’t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l</a:t>
            </a:r>
            <a:r>
              <a:rPr sz="3200" spc="-25" dirty="0">
                <a:latin typeface="Calibri"/>
                <a:cs typeface="Calibri"/>
              </a:rPr>
              <a:t>e</a:t>
            </a:r>
            <a:r>
              <a:rPr sz="3200" dirty="0">
                <a:latin typeface="Calibri"/>
                <a:cs typeface="Calibri"/>
              </a:rPr>
              <a:t>a</a:t>
            </a:r>
            <a:r>
              <a:rPr sz="3200" spc="-20" dirty="0">
                <a:latin typeface="Calibri"/>
                <a:cs typeface="Calibri"/>
              </a:rPr>
              <a:t>r</a:t>
            </a:r>
            <a:r>
              <a:rPr sz="3200" dirty="0">
                <a:latin typeface="Calibri"/>
                <a:cs typeface="Calibri"/>
              </a:rPr>
              <a:t>n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f</a:t>
            </a:r>
            <a:r>
              <a:rPr sz="3200" spc="-70" dirty="0">
                <a:latin typeface="Calibri"/>
                <a:cs typeface="Calibri"/>
              </a:rPr>
              <a:t>r</a:t>
            </a:r>
            <a:r>
              <a:rPr sz="3200" spc="-5" dirty="0">
                <a:latin typeface="Calibri"/>
                <a:cs typeface="Calibri"/>
              </a:rPr>
              <a:t>o</a:t>
            </a:r>
            <a:r>
              <a:rPr sz="3200" spc="-30" dirty="0">
                <a:latin typeface="Calibri"/>
                <a:cs typeface="Calibri"/>
              </a:rPr>
              <a:t>m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t</a:t>
            </a:r>
            <a:r>
              <a:rPr sz="3200" spc="5" dirty="0">
                <a:latin typeface="Calibri"/>
                <a:cs typeface="Calibri"/>
              </a:rPr>
              <a:t>h</a:t>
            </a:r>
            <a:r>
              <a:rPr sz="3200" spc="-20" dirty="0">
                <a:latin typeface="Calibri"/>
                <a:cs typeface="Calibri"/>
              </a:rPr>
              <a:t>e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t</a:t>
            </a:r>
            <a:r>
              <a:rPr sz="3200" spc="-85" dirty="0">
                <a:latin typeface="Calibri"/>
                <a:cs typeface="Calibri"/>
              </a:rPr>
              <a:t>r</a:t>
            </a:r>
            <a:r>
              <a:rPr sz="3200" dirty="0">
                <a:latin typeface="Calibri"/>
                <a:cs typeface="Calibri"/>
              </a:rPr>
              <a:t>ai</a:t>
            </a:r>
            <a:r>
              <a:rPr sz="3200" spc="5" dirty="0">
                <a:latin typeface="Calibri"/>
                <a:cs typeface="Calibri"/>
              </a:rPr>
              <a:t>n</a:t>
            </a:r>
            <a:r>
              <a:rPr sz="3200" dirty="0">
                <a:latin typeface="Calibri"/>
                <a:cs typeface="Calibri"/>
              </a:rPr>
              <a:t>i</a:t>
            </a:r>
            <a:r>
              <a:rPr sz="3200" spc="5" dirty="0">
                <a:latin typeface="Calibri"/>
                <a:cs typeface="Calibri"/>
              </a:rPr>
              <a:t>n</a:t>
            </a:r>
            <a:r>
              <a:rPr sz="3200" spc="-15" dirty="0">
                <a:latin typeface="Calibri"/>
                <a:cs typeface="Calibri"/>
              </a:rPr>
              <a:t>g</a:t>
            </a:r>
            <a:r>
              <a:rPr sz="3200" spc="-10" dirty="0">
                <a:latin typeface="Calibri"/>
                <a:cs typeface="Calibri"/>
              </a:rPr>
              <a:t> </a:t>
            </a:r>
            <a:r>
              <a:rPr sz="3200" spc="5" dirty="0">
                <a:latin typeface="Calibri"/>
                <a:cs typeface="Calibri"/>
              </a:rPr>
              <a:t>d</a:t>
            </a:r>
            <a:r>
              <a:rPr sz="3200" spc="-25" dirty="0">
                <a:latin typeface="Calibri"/>
                <a:cs typeface="Calibri"/>
              </a:rPr>
              <a:t>a</a:t>
            </a:r>
            <a:r>
              <a:rPr sz="3200" spc="-50" dirty="0">
                <a:latin typeface="Calibri"/>
                <a:cs typeface="Calibri"/>
              </a:rPr>
              <a:t>t</a:t>
            </a:r>
            <a:r>
              <a:rPr sz="3200" dirty="0">
                <a:latin typeface="Calibri"/>
                <a:cs typeface="Calibri"/>
              </a:rPr>
              <a:t>a</a:t>
            </a:r>
            <a:r>
              <a:rPr sz="3200" spc="-10" dirty="0">
                <a:latin typeface="Calibri"/>
                <a:cs typeface="Calibri"/>
              </a:rPr>
              <a:t>;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i</a:t>
            </a:r>
            <a:r>
              <a:rPr sz="3200" spc="5" dirty="0">
                <a:latin typeface="Calibri"/>
                <a:cs typeface="Calibri"/>
              </a:rPr>
              <a:t>n</a:t>
            </a:r>
            <a:r>
              <a:rPr sz="3200" spc="-40" dirty="0">
                <a:latin typeface="Calibri"/>
                <a:cs typeface="Calibri"/>
              </a:rPr>
              <a:t>s</a:t>
            </a:r>
            <a:r>
              <a:rPr sz="3200" spc="-45" dirty="0">
                <a:latin typeface="Calibri"/>
                <a:cs typeface="Calibri"/>
              </a:rPr>
              <a:t>t</a:t>
            </a:r>
            <a:r>
              <a:rPr sz="3200" spc="-25" dirty="0">
                <a:latin typeface="Calibri"/>
                <a:cs typeface="Calibri"/>
              </a:rPr>
              <a:t>e</a:t>
            </a:r>
            <a:r>
              <a:rPr sz="3200" dirty="0">
                <a:latin typeface="Calibri"/>
                <a:cs typeface="Calibri"/>
              </a:rPr>
              <a:t>ad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50" dirty="0">
                <a:latin typeface="Calibri"/>
                <a:cs typeface="Calibri"/>
              </a:rPr>
              <a:t>w</a:t>
            </a:r>
            <a:r>
              <a:rPr sz="3200" spc="-20" dirty="0">
                <a:latin typeface="Calibri"/>
                <a:cs typeface="Calibri"/>
              </a:rPr>
              <a:t>e</a:t>
            </a:r>
            <a:r>
              <a:rPr sz="3200" spc="-5" dirty="0">
                <a:latin typeface="Calibri"/>
                <a:cs typeface="Calibri"/>
              </a:rPr>
              <a:t> s</a:t>
            </a:r>
            <a:r>
              <a:rPr sz="3200" spc="-40" dirty="0">
                <a:latin typeface="Calibri"/>
                <a:cs typeface="Calibri"/>
              </a:rPr>
              <a:t>e</a:t>
            </a:r>
            <a:r>
              <a:rPr sz="3200" spc="-15" dirty="0">
                <a:latin typeface="Calibri"/>
                <a:cs typeface="Calibri"/>
              </a:rPr>
              <a:t>t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th</a:t>
            </a:r>
            <a:r>
              <a:rPr sz="3200" spc="-25" dirty="0">
                <a:latin typeface="Calibri"/>
                <a:cs typeface="Calibri"/>
              </a:rPr>
              <a:t>e</a:t>
            </a:r>
            <a:r>
              <a:rPr sz="3200" spc="-30" dirty="0">
                <a:latin typeface="Calibri"/>
                <a:cs typeface="Calibri"/>
              </a:rPr>
              <a:t>m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25" dirty="0">
                <a:latin typeface="Calibri"/>
                <a:cs typeface="Calibri"/>
              </a:rPr>
              <a:t>a</a:t>
            </a:r>
            <a:r>
              <a:rPr sz="3200" spc="-15" dirty="0">
                <a:latin typeface="Calibri"/>
                <a:cs typeface="Calibri"/>
              </a:rPr>
              <a:t>t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th</a:t>
            </a:r>
            <a:r>
              <a:rPr sz="3200" spc="-20" dirty="0">
                <a:latin typeface="Calibri"/>
                <a:cs typeface="Calibri"/>
              </a:rPr>
              <a:t>e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-40" dirty="0">
                <a:latin typeface="Calibri"/>
                <a:cs typeface="Calibri"/>
              </a:rPr>
              <a:t>s</a:t>
            </a:r>
            <a:r>
              <a:rPr sz="3200" spc="-50" dirty="0">
                <a:latin typeface="Calibri"/>
                <a:cs typeface="Calibri"/>
              </a:rPr>
              <a:t>t</a:t>
            </a:r>
            <a:r>
              <a:rPr sz="3200" dirty="0">
                <a:latin typeface="Calibri"/>
                <a:cs typeface="Calibri"/>
              </a:rPr>
              <a:t>a</a:t>
            </a:r>
            <a:r>
              <a:rPr sz="3200" spc="-20" dirty="0">
                <a:latin typeface="Calibri"/>
                <a:cs typeface="Calibri"/>
              </a:rPr>
              <a:t>r</a:t>
            </a:r>
            <a:r>
              <a:rPr sz="3200" spc="-15" dirty="0">
                <a:latin typeface="Calibri"/>
                <a:cs typeface="Calibri"/>
              </a:rPr>
              <a:t>t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o</a:t>
            </a:r>
            <a:r>
              <a:rPr sz="3200" dirty="0">
                <a:latin typeface="Calibri"/>
                <a:cs typeface="Calibri"/>
              </a:rPr>
              <a:t>f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th</a:t>
            </a:r>
            <a:r>
              <a:rPr sz="3200" spc="-20" dirty="0">
                <a:latin typeface="Calibri"/>
                <a:cs typeface="Calibri"/>
              </a:rPr>
              <a:t>e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l</a:t>
            </a:r>
            <a:r>
              <a:rPr sz="3200" spc="-25" dirty="0">
                <a:latin typeface="Calibri"/>
                <a:cs typeface="Calibri"/>
              </a:rPr>
              <a:t>e</a:t>
            </a:r>
            <a:r>
              <a:rPr sz="3200" dirty="0">
                <a:latin typeface="Calibri"/>
                <a:cs typeface="Calibri"/>
              </a:rPr>
              <a:t>a</a:t>
            </a:r>
            <a:r>
              <a:rPr sz="3200" spc="-20" dirty="0">
                <a:latin typeface="Calibri"/>
                <a:cs typeface="Calibri"/>
              </a:rPr>
              <a:t>r</a:t>
            </a:r>
            <a:r>
              <a:rPr sz="3200" spc="5" dirty="0">
                <a:latin typeface="Calibri"/>
                <a:cs typeface="Calibri"/>
              </a:rPr>
              <a:t>n</a:t>
            </a:r>
            <a:r>
              <a:rPr sz="3200" dirty="0">
                <a:latin typeface="Calibri"/>
                <a:cs typeface="Calibri"/>
              </a:rPr>
              <a:t>i</a:t>
            </a:r>
            <a:r>
              <a:rPr sz="3200" spc="5" dirty="0">
                <a:latin typeface="Calibri"/>
                <a:cs typeface="Calibri"/>
              </a:rPr>
              <a:t>n</a:t>
            </a:r>
            <a:r>
              <a:rPr sz="3200" dirty="0">
                <a:latin typeface="Calibri"/>
                <a:cs typeface="Calibri"/>
              </a:rPr>
              <a:t>g</a:t>
            </a:r>
            <a:r>
              <a:rPr sz="3200" spc="5" dirty="0">
                <a:latin typeface="Calibri"/>
                <a:cs typeface="Calibri"/>
              </a:rPr>
              <a:t> p</a:t>
            </a:r>
            <a:r>
              <a:rPr sz="3200" spc="-60" dirty="0">
                <a:latin typeface="Calibri"/>
                <a:cs typeface="Calibri"/>
              </a:rPr>
              <a:t>r</a:t>
            </a:r>
            <a:r>
              <a:rPr sz="3200" spc="-5" dirty="0">
                <a:latin typeface="Calibri"/>
                <a:cs typeface="Calibri"/>
              </a:rPr>
              <a:t>o</a:t>
            </a:r>
            <a:r>
              <a:rPr sz="3200" spc="-20" dirty="0">
                <a:latin typeface="Calibri"/>
                <a:cs typeface="Calibri"/>
              </a:rPr>
              <a:t>ce</a:t>
            </a:r>
            <a:r>
              <a:rPr sz="3200" spc="-5" dirty="0">
                <a:latin typeface="Calibri"/>
                <a:cs typeface="Calibri"/>
              </a:rPr>
              <a:t>s</a:t>
            </a:r>
            <a:r>
              <a:rPr sz="3200" dirty="0">
                <a:latin typeface="Calibri"/>
                <a:cs typeface="Calibri"/>
              </a:rPr>
              <a:t>s</a:t>
            </a:r>
            <a:endParaRPr sz="32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9949621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28E27D54-6CAB-4681-A3FE-ADAD55C04C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75</a:t>
            </a:fld>
            <a:endParaRPr lang="en-US" dirty="0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E2D4A8BE-3999-4A75-A215-8FB8BF4880BA}"/>
              </a:ext>
            </a:extLst>
          </p:cNvPr>
          <p:cNvSpPr txBox="1">
            <a:spLocks/>
          </p:cNvSpPr>
          <p:nvPr/>
        </p:nvSpPr>
        <p:spPr>
          <a:xfrm>
            <a:off x="497838" y="402714"/>
            <a:ext cx="11196322" cy="640573"/>
          </a:xfrm>
          <a:prstGeom prst="rect">
            <a:avLst/>
          </a:prstGeom>
        </p:spPr>
        <p:txBody>
          <a:bodyPr vert="horz" wrap="square" lIns="0" tIns="40018" rIns="0" bIns="0" rtlCol="0">
            <a:spAutoFit/>
          </a:bodyPr>
          <a:lstStyle>
            <a:lvl1pPr algn="l" defTabSz="914126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799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431800">
              <a:lnSpc>
                <a:spcPct val="100000"/>
              </a:lnSpc>
            </a:pPr>
            <a:r>
              <a:rPr lang="en-US" sz="3900" spc="30" dirty="0">
                <a:solidFill>
                  <a:schemeClr val="tx1"/>
                </a:solidFill>
                <a:latin typeface="Calibri Light"/>
                <a:cs typeface="Calibri Light"/>
              </a:rPr>
              <a:t>Hyperp</a:t>
            </a:r>
            <a:r>
              <a:rPr lang="en-US" sz="3900" spc="35" dirty="0">
                <a:solidFill>
                  <a:schemeClr val="tx1"/>
                </a:solidFill>
                <a:latin typeface="Calibri Light"/>
                <a:cs typeface="Calibri Light"/>
              </a:rPr>
              <a:t>a</a:t>
            </a:r>
            <a:r>
              <a:rPr lang="en-US" sz="3900" spc="-60" dirty="0">
                <a:solidFill>
                  <a:schemeClr val="tx1"/>
                </a:solidFill>
                <a:latin typeface="Calibri Light"/>
                <a:cs typeface="Calibri Light"/>
              </a:rPr>
              <a:t>r</a:t>
            </a:r>
            <a:r>
              <a:rPr lang="en-US" sz="3900" spc="35" dirty="0">
                <a:solidFill>
                  <a:schemeClr val="tx1"/>
                </a:solidFill>
                <a:latin typeface="Calibri Light"/>
                <a:cs typeface="Calibri Light"/>
              </a:rPr>
              <a:t>a</a:t>
            </a:r>
            <a:r>
              <a:rPr lang="en-US" sz="3900" spc="55" dirty="0">
                <a:solidFill>
                  <a:schemeClr val="tx1"/>
                </a:solidFill>
                <a:latin typeface="Calibri Light"/>
                <a:cs typeface="Calibri Light"/>
              </a:rPr>
              <a:t>m</a:t>
            </a:r>
            <a:r>
              <a:rPr lang="en-US" sz="3900" spc="15" dirty="0">
                <a:solidFill>
                  <a:schemeClr val="tx1"/>
                </a:solidFill>
                <a:latin typeface="Calibri Light"/>
                <a:cs typeface="Calibri Light"/>
              </a:rPr>
              <a:t>e</a:t>
            </a:r>
            <a:r>
              <a:rPr lang="en-US" sz="3900" spc="-15" dirty="0">
                <a:solidFill>
                  <a:schemeClr val="tx1"/>
                </a:solidFill>
                <a:latin typeface="Calibri Light"/>
                <a:cs typeface="Calibri Light"/>
              </a:rPr>
              <a:t>t</a:t>
            </a:r>
            <a:r>
              <a:rPr lang="en-US" sz="3900" spc="30" dirty="0">
                <a:solidFill>
                  <a:schemeClr val="tx1"/>
                </a:solidFill>
                <a:latin typeface="Calibri Light"/>
                <a:cs typeface="Calibri Light"/>
              </a:rPr>
              <a:t>e</a:t>
            </a:r>
            <a:r>
              <a:rPr lang="en-US" sz="3900" spc="-60" dirty="0">
                <a:solidFill>
                  <a:schemeClr val="tx1"/>
                </a:solidFill>
                <a:latin typeface="Calibri Light"/>
                <a:cs typeface="Calibri Light"/>
              </a:rPr>
              <a:t>r</a:t>
            </a:r>
            <a:r>
              <a:rPr lang="en-US" sz="3900" spc="30" dirty="0">
                <a:solidFill>
                  <a:schemeClr val="tx1"/>
                </a:solidFill>
                <a:latin typeface="Calibri Light"/>
                <a:cs typeface="Calibri Light"/>
              </a:rPr>
              <a:t>s</a:t>
            </a:r>
            <a:endParaRPr lang="en-US" sz="3900" dirty="0">
              <a:solidFill>
                <a:schemeClr val="tx1"/>
              </a:solidFill>
              <a:latin typeface="Calibri Light"/>
              <a:cs typeface="Calibri Light"/>
            </a:endParaRP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7F37E498-3C48-4929-824F-48BE379DE48A}"/>
              </a:ext>
            </a:extLst>
          </p:cNvPr>
          <p:cNvSpPr txBox="1"/>
          <p:nvPr/>
        </p:nvSpPr>
        <p:spPr>
          <a:xfrm>
            <a:off x="1032204" y="1836548"/>
            <a:ext cx="10100310" cy="41751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3416300">
              <a:lnSpc>
                <a:spcPct val="100000"/>
              </a:lnSpc>
            </a:pPr>
            <a:r>
              <a:rPr sz="3200" dirty="0">
                <a:latin typeface="Calibri"/>
                <a:cs typeface="Calibri"/>
              </a:rPr>
              <a:t>W</a:t>
            </a:r>
            <a:r>
              <a:rPr sz="3200" spc="5" dirty="0">
                <a:latin typeface="Calibri"/>
                <a:cs typeface="Calibri"/>
              </a:rPr>
              <a:t>h</a:t>
            </a:r>
            <a:r>
              <a:rPr sz="3200" spc="-25" dirty="0">
                <a:latin typeface="Calibri"/>
                <a:cs typeface="Calibri"/>
              </a:rPr>
              <a:t>a</a:t>
            </a:r>
            <a:r>
              <a:rPr sz="3200" spc="-15" dirty="0">
                <a:latin typeface="Calibri"/>
                <a:cs typeface="Calibri"/>
              </a:rPr>
              <a:t>t</a:t>
            </a:r>
            <a:r>
              <a:rPr sz="3200" dirty="0">
                <a:latin typeface="Calibri"/>
                <a:cs typeface="Calibri"/>
              </a:rPr>
              <a:t> is t</a:t>
            </a:r>
            <a:r>
              <a:rPr sz="3200" spc="5" dirty="0">
                <a:latin typeface="Calibri"/>
                <a:cs typeface="Calibri"/>
              </a:rPr>
              <a:t>h</a:t>
            </a:r>
            <a:r>
              <a:rPr sz="3200" spc="-20" dirty="0">
                <a:latin typeface="Calibri"/>
                <a:cs typeface="Calibri"/>
              </a:rPr>
              <a:t>e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5" dirty="0">
                <a:latin typeface="Calibri"/>
                <a:cs typeface="Calibri"/>
              </a:rPr>
              <a:t>b</a:t>
            </a:r>
            <a:r>
              <a:rPr sz="3200" spc="-30" dirty="0">
                <a:latin typeface="Calibri"/>
                <a:cs typeface="Calibri"/>
              </a:rPr>
              <a:t>e</a:t>
            </a:r>
            <a:r>
              <a:rPr sz="3200" spc="-40" dirty="0">
                <a:latin typeface="Calibri"/>
                <a:cs typeface="Calibri"/>
              </a:rPr>
              <a:t>s</a:t>
            </a:r>
            <a:r>
              <a:rPr sz="3200" spc="-15" dirty="0">
                <a:latin typeface="Calibri"/>
                <a:cs typeface="Calibri"/>
              </a:rPr>
              <a:t>t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60" dirty="0">
                <a:latin typeface="Calibri"/>
                <a:cs typeface="Calibri"/>
              </a:rPr>
              <a:t>v</a:t>
            </a:r>
            <a:r>
              <a:rPr sz="3200" spc="5" dirty="0">
                <a:latin typeface="Calibri"/>
                <a:cs typeface="Calibri"/>
              </a:rPr>
              <a:t>a</a:t>
            </a:r>
            <a:r>
              <a:rPr sz="3200" dirty="0">
                <a:latin typeface="Calibri"/>
                <a:cs typeface="Calibri"/>
              </a:rPr>
              <a:t>l</a:t>
            </a:r>
            <a:r>
              <a:rPr sz="3200" spc="5" dirty="0">
                <a:latin typeface="Calibri"/>
                <a:cs typeface="Calibri"/>
              </a:rPr>
              <a:t>u</a:t>
            </a:r>
            <a:r>
              <a:rPr sz="3200" spc="-20" dirty="0">
                <a:latin typeface="Calibri"/>
                <a:cs typeface="Calibri"/>
              </a:rPr>
              <a:t>e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of </a:t>
            </a:r>
            <a:r>
              <a:rPr sz="3200" b="1" spc="-20" dirty="0">
                <a:latin typeface="Calibri"/>
                <a:cs typeface="Calibri"/>
              </a:rPr>
              <a:t>K</a:t>
            </a:r>
            <a:r>
              <a:rPr sz="3200" b="1" dirty="0">
                <a:latin typeface="Calibri"/>
                <a:cs typeface="Calibri"/>
              </a:rPr>
              <a:t> </a:t>
            </a:r>
            <a:r>
              <a:rPr sz="3200" spc="-30" dirty="0">
                <a:latin typeface="Calibri"/>
                <a:cs typeface="Calibri"/>
              </a:rPr>
              <a:t>t</a:t>
            </a:r>
            <a:r>
              <a:rPr sz="3200" dirty="0">
                <a:latin typeface="Calibri"/>
                <a:cs typeface="Calibri"/>
              </a:rPr>
              <a:t>o u</a:t>
            </a:r>
            <a:r>
              <a:rPr sz="3200" spc="-5" dirty="0">
                <a:latin typeface="Calibri"/>
                <a:cs typeface="Calibri"/>
              </a:rPr>
              <a:t>s</a:t>
            </a:r>
            <a:r>
              <a:rPr sz="3200" spc="-30" dirty="0">
                <a:latin typeface="Calibri"/>
                <a:cs typeface="Calibri"/>
              </a:rPr>
              <a:t>e</a:t>
            </a:r>
            <a:r>
              <a:rPr sz="3200" dirty="0">
                <a:latin typeface="Calibri"/>
                <a:cs typeface="Calibri"/>
              </a:rPr>
              <a:t>? W</a:t>
            </a:r>
            <a:r>
              <a:rPr sz="3200" spc="5" dirty="0">
                <a:latin typeface="Calibri"/>
                <a:cs typeface="Calibri"/>
              </a:rPr>
              <a:t>h</a:t>
            </a:r>
            <a:r>
              <a:rPr sz="3200" spc="-25" dirty="0">
                <a:latin typeface="Calibri"/>
                <a:cs typeface="Calibri"/>
              </a:rPr>
              <a:t>a</a:t>
            </a:r>
            <a:r>
              <a:rPr sz="3200" spc="-15" dirty="0">
                <a:latin typeface="Calibri"/>
                <a:cs typeface="Calibri"/>
              </a:rPr>
              <a:t>t</a:t>
            </a:r>
            <a:r>
              <a:rPr sz="3200" dirty="0">
                <a:latin typeface="Calibri"/>
                <a:cs typeface="Calibri"/>
              </a:rPr>
              <a:t> is t</a:t>
            </a:r>
            <a:r>
              <a:rPr sz="3200" spc="5" dirty="0">
                <a:latin typeface="Calibri"/>
                <a:cs typeface="Calibri"/>
              </a:rPr>
              <a:t>h</a:t>
            </a:r>
            <a:r>
              <a:rPr sz="3200" spc="-20" dirty="0">
                <a:latin typeface="Calibri"/>
                <a:cs typeface="Calibri"/>
              </a:rPr>
              <a:t>e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5" dirty="0">
                <a:latin typeface="Calibri"/>
                <a:cs typeface="Calibri"/>
              </a:rPr>
              <a:t>b</a:t>
            </a:r>
            <a:r>
              <a:rPr sz="3200" spc="-30" dirty="0">
                <a:latin typeface="Calibri"/>
                <a:cs typeface="Calibri"/>
              </a:rPr>
              <a:t>e</a:t>
            </a:r>
            <a:r>
              <a:rPr sz="3200" spc="-40" dirty="0">
                <a:latin typeface="Calibri"/>
                <a:cs typeface="Calibri"/>
              </a:rPr>
              <a:t>s</a:t>
            </a:r>
            <a:r>
              <a:rPr sz="3200" spc="-15" dirty="0">
                <a:latin typeface="Calibri"/>
                <a:cs typeface="Calibri"/>
              </a:rPr>
              <a:t>t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b="1" spc="-25" dirty="0">
                <a:latin typeface="Calibri"/>
                <a:cs typeface="Calibri"/>
              </a:rPr>
              <a:t>d</a:t>
            </a:r>
            <a:r>
              <a:rPr sz="3200" b="1" spc="-10" dirty="0">
                <a:latin typeface="Calibri"/>
                <a:cs typeface="Calibri"/>
              </a:rPr>
              <a:t>i</a:t>
            </a:r>
            <a:r>
              <a:rPr sz="3200" b="1" spc="-55" dirty="0">
                <a:latin typeface="Calibri"/>
                <a:cs typeface="Calibri"/>
              </a:rPr>
              <a:t>s</a:t>
            </a:r>
            <a:r>
              <a:rPr sz="3200" b="1" spc="-45" dirty="0">
                <a:latin typeface="Calibri"/>
                <a:cs typeface="Calibri"/>
              </a:rPr>
              <a:t>t</a:t>
            </a:r>
            <a:r>
              <a:rPr sz="3200" b="1" spc="-25" dirty="0">
                <a:latin typeface="Calibri"/>
                <a:cs typeface="Calibri"/>
              </a:rPr>
              <a:t>an</a:t>
            </a:r>
            <a:r>
              <a:rPr sz="3200" b="1" spc="-5" dirty="0">
                <a:latin typeface="Calibri"/>
                <a:cs typeface="Calibri"/>
              </a:rPr>
              <a:t>c</a:t>
            </a:r>
            <a:r>
              <a:rPr sz="3200" b="1" dirty="0">
                <a:latin typeface="Calibri"/>
                <a:cs typeface="Calibri"/>
              </a:rPr>
              <a:t>e </a:t>
            </a:r>
            <a:r>
              <a:rPr sz="3200" b="1" spc="-5" dirty="0">
                <a:latin typeface="Calibri"/>
                <a:cs typeface="Calibri"/>
              </a:rPr>
              <a:t>m</a:t>
            </a:r>
            <a:r>
              <a:rPr sz="3200" b="1" spc="-20" dirty="0">
                <a:latin typeface="Calibri"/>
                <a:cs typeface="Calibri"/>
              </a:rPr>
              <a:t>e</a:t>
            </a:r>
            <a:r>
              <a:rPr sz="3200" b="1" spc="-15" dirty="0">
                <a:latin typeface="Calibri"/>
                <a:cs typeface="Calibri"/>
              </a:rPr>
              <a:t>t</a:t>
            </a:r>
            <a:r>
              <a:rPr sz="3200" b="1" dirty="0">
                <a:latin typeface="Calibri"/>
                <a:cs typeface="Calibri"/>
              </a:rPr>
              <a:t>r</a:t>
            </a:r>
            <a:r>
              <a:rPr sz="3200" b="1" spc="-10" dirty="0">
                <a:latin typeface="Calibri"/>
                <a:cs typeface="Calibri"/>
              </a:rPr>
              <a:t>i</a:t>
            </a:r>
            <a:r>
              <a:rPr sz="3200" b="1" dirty="0">
                <a:latin typeface="Calibri"/>
                <a:cs typeface="Calibri"/>
              </a:rPr>
              <a:t>c</a:t>
            </a:r>
            <a:r>
              <a:rPr sz="3200" b="1" spc="-5" dirty="0">
                <a:latin typeface="Calibri"/>
                <a:cs typeface="Calibri"/>
              </a:rPr>
              <a:t> </a:t>
            </a:r>
            <a:r>
              <a:rPr sz="3200" spc="-30" dirty="0">
                <a:latin typeface="Calibri"/>
                <a:cs typeface="Calibri"/>
              </a:rPr>
              <a:t>t</a:t>
            </a:r>
            <a:r>
              <a:rPr sz="3200" dirty="0">
                <a:latin typeface="Calibri"/>
                <a:cs typeface="Calibri"/>
              </a:rPr>
              <a:t>o u</a:t>
            </a:r>
            <a:r>
              <a:rPr sz="3200" spc="-5" dirty="0">
                <a:latin typeface="Calibri"/>
                <a:cs typeface="Calibri"/>
              </a:rPr>
              <a:t>s</a:t>
            </a:r>
            <a:r>
              <a:rPr sz="3200" spc="-30" dirty="0">
                <a:latin typeface="Calibri"/>
                <a:cs typeface="Calibri"/>
              </a:rPr>
              <a:t>e</a:t>
            </a:r>
            <a:r>
              <a:rPr sz="3200" dirty="0">
                <a:latin typeface="Calibri"/>
                <a:cs typeface="Calibri"/>
              </a:rPr>
              <a:t>?</a:t>
            </a:r>
            <a:endParaRPr sz="3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3300">
              <a:latin typeface="Times New Roman"/>
              <a:cs typeface="Times New Roman"/>
            </a:endParaRPr>
          </a:p>
          <a:p>
            <a:pPr marL="12700" marR="5080">
              <a:lnSpc>
                <a:spcPct val="100299"/>
              </a:lnSpc>
            </a:pPr>
            <a:r>
              <a:rPr sz="3200" dirty="0">
                <a:latin typeface="Calibri"/>
                <a:cs typeface="Calibri"/>
              </a:rPr>
              <a:t>T</a:t>
            </a:r>
            <a:r>
              <a:rPr sz="3200" spc="5" dirty="0">
                <a:latin typeface="Calibri"/>
                <a:cs typeface="Calibri"/>
              </a:rPr>
              <a:t>h</a:t>
            </a:r>
            <a:r>
              <a:rPr sz="3200" spc="-25" dirty="0">
                <a:latin typeface="Calibri"/>
                <a:cs typeface="Calibri"/>
              </a:rPr>
              <a:t>e</a:t>
            </a:r>
            <a:r>
              <a:rPr sz="3200" spc="-5" dirty="0">
                <a:latin typeface="Calibri"/>
                <a:cs typeface="Calibri"/>
              </a:rPr>
              <a:t>s</a:t>
            </a:r>
            <a:r>
              <a:rPr sz="3200" spc="-20" dirty="0">
                <a:latin typeface="Calibri"/>
                <a:cs typeface="Calibri"/>
              </a:rPr>
              <a:t>e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a</a:t>
            </a:r>
            <a:r>
              <a:rPr sz="3200" spc="-65" dirty="0">
                <a:latin typeface="Calibri"/>
                <a:cs typeface="Calibri"/>
              </a:rPr>
              <a:t>r</a:t>
            </a:r>
            <a:r>
              <a:rPr sz="3200" spc="-20" dirty="0">
                <a:latin typeface="Calibri"/>
                <a:cs typeface="Calibri"/>
              </a:rPr>
              <a:t>e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-75" dirty="0">
                <a:latin typeface="Calibri"/>
                <a:cs typeface="Calibri"/>
              </a:rPr>
              <a:t>e</a:t>
            </a:r>
            <a:r>
              <a:rPr sz="3200" spc="-60" dirty="0">
                <a:latin typeface="Calibri"/>
                <a:cs typeface="Calibri"/>
              </a:rPr>
              <a:t>x</a:t>
            </a:r>
            <a:r>
              <a:rPr sz="3200" spc="-20" dirty="0">
                <a:latin typeface="Calibri"/>
                <a:cs typeface="Calibri"/>
              </a:rPr>
              <a:t>a</a:t>
            </a:r>
            <a:r>
              <a:rPr sz="3200" spc="-25" dirty="0">
                <a:latin typeface="Calibri"/>
                <a:cs typeface="Calibri"/>
              </a:rPr>
              <a:t>m</a:t>
            </a:r>
            <a:r>
              <a:rPr sz="3200" spc="5" dirty="0">
                <a:latin typeface="Calibri"/>
                <a:cs typeface="Calibri"/>
              </a:rPr>
              <a:t>p</a:t>
            </a:r>
            <a:r>
              <a:rPr sz="3200" dirty="0">
                <a:latin typeface="Calibri"/>
                <a:cs typeface="Calibri"/>
              </a:rPr>
              <a:t>l</a:t>
            </a:r>
            <a:r>
              <a:rPr sz="3200" spc="-5" dirty="0">
                <a:latin typeface="Calibri"/>
                <a:cs typeface="Calibri"/>
              </a:rPr>
              <a:t>e</a:t>
            </a:r>
            <a:r>
              <a:rPr sz="3200" dirty="0">
                <a:latin typeface="Calibri"/>
                <a:cs typeface="Calibri"/>
              </a:rPr>
              <a:t>s</a:t>
            </a:r>
            <a:r>
              <a:rPr sz="3200" spc="-5" dirty="0">
                <a:latin typeface="Calibri"/>
                <a:cs typeface="Calibri"/>
              </a:rPr>
              <a:t> o</a:t>
            </a:r>
            <a:r>
              <a:rPr sz="3200" dirty="0">
                <a:latin typeface="Calibri"/>
                <a:cs typeface="Calibri"/>
              </a:rPr>
              <a:t>f </a:t>
            </a:r>
            <a:r>
              <a:rPr sz="3200" b="1" spc="-85" dirty="0">
                <a:latin typeface="Calibri"/>
                <a:cs typeface="Calibri"/>
              </a:rPr>
              <a:t>h</a:t>
            </a:r>
            <a:r>
              <a:rPr sz="3200" b="1" spc="-25" dirty="0">
                <a:latin typeface="Calibri"/>
                <a:cs typeface="Calibri"/>
              </a:rPr>
              <a:t>yp</a:t>
            </a:r>
            <a:r>
              <a:rPr sz="3200" b="1" dirty="0">
                <a:latin typeface="Calibri"/>
                <a:cs typeface="Calibri"/>
              </a:rPr>
              <a:t>e</a:t>
            </a:r>
            <a:r>
              <a:rPr sz="3200" b="1" spc="-5" dirty="0">
                <a:latin typeface="Calibri"/>
                <a:cs typeface="Calibri"/>
              </a:rPr>
              <a:t>r</a:t>
            </a:r>
            <a:r>
              <a:rPr sz="3200" b="1" spc="-25" dirty="0">
                <a:latin typeface="Calibri"/>
                <a:cs typeface="Calibri"/>
              </a:rPr>
              <a:t>pa</a:t>
            </a:r>
            <a:r>
              <a:rPr sz="3200" b="1" spc="-70" dirty="0">
                <a:latin typeface="Calibri"/>
                <a:cs typeface="Calibri"/>
              </a:rPr>
              <a:t>r</a:t>
            </a:r>
            <a:r>
              <a:rPr sz="3200" b="1" spc="-25" dirty="0">
                <a:latin typeface="Calibri"/>
                <a:cs typeface="Calibri"/>
              </a:rPr>
              <a:t>a</a:t>
            </a:r>
            <a:r>
              <a:rPr sz="3200" b="1" spc="-5" dirty="0">
                <a:latin typeface="Calibri"/>
                <a:cs typeface="Calibri"/>
              </a:rPr>
              <a:t>m</a:t>
            </a:r>
            <a:r>
              <a:rPr sz="3200" b="1" spc="-20" dirty="0">
                <a:latin typeface="Calibri"/>
                <a:cs typeface="Calibri"/>
              </a:rPr>
              <a:t>e</a:t>
            </a:r>
            <a:r>
              <a:rPr sz="3200" b="1" spc="-55" dirty="0">
                <a:latin typeface="Calibri"/>
                <a:cs typeface="Calibri"/>
              </a:rPr>
              <a:t>t</a:t>
            </a:r>
            <a:r>
              <a:rPr sz="3200" b="1" dirty="0">
                <a:latin typeface="Calibri"/>
                <a:cs typeface="Calibri"/>
              </a:rPr>
              <a:t>e</a:t>
            </a:r>
            <a:r>
              <a:rPr sz="3200" b="1" spc="-40" dirty="0">
                <a:latin typeface="Calibri"/>
                <a:cs typeface="Calibri"/>
              </a:rPr>
              <a:t>r</a:t>
            </a:r>
            <a:r>
              <a:rPr sz="3200" b="1" spc="-20" dirty="0">
                <a:latin typeface="Calibri"/>
                <a:cs typeface="Calibri"/>
              </a:rPr>
              <a:t>s</a:t>
            </a:r>
            <a:r>
              <a:rPr sz="3200" spc="-10" dirty="0">
                <a:latin typeface="Calibri"/>
                <a:cs typeface="Calibri"/>
              </a:rPr>
              <a:t>: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c</a:t>
            </a:r>
            <a:r>
              <a:rPr sz="3200" spc="5" dirty="0">
                <a:latin typeface="Calibri"/>
                <a:cs typeface="Calibri"/>
              </a:rPr>
              <a:t>h</a:t>
            </a:r>
            <a:r>
              <a:rPr sz="3200" dirty="0">
                <a:latin typeface="Calibri"/>
                <a:cs typeface="Calibri"/>
              </a:rPr>
              <a:t>oi</a:t>
            </a:r>
            <a:r>
              <a:rPr sz="3200" spc="-5" dirty="0">
                <a:latin typeface="Calibri"/>
                <a:cs typeface="Calibri"/>
              </a:rPr>
              <a:t>c</a:t>
            </a:r>
            <a:r>
              <a:rPr sz="3200" spc="-25" dirty="0">
                <a:latin typeface="Calibri"/>
                <a:cs typeface="Calibri"/>
              </a:rPr>
              <a:t>e</a:t>
            </a:r>
            <a:r>
              <a:rPr sz="3200" dirty="0">
                <a:latin typeface="Calibri"/>
                <a:cs typeface="Calibri"/>
              </a:rPr>
              <a:t>s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a</a:t>
            </a:r>
            <a:r>
              <a:rPr sz="3200" spc="5" dirty="0">
                <a:latin typeface="Calibri"/>
                <a:cs typeface="Calibri"/>
              </a:rPr>
              <a:t>b</a:t>
            </a:r>
            <a:r>
              <a:rPr sz="3200" dirty="0">
                <a:latin typeface="Calibri"/>
                <a:cs typeface="Calibri"/>
              </a:rPr>
              <a:t>o</a:t>
            </a:r>
            <a:r>
              <a:rPr sz="3200" spc="5" dirty="0">
                <a:latin typeface="Calibri"/>
                <a:cs typeface="Calibri"/>
              </a:rPr>
              <a:t>u</a:t>
            </a:r>
            <a:r>
              <a:rPr sz="3200" spc="-15" dirty="0">
                <a:latin typeface="Calibri"/>
                <a:cs typeface="Calibri"/>
              </a:rPr>
              <a:t>t</a:t>
            </a:r>
            <a:r>
              <a:rPr sz="3200" dirty="0">
                <a:latin typeface="Calibri"/>
                <a:cs typeface="Calibri"/>
              </a:rPr>
              <a:t> o</a:t>
            </a:r>
            <a:r>
              <a:rPr sz="3200" spc="5" dirty="0">
                <a:latin typeface="Calibri"/>
                <a:cs typeface="Calibri"/>
              </a:rPr>
              <a:t>u</a:t>
            </a:r>
            <a:r>
              <a:rPr sz="3200" spc="-15" dirty="0">
                <a:latin typeface="Calibri"/>
                <a:cs typeface="Calibri"/>
              </a:rPr>
              <a:t>r</a:t>
            </a:r>
            <a:r>
              <a:rPr sz="3200" spc="-1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l</a:t>
            </a:r>
            <a:r>
              <a:rPr sz="3200" spc="-25" dirty="0">
                <a:latin typeface="Calibri"/>
                <a:cs typeface="Calibri"/>
              </a:rPr>
              <a:t>e</a:t>
            </a:r>
            <a:r>
              <a:rPr sz="3200" dirty="0">
                <a:latin typeface="Calibri"/>
                <a:cs typeface="Calibri"/>
              </a:rPr>
              <a:t>a</a:t>
            </a:r>
            <a:r>
              <a:rPr sz="3200" spc="-20" dirty="0">
                <a:latin typeface="Calibri"/>
                <a:cs typeface="Calibri"/>
              </a:rPr>
              <a:t>r</a:t>
            </a:r>
            <a:r>
              <a:rPr sz="3200" spc="5" dirty="0">
                <a:latin typeface="Calibri"/>
                <a:cs typeface="Calibri"/>
              </a:rPr>
              <a:t>n</a:t>
            </a:r>
            <a:r>
              <a:rPr sz="3200" dirty="0">
                <a:latin typeface="Calibri"/>
                <a:cs typeface="Calibri"/>
              </a:rPr>
              <a:t>i</a:t>
            </a:r>
            <a:r>
              <a:rPr sz="3200" spc="5" dirty="0">
                <a:latin typeface="Calibri"/>
                <a:cs typeface="Calibri"/>
              </a:rPr>
              <a:t>n</a:t>
            </a:r>
            <a:r>
              <a:rPr sz="3200" spc="-15" dirty="0">
                <a:latin typeface="Calibri"/>
                <a:cs typeface="Calibri"/>
              </a:rPr>
              <a:t>g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al</a:t>
            </a:r>
            <a:r>
              <a:rPr sz="3200" spc="-30" dirty="0">
                <a:latin typeface="Calibri"/>
                <a:cs typeface="Calibri"/>
              </a:rPr>
              <a:t>g</a:t>
            </a:r>
            <a:r>
              <a:rPr sz="3200" spc="-5" dirty="0">
                <a:latin typeface="Calibri"/>
                <a:cs typeface="Calibri"/>
              </a:rPr>
              <a:t>o</a:t>
            </a:r>
            <a:r>
              <a:rPr sz="3200" spc="-20" dirty="0">
                <a:latin typeface="Calibri"/>
                <a:cs typeface="Calibri"/>
              </a:rPr>
              <a:t>r</a:t>
            </a:r>
            <a:r>
              <a:rPr sz="3200" dirty="0">
                <a:latin typeface="Calibri"/>
                <a:cs typeface="Calibri"/>
              </a:rPr>
              <a:t>i</a:t>
            </a:r>
            <a:r>
              <a:rPr sz="3200" spc="-15" dirty="0">
                <a:latin typeface="Calibri"/>
                <a:cs typeface="Calibri"/>
              </a:rPr>
              <a:t>t</a:t>
            </a:r>
            <a:r>
              <a:rPr sz="3200" spc="5" dirty="0">
                <a:latin typeface="Calibri"/>
                <a:cs typeface="Calibri"/>
              </a:rPr>
              <a:t>h</a:t>
            </a:r>
            <a:r>
              <a:rPr sz="3200" spc="-30" dirty="0">
                <a:latin typeface="Calibri"/>
                <a:cs typeface="Calibri"/>
              </a:rPr>
              <a:t>m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t</a:t>
            </a:r>
            <a:r>
              <a:rPr sz="3200" spc="5" dirty="0">
                <a:latin typeface="Calibri"/>
                <a:cs typeface="Calibri"/>
              </a:rPr>
              <a:t>h</a:t>
            </a:r>
            <a:r>
              <a:rPr sz="3200" spc="-25" dirty="0">
                <a:latin typeface="Calibri"/>
                <a:cs typeface="Calibri"/>
              </a:rPr>
              <a:t>a</a:t>
            </a:r>
            <a:r>
              <a:rPr sz="3200" spc="-15" dirty="0">
                <a:latin typeface="Calibri"/>
                <a:cs typeface="Calibri"/>
              </a:rPr>
              <a:t>t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55" dirty="0">
                <a:latin typeface="Calibri"/>
                <a:cs typeface="Calibri"/>
              </a:rPr>
              <a:t>w</a:t>
            </a:r>
            <a:r>
              <a:rPr sz="3200" spc="-20" dirty="0">
                <a:latin typeface="Calibri"/>
                <a:cs typeface="Calibri"/>
              </a:rPr>
              <a:t>e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5" dirty="0">
                <a:latin typeface="Calibri"/>
                <a:cs typeface="Calibri"/>
              </a:rPr>
              <a:t>d</a:t>
            </a:r>
            <a:r>
              <a:rPr sz="3200" spc="-5" dirty="0">
                <a:latin typeface="Calibri"/>
                <a:cs typeface="Calibri"/>
              </a:rPr>
              <a:t>o</a:t>
            </a:r>
            <a:r>
              <a:rPr sz="3200" spc="5" dirty="0">
                <a:latin typeface="Calibri"/>
                <a:cs typeface="Calibri"/>
              </a:rPr>
              <a:t>n</a:t>
            </a:r>
            <a:r>
              <a:rPr sz="3200" spc="-10" dirty="0">
                <a:latin typeface="Calibri"/>
                <a:cs typeface="Calibri"/>
              </a:rPr>
              <a:t>’t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l</a:t>
            </a:r>
            <a:r>
              <a:rPr sz="3200" spc="-25" dirty="0">
                <a:latin typeface="Calibri"/>
                <a:cs typeface="Calibri"/>
              </a:rPr>
              <a:t>e</a:t>
            </a:r>
            <a:r>
              <a:rPr sz="3200" dirty="0">
                <a:latin typeface="Calibri"/>
                <a:cs typeface="Calibri"/>
              </a:rPr>
              <a:t>a</a:t>
            </a:r>
            <a:r>
              <a:rPr sz="3200" spc="-20" dirty="0">
                <a:latin typeface="Calibri"/>
                <a:cs typeface="Calibri"/>
              </a:rPr>
              <a:t>r</a:t>
            </a:r>
            <a:r>
              <a:rPr sz="3200" dirty="0">
                <a:latin typeface="Calibri"/>
                <a:cs typeface="Calibri"/>
              </a:rPr>
              <a:t>n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f</a:t>
            </a:r>
            <a:r>
              <a:rPr sz="3200" spc="-70" dirty="0">
                <a:latin typeface="Calibri"/>
                <a:cs typeface="Calibri"/>
              </a:rPr>
              <a:t>r</a:t>
            </a:r>
            <a:r>
              <a:rPr sz="3200" spc="-5" dirty="0">
                <a:latin typeface="Calibri"/>
                <a:cs typeface="Calibri"/>
              </a:rPr>
              <a:t>o</a:t>
            </a:r>
            <a:r>
              <a:rPr sz="3200" spc="-30" dirty="0">
                <a:latin typeface="Calibri"/>
                <a:cs typeface="Calibri"/>
              </a:rPr>
              <a:t>m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t</a:t>
            </a:r>
            <a:r>
              <a:rPr sz="3200" spc="5" dirty="0">
                <a:latin typeface="Calibri"/>
                <a:cs typeface="Calibri"/>
              </a:rPr>
              <a:t>h</a:t>
            </a:r>
            <a:r>
              <a:rPr sz="3200" spc="-20" dirty="0">
                <a:latin typeface="Calibri"/>
                <a:cs typeface="Calibri"/>
              </a:rPr>
              <a:t>e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t</a:t>
            </a:r>
            <a:r>
              <a:rPr sz="3200" spc="-85" dirty="0">
                <a:latin typeface="Calibri"/>
                <a:cs typeface="Calibri"/>
              </a:rPr>
              <a:t>r</a:t>
            </a:r>
            <a:r>
              <a:rPr sz="3200" dirty="0">
                <a:latin typeface="Calibri"/>
                <a:cs typeface="Calibri"/>
              </a:rPr>
              <a:t>ai</a:t>
            </a:r>
            <a:r>
              <a:rPr sz="3200" spc="5" dirty="0">
                <a:latin typeface="Calibri"/>
                <a:cs typeface="Calibri"/>
              </a:rPr>
              <a:t>n</a:t>
            </a:r>
            <a:r>
              <a:rPr sz="3200" dirty="0">
                <a:latin typeface="Calibri"/>
                <a:cs typeface="Calibri"/>
              </a:rPr>
              <a:t>i</a:t>
            </a:r>
            <a:r>
              <a:rPr sz="3200" spc="5" dirty="0">
                <a:latin typeface="Calibri"/>
                <a:cs typeface="Calibri"/>
              </a:rPr>
              <a:t>n</a:t>
            </a:r>
            <a:r>
              <a:rPr sz="3200" spc="-15" dirty="0">
                <a:latin typeface="Calibri"/>
                <a:cs typeface="Calibri"/>
              </a:rPr>
              <a:t>g</a:t>
            </a:r>
            <a:r>
              <a:rPr sz="3200" spc="-10" dirty="0">
                <a:latin typeface="Calibri"/>
                <a:cs typeface="Calibri"/>
              </a:rPr>
              <a:t> </a:t>
            </a:r>
            <a:r>
              <a:rPr sz="3200" spc="5" dirty="0">
                <a:latin typeface="Calibri"/>
                <a:cs typeface="Calibri"/>
              </a:rPr>
              <a:t>d</a:t>
            </a:r>
            <a:r>
              <a:rPr sz="3200" spc="-25" dirty="0">
                <a:latin typeface="Calibri"/>
                <a:cs typeface="Calibri"/>
              </a:rPr>
              <a:t>a</a:t>
            </a:r>
            <a:r>
              <a:rPr sz="3200" spc="-50" dirty="0">
                <a:latin typeface="Calibri"/>
                <a:cs typeface="Calibri"/>
              </a:rPr>
              <a:t>t</a:t>
            </a:r>
            <a:r>
              <a:rPr sz="3200" dirty="0">
                <a:latin typeface="Calibri"/>
                <a:cs typeface="Calibri"/>
              </a:rPr>
              <a:t>a</a:t>
            </a:r>
            <a:r>
              <a:rPr sz="3200" spc="-10" dirty="0">
                <a:latin typeface="Calibri"/>
                <a:cs typeface="Calibri"/>
              </a:rPr>
              <a:t>;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i</a:t>
            </a:r>
            <a:r>
              <a:rPr sz="3200" spc="5" dirty="0">
                <a:latin typeface="Calibri"/>
                <a:cs typeface="Calibri"/>
              </a:rPr>
              <a:t>n</a:t>
            </a:r>
            <a:r>
              <a:rPr sz="3200" spc="-40" dirty="0">
                <a:latin typeface="Calibri"/>
                <a:cs typeface="Calibri"/>
              </a:rPr>
              <a:t>s</a:t>
            </a:r>
            <a:r>
              <a:rPr sz="3200" spc="-45" dirty="0">
                <a:latin typeface="Calibri"/>
                <a:cs typeface="Calibri"/>
              </a:rPr>
              <a:t>t</a:t>
            </a:r>
            <a:r>
              <a:rPr sz="3200" spc="-25" dirty="0">
                <a:latin typeface="Calibri"/>
                <a:cs typeface="Calibri"/>
              </a:rPr>
              <a:t>e</a:t>
            </a:r>
            <a:r>
              <a:rPr sz="3200" dirty="0">
                <a:latin typeface="Calibri"/>
                <a:cs typeface="Calibri"/>
              </a:rPr>
              <a:t>ad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50" dirty="0">
                <a:latin typeface="Calibri"/>
                <a:cs typeface="Calibri"/>
              </a:rPr>
              <a:t>w</a:t>
            </a:r>
            <a:r>
              <a:rPr sz="3200" spc="-20" dirty="0">
                <a:latin typeface="Calibri"/>
                <a:cs typeface="Calibri"/>
              </a:rPr>
              <a:t>e</a:t>
            </a:r>
            <a:r>
              <a:rPr sz="3200" spc="-5" dirty="0">
                <a:latin typeface="Calibri"/>
                <a:cs typeface="Calibri"/>
              </a:rPr>
              <a:t> s</a:t>
            </a:r>
            <a:r>
              <a:rPr sz="3200" spc="-40" dirty="0">
                <a:latin typeface="Calibri"/>
                <a:cs typeface="Calibri"/>
              </a:rPr>
              <a:t>e</a:t>
            </a:r>
            <a:r>
              <a:rPr sz="3200" spc="-15" dirty="0">
                <a:latin typeface="Calibri"/>
                <a:cs typeface="Calibri"/>
              </a:rPr>
              <a:t>t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th</a:t>
            </a:r>
            <a:r>
              <a:rPr sz="3200" spc="-25" dirty="0">
                <a:latin typeface="Calibri"/>
                <a:cs typeface="Calibri"/>
              </a:rPr>
              <a:t>e</a:t>
            </a:r>
            <a:r>
              <a:rPr sz="3200" spc="-30" dirty="0">
                <a:latin typeface="Calibri"/>
                <a:cs typeface="Calibri"/>
              </a:rPr>
              <a:t>m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25" dirty="0">
                <a:latin typeface="Calibri"/>
                <a:cs typeface="Calibri"/>
              </a:rPr>
              <a:t>a</a:t>
            </a:r>
            <a:r>
              <a:rPr sz="3200" spc="-15" dirty="0">
                <a:latin typeface="Calibri"/>
                <a:cs typeface="Calibri"/>
              </a:rPr>
              <a:t>t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th</a:t>
            </a:r>
            <a:r>
              <a:rPr sz="3200" spc="-20" dirty="0">
                <a:latin typeface="Calibri"/>
                <a:cs typeface="Calibri"/>
              </a:rPr>
              <a:t>e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-40" dirty="0">
                <a:latin typeface="Calibri"/>
                <a:cs typeface="Calibri"/>
              </a:rPr>
              <a:t>s</a:t>
            </a:r>
            <a:r>
              <a:rPr sz="3200" spc="-50" dirty="0">
                <a:latin typeface="Calibri"/>
                <a:cs typeface="Calibri"/>
              </a:rPr>
              <a:t>t</a:t>
            </a:r>
            <a:r>
              <a:rPr sz="3200" dirty="0">
                <a:latin typeface="Calibri"/>
                <a:cs typeface="Calibri"/>
              </a:rPr>
              <a:t>a</a:t>
            </a:r>
            <a:r>
              <a:rPr sz="3200" spc="-20" dirty="0">
                <a:latin typeface="Calibri"/>
                <a:cs typeface="Calibri"/>
              </a:rPr>
              <a:t>r</a:t>
            </a:r>
            <a:r>
              <a:rPr sz="3200" spc="-15" dirty="0">
                <a:latin typeface="Calibri"/>
                <a:cs typeface="Calibri"/>
              </a:rPr>
              <a:t>t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o</a:t>
            </a:r>
            <a:r>
              <a:rPr sz="3200" dirty="0">
                <a:latin typeface="Calibri"/>
                <a:cs typeface="Calibri"/>
              </a:rPr>
              <a:t>f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th</a:t>
            </a:r>
            <a:r>
              <a:rPr sz="3200" spc="-20" dirty="0">
                <a:latin typeface="Calibri"/>
                <a:cs typeface="Calibri"/>
              </a:rPr>
              <a:t>e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l</a:t>
            </a:r>
            <a:r>
              <a:rPr sz="3200" spc="-25" dirty="0">
                <a:latin typeface="Calibri"/>
                <a:cs typeface="Calibri"/>
              </a:rPr>
              <a:t>e</a:t>
            </a:r>
            <a:r>
              <a:rPr sz="3200" dirty="0">
                <a:latin typeface="Calibri"/>
                <a:cs typeface="Calibri"/>
              </a:rPr>
              <a:t>a</a:t>
            </a:r>
            <a:r>
              <a:rPr sz="3200" spc="-20" dirty="0">
                <a:latin typeface="Calibri"/>
                <a:cs typeface="Calibri"/>
              </a:rPr>
              <a:t>r</a:t>
            </a:r>
            <a:r>
              <a:rPr sz="3200" spc="5" dirty="0">
                <a:latin typeface="Calibri"/>
                <a:cs typeface="Calibri"/>
              </a:rPr>
              <a:t>n</a:t>
            </a:r>
            <a:r>
              <a:rPr sz="3200" dirty="0">
                <a:latin typeface="Calibri"/>
                <a:cs typeface="Calibri"/>
              </a:rPr>
              <a:t>i</a:t>
            </a:r>
            <a:r>
              <a:rPr sz="3200" spc="5" dirty="0">
                <a:latin typeface="Calibri"/>
                <a:cs typeface="Calibri"/>
              </a:rPr>
              <a:t>n</a:t>
            </a:r>
            <a:r>
              <a:rPr sz="3200" dirty="0">
                <a:latin typeface="Calibri"/>
                <a:cs typeface="Calibri"/>
              </a:rPr>
              <a:t>g</a:t>
            </a:r>
            <a:r>
              <a:rPr sz="3200" spc="5" dirty="0">
                <a:latin typeface="Calibri"/>
                <a:cs typeface="Calibri"/>
              </a:rPr>
              <a:t> p</a:t>
            </a:r>
            <a:r>
              <a:rPr sz="3200" spc="-60" dirty="0">
                <a:latin typeface="Calibri"/>
                <a:cs typeface="Calibri"/>
              </a:rPr>
              <a:t>r</a:t>
            </a:r>
            <a:r>
              <a:rPr sz="3200" spc="-5" dirty="0">
                <a:latin typeface="Calibri"/>
                <a:cs typeface="Calibri"/>
              </a:rPr>
              <a:t>o</a:t>
            </a:r>
            <a:r>
              <a:rPr sz="3200" spc="-20" dirty="0">
                <a:latin typeface="Calibri"/>
                <a:cs typeface="Calibri"/>
              </a:rPr>
              <a:t>ce</a:t>
            </a:r>
            <a:r>
              <a:rPr sz="3200" spc="-5" dirty="0">
                <a:latin typeface="Calibri"/>
                <a:cs typeface="Calibri"/>
              </a:rPr>
              <a:t>s</a:t>
            </a:r>
            <a:r>
              <a:rPr sz="3200" dirty="0">
                <a:latin typeface="Calibri"/>
                <a:cs typeface="Calibri"/>
              </a:rPr>
              <a:t>s</a:t>
            </a:r>
            <a:endParaRPr sz="320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  <a:spcBef>
                <a:spcPts val="2600"/>
              </a:spcBef>
            </a:pPr>
            <a:r>
              <a:rPr sz="3200" spc="-185" dirty="0">
                <a:solidFill>
                  <a:srgbClr val="548235"/>
                </a:solidFill>
                <a:latin typeface="Calibri"/>
                <a:cs typeface="Calibri"/>
              </a:rPr>
              <a:t>V</a:t>
            </a:r>
            <a:r>
              <a:rPr sz="3200" spc="-25" dirty="0">
                <a:solidFill>
                  <a:srgbClr val="548235"/>
                </a:solidFill>
                <a:latin typeface="Calibri"/>
                <a:cs typeface="Calibri"/>
              </a:rPr>
              <a:t>e</a:t>
            </a:r>
            <a:r>
              <a:rPr sz="3200" spc="-10" dirty="0">
                <a:solidFill>
                  <a:srgbClr val="548235"/>
                </a:solidFill>
                <a:latin typeface="Calibri"/>
                <a:cs typeface="Calibri"/>
              </a:rPr>
              <a:t>r</a:t>
            </a:r>
            <a:r>
              <a:rPr sz="3200" spc="-15" dirty="0">
                <a:solidFill>
                  <a:srgbClr val="548235"/>
                </a:solidFill>
                <a:latin typeface="Calibri"/>
                <a:cs typeface="Calibri"/>
              </a:rPr>
              <a:t>y</a:t>
            </a:r>
            <a:r>
              <a:rPr sz="3200" dirty="0">
                <a:solidFill>
                  <a:srgbClr val="548235"/>
                </a:solidFill>
                <a:latin typeface="Calibri"/>
                <a:cs typeface="Calibri"/>
              </a:rPr>
              <a:t> </a:t>
            </a:r>
            <a:r>
              <a:rPr sz="3200" spc="5" dirty="0">
                <a:solidFill>
                  <a:srgbClr val="548235"/>
                </a:solidFill>
                <a:latin typeface="Calibri"/>
                <a:cs typeface="Calibri"/>
              </a:rPr>
              <a:t>p</a:t>
            </a:r>
            <a:r>
              <a:rPr sz="3200" spc="-75" dirty="0">
                <a:solidFill>
                  <a:srgbClr val="548235"/>
                </a:solidFill>
                <a:latin typeface="Calibri"/>
                <a:cs typeface="Calibri"/>
              </a:rPr>
              <a:t>r</a:t>
            </a:r>
            <a:r>
              <a:rPr sz="3200" spc="-5" dirty="0">
                <a:solidFill>
                  <a:srgbClr val="548235"/>
                </a:solidFill>
                <a:latin typeface="Calibri"/>
                <a:cs typeface="Calibri"/>
              </a:rPr>
              <a:t>o</a:t>
            </a:r>
            <a:r>
              <a:rPr sz="3200" spc="5" dirty="0">
                <a:solidFill>
                  <a:srgbClr val="548235"/>
                </a:solidFill>
                <a:latin typeface="Calibri"/>
                <a:cs typeface="Calibri"/>
              </a:rPr>
              <a:t>b</a:t>
            </a:r>
            <a:r>
              <a:rPr sz="3200" dirty="0">
                <a:solidFill>
                  <a:srgbClr val="548235"/>
                </a:solidFill>
                <a:latin typeface="Calibri"/>
                <a:cs typeface="Calibri"/>
              </a:rPr>
              <a:t>l</a:t>
            </a:r>
            <a:r>
              <a:rPr sz="3200" spc="-25" dirty="0">
                <a:solidFill>
                  <a:srgbClr val="548235"/>
                </a:solidFill>
                <a:latin typeface="Calibri"/>
                <a:cs typeface="Calibri"/>
              </a:rPr>
              <a:t>em</a:t>
            </a:r>
            <a:r>
              <a:rPr sz="3200" spc="-5" dirty="0">
                <a:solidFill>
                  <a:srgbClr val="548235"/>
                </a:solidFill>
                <a:latin typeface="Calibri"/>
                <a:cs typeface="Calibri"/>
              </a:rPr>
              <a:t>-</a:t>
            </a:r>
            <a:r>
              <a:rPr sz="3200" spc="-15" dirty="0">
                <a:solidFill>
                  <a:srgbClr val="548235"/>
                </a:solidFill>
                <a:latin typeface="Calibri"/>
                <a:cs typeface="Calibri"/>
              </a:rPr>
              <a:t>d</a:t>
            </a:r>
            <a:r>
              <a:rPr sz="3200" spc="-25" dirty="0">
                <a:solidFill>
                  <a:srgbClr val="548235"/>
                </a:solidFill>
                <a:latin typeface="Calibri"/>
                <a:cs typeface="Calibri"/>
              </a:rPr>
              <a:t>e</a:t>
            </a:r>
            <a:r>
              <a:rPr sz="3200" spc="-15" dirty="0">
                <a:solidFill>
                  <a:srgbClr val="548235"/>
                </a:solidFill>
                <a:latin typeface="Calibri"/>
                <a:cs typeface="Calibri"/>
              </a:rPr>
              <a:t>p</a:t>
            </a:r>
            <a:r>
              <a:rPr sz="3200" spc="-25" dirty="0">
                <a:solidFill>
                  <a:srgbClr val="548235"/>
                </a:solidFill>
                <a:latin typeface="Calibri"/>
                <a:cs typeface="Calibri"/>
              </a:rPr>
              <a:t>e</a:t>
            </a:r>
            <a:r>
              <a:rPr sz="3200" spc="5" dirty="0">
                <a:solidFill>
                  <a:srgbClr val="548235"/>
                </a:solidFill>
                <a:latin typeface="Calibri"/>
                <a:cs typeface="Calibri"/>
              </a:rPr>
              <a:t>nd</a:t>
            </a:r>
            <a:r>
              <a:rPr sz="3200" spc="-5" dirty="0">
                <a:solidFill>
                  <a:srgbClr val="548235"/>
                </a:solidFill>
                <a:latin typeface="Calibri"/>
                <a:cs typeface="Calibri"/>
              </a:rPr>
              <a:t>e</a:t>
            </a:r>
            <a:r>
              <a:rPr sz="3200" spc="-25" dirty="0">
                <a:solidFill>
                  <a:srgbClr val="548235"/>
                </a:solidFill>
                <a:latin typeface="Calibri"/>
                <a:cs typeface="Calibri"/>
              </a:rPr>
              <a:t>n</a:t>
            </a:r>
            <a:r>
              <a:rPr sz="3200" spc="-15" dirty="0">
                <a:solidFill>
                  <a:srgbClr val="548235"/>
                </a:solidFill>
                <a:latin typeface="Calibri"/>
                <a:cs typeface="Calibri"/>
              </a:rPr>
              <a:t>t</a:t>
            </a:r>
            <a:r>
              <a:rPr sz="3200" dirty="0">
                <a:solidFill>
                  <a:srgbClr val="548235"/>
                </a:solidFill>
                <a:latin typeface="Calibri"/>
                <a:cs typeface="Calibri"/>
              </a:rPr>
              <a:t>.</a:t>
            </a:r>
            <a:r>
              <a:rPr sz="3200" spc="5" dirty="0">
                <a:solidFill>
                  <a:srgbClr val="548235"/>
                </a:solidFill>
                <a:latin typeface="Calibri"/>
                <a:cs typeface="Calibri"/>
              </a:rPr>
              <a:t> I</a:t>
            </a:r>
            <a:r>
              <a:rPr sz="3200" dirty="0">
                <a:solidFill>
                  <a:srgbClr val="548235"/>
                </a:solidFill>
                <a:latin typeface="Calibri"/>
                <a:cs typeface="Calibri"/>
              </a:rPr>
              <a:t>n</a:t>
            </a:r>
            <a:r>
              <a:rPr sz="3200" spc="5" dirty="0">
                <a:solidFill>
                  <a:srgbClr val="548235"/>
                </a:solidFill>
                <a:latin typeface="Calibri"/>
                <a:cs typeface="Calibri"/>
              </a:rPr>
              <a:t> </a:t>
            </a:r>
            <a:r>
              <a:rPr sz="3200" spc="-40" dirty="0">
                <a:solidFill>
                  <a:srgbClr val="548235"/>
                </a:solidFill>
                <a:latin typeface="Calibri"/>
                <a:cs typeface="Calibri"/>
              </a:rPr>
              <a:t>g</a:t>
            </a:r>
            <a:r>
              <a:rPr sz="3200" spc="-25" dirty="0">
                <a:solidFill>
                  <a:srgbClr val="548235"/>
                </a:solidFill>
                <a:latin typeface="Calibri"/>
                <a:cs typeface="Calibri"/>
              </a:rPr>
              <a:t>e</a:t>
            </a:r>
            <a:r>
              <a:rPr sz="3200" spc="-15" dirty="0">
                <a:solidFill>
                  <a:srgbClr val="548235"/>
                </a:solidFill>
                <a:latin typeface="Calibri"/>
                <a:cs typeface="Calibri"/>
              </a:rPr>
              <a:t>n</a:t>
            </a:r>
            <a:r>
              <a:rPr sz="3200" spc="-25" dirty="0">
                <a:solidFill>
                  <a:srgbClr val="548235"/>
                </a:solidFill>
                <a:latin typeface="Calibri"/>
                <a:cs typeface="Calibri"/>
              </a:rPr>
              <a:t>e</a:t>
            </a:r>
            <a:r>
              <a:rPr sz="3200" spc="-85" dirty="0">
                <a:solidFill>
                  <a:srgbClr val="548235"/>
                </a:solidFill>
                <a:latin typeface="Calibri"/>
                <a:cs typeface="Calibri"/>
              </a:rPr>
              <a:t>r</a:t>
            </a:r>
            <a:r>
              <a:rPr sz="3200" dirty="0">
                <a:solidFill>
                  <a:srgbClr val="548235"/>
                </a:solidFill>
                <a:latin typeface="Calibri"/>
                <a:cs typeface="Calibri"/>
              </a:rPr>
              <a:t>al </a:t>
            </a:r>
            <a:r>
              <a:rPr sz="3200" spc="-15" dirty="0">
                <a:solidFill>
                  <a:srgbClr val="548235"/>
                </a:solidFill>
                <a:latin typeface="Calibri"/>
                <a:cs typeface="Calibri"/>
              </a:rPr>
              <a:t>n</a:t>
            </a:r>
            <a:r>
              <a:rPr sz="3200" spc="-25" dirty="0">
                <a:solidFill>
                  <a:srgbClr val="548235"/>
                </a:solidFill>
                <a:latin typeface="Calibri"/>
                <a:cs typeface="Calibri"/>
              </a:rPr>
              <a:t>ee</a:t>
            </a:r>
            <a:r>
              <a:rPr sz="3200" dirty="0">
                <a:solidFill>
                  <a:srgbClr val="548235"/>
                </a:solidFill>
                <a:latin typeface="Calibri"/>
                <a:cs typeface="Calibri"/>
              </a:rPr>
              <a:t>d</a:t>
            </a:r>
            <a:r>
              <a:rPr sz="3200" spc="5" dirty="0">
                <a:solidFill>
                  <a:srgbClr val="548235"/>
                </a:solidFill>
                <a:latin typeface="Calibri"/>
                <a:cs typeface="Calibri"/>
              </a:rPr>
              <a:t> </a:t>
            </a:r>
            <a:r>
              <a:rPr sz="3200" spc="-40" dirty="0">
                <a:solidFill>
                  <a:srgbClr val="548235"/>
                </a:solidFill>
                <a:latin typeface="Calibri"/>
                <a:cs typeface="Calibri"/>
              </a:rPr>
              <a:t>t</a:t>
            </a:r>
            <a:r>
              <a:rPr sz="3200" dirty="0">
                <a:solidFill>
                  <a:srgbClr val="548235"/>
                </a:solidFill>
                <a:latin typeface="Calibri"/>
                <a:cs typeface="Calibri"/>
              </a:rPr>
              <a:t>o </a:t>
            </a:r>
            <a:r>
              <a:rPr sz="3200" spc="-15" dirty="0">
                <a:solidFill>
                  <a:srgbClr val="548235"/>
                </a:solidFill>
                <a:latin typeface="Calibri"/>
                <a:cs typeface="Calibri"/>
              </a:rPr>
              <a:t>t</a:t>
            </a:r>
            <a:r>
              <a:rPr sz="3200" spc="-10" dirty="0">
                <a:solidFill>
                  <a:srgbClr val="548235"/>
                </a:solidFill>
                <a:latin typeface="Calibri"/>
                <a:cs typeface="Calibri"/>
              </a:rPr>
              <a:t>r</a:t>
            </a:r>
            <a:r>
              <a:rPr sz="3200" spc="-15" dirty="0">
                <a:solidFill>
                  <a:srgbClr val="548235"/>
                </a:solidFill>
                <a:latin typeface="Calibri"/>
                <a:cs typeface="Calibri"/>
              </a:rPr>
              <a:t>y</a:t>
            </a:r>
            <a:r>
              <a:rPr sz="3200" dirty="0">
                <a:solidFill>
                  <a:srgbClr val="548235"/>
                </a:solidFill>
                <a:latin typeface="Calibri"/>
                <a:cs typeface="Calibri"/>
              </a:rPr>
              <a:t> </a:t>
            </a:r>
            <a:r>
              <a:rPr sz="3200" spc="-15" dirty="0">
                <a:solidFill>
                  <a:srgbClr val="548235"/>
                </a:solidFill>
                <a:latin typeface="Calibri"/>
                <a:cs typeface="Calibri"/>
              </a:rPr>
              <a:t>th</a:t>
            </a:r>
            <a:r>
              <a:rPr sz="3200" spc="-25" dirty="0">
                <a:solidFill>
                  <a:srgbClr val="548235"/>
                </a:solidFill>
                <a:latin typeface="Calibri"/>
                <a:cs typeface="Calibri"/>
              </a:rPr>
              <a:t>e</a:t>
            </a:r>
            <a:r>
              <a:rPr sz="3200" spc="-30" dirty="0">
                <a:solidFill>
                  <a:srgbClr val="548235"/>
                </a:solidFill>
                <a:latin typeface="Calibri"/>
                <a:cs typeface="Calibri"/>
              </a:rPr>
              <a:t>m</a:t>
            </a:r>
            <a:r>
              <a:rPr sz="3200" spc="5" dirty="0">
                <a:solidFill>
                  <a:srgbClr val="548235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548235"/>
                </a:solidFill>
                <a:latin typeface="Calibri"/>
                <a:cs typeface="Calibri"/>
              </a:rPr>
              <a:t>all and </a:t>
            </a:r>
            <a:r>
              <a:rPr sz="3200" spc="-20" dirty="0">
                <a:solidFill>
                  <a:srgbClr val="548235"/>
                </a:solidFill>
                <a:latin typeface="Calibri"/>
                <a:cs typeface="Calibri"/>
              </a:rPr>
              <a:t>s</a:t>
            </a:r>
            <a:r>
              <a:rPr sz="3200" spc="-30" dirty="0">
                <a:solidFill>
                  <a:srgbClr val="548235"/>
                </a:solidFill>
                <a:latin typeface="Calibri"/>
                <a:cs typeface="Calibri"/>
              </a:rPr>
              <a:t>e</a:t>
            </a:r>
            <a:r>
              <a:rPr sz="3200" spc="-20" dirty="0">
                <a:solidFill>
                  <a:srgbClr val="548235"/>
                </a:solidFill>
                <a:latin typeface="Calibri"/>
                <a:cs typeface="Calibri"/>
              </a:rPr>
              <a:t>e</a:t>
            </a:r>
            <a:r>
              <a:rPr sz="3200" spc="-5" dirty="0">
                <a:solidFill>
                  <a:srgbClr val="548235"/>
                </a:solidFill>
                <a:latin typeface="Calibri"/>
                <a:cs typeface="Calibri"/>
              </a:rPr>
              <a:t> w</a:t>
            </a:r>
            <a:r>
              <a:rPr sz="3200" spc="5" dirty="0">
                <a:solidFill>
                  <a:srgbClr val="548235"/>
                </a:solidFill>
                <a:latin typeface="Calibri"/>
                <a:cs typeface="Calibri"/>
              </a:rPr>
              <a:t>h</a:t>
            </a:r>
            <a:r>
              <a:rPr sz="3200" spc="-25" dirty="0">
                <a:solidFill>
                  <a:srgbClr val="548235"/>
                </a:solidFill>
                <a:latin typeface="Calibri"/>
                <a:cs typeface="Calibri"/>
              </a:rPr>
              <a:t>a</a:t>
            </a:r>
            <a:r>
              <a:rPr sz="3200" spc="-15" dirty="0">
                <a:solidFill>
                  <a:srgbClr val="548235"/>
                </a:solidFill>
                <a:latin typeface="Calibri"/>
                <a:cs typeface="Calibri"/>
              </a:rPr>
              <a:t>t</a:t>
            </a:r>
            <a:r>
              <a:rPr sz="3200" dirty="0">
                <a:solidFill>
                  <a:srgbClr val="548235"/>
                </a:solidFill>
                <a:latin typeface="Calibri"/>
                <a:cs typeface="Calibri"/>
              </a:rPr>
              <a:t> </a:t>
            </a:r>
            <a:r>
              <a:rPr sz="3200" spc="-55" dirty="0">
                <a:solidFill>
                  <a:srgbClr val="548235"/>
                </a:solidFill>
                <a:latin typeface="Calibri"/>
                <a:cs typeface="Calibri"/>
              </a:rPr>
              <a:t>w</a:t>
            </a:r>
            <a:r>
              <a:rPr sz="3200" dirty="0">
                <a:solidFill>
                  <a:srgbClr val="548235"/>
                </a:solidFill>
                <a:latin typeface="Calibri"/>
                <a:cs typeface="Calibri"/>
              </a:rPr>
              <a:t>o</a:t>
            </a:r>
            <a:r>
              <a:rPr sz="3200" spc="-20" dirty="0">
                <a:solidFill>
                  <a:srgbClr val="548235"/>
                </a:solidFill>
                <a:latin typeface="Calibri"/>
                <a:cs typeface="Calibri"/>
              </a:rPr>
              <a:t>r</a:t>
            </a:r>
            <a:r>
              <a:rPr sz="3200" spc="-55" dirty="0">
                <a:solidFill>
                  <a:srgbClr val="548235"/>
                </a:solidFill>
                <a:latin typeface="Calibri"/>
                <a:cs typeface="Calibri"/>
              </a:rPr>
              <a:t>k</a:t>
            </a:r>
            <a:r>
              <a:rPr sz="3200" dirty="0">
                <a:solidFill>
                  <a:srgbClr val="548235"/>
                </a:solidFill>
                <a:latin typeface="Calibri"/>
                <a:cs typeface="Calibri"/>
              </a:rPr>
              <a:t>s </a:t>
            </a:r>
            <a:r>
              <a:rPr sz="3200" spc="5" dirty="0">
                <a:solidFill>
                  <a:srgbClr val="548235"/>
                </a:solidFill>
                <a:latin typeface="Calibri"/>
                <a:cs typeface="Calibri"/>
              </a:rPr>
              <a:t>b</a:t>
            </a:r>
            <a:r>
              <a:rPr sz="3200" spc="-30" dirty="0">
                <a:solidFill>
                  <a:srgbClr val="548235"/>
                </a:solidFill>
                <a:latin typeface="Calibri"/>
                <a:cs typeface="Calibri"/>
              </a:rPr>
              <a:t>e</a:t>
            </a:r>
            <a:r>
              <a:rPr sz="3200" spc="-40" dirty="0">
                <a:solidFill>
                  <a:srgbClr val="548235"/>
                </a:solidFill>
                <a:latin typeface="Calibri"/>
                <a:cs typeface="Calibri"/>
              </a:rPr>
              <a:t>s</a:t>
            </a:r>
            <a:r>
              <a:rPr sz="3200" spc="-15" dirty="0">
                <a:solidFill>
                  <a:srgbClr val="548235"/>
                </a:solidFill>
                <a:latin typeface="Calibri"/>
                <a:cs typeface="Calibri"/>
              </a:rPr>
              <a:t>t</a:t>
            </a:r>
            <a:r>
              <a:rPr sz="3200" dirty="0">
                <a:solidFill>
                  <a:srgbClr val="548235"/>
                </a:solidFill>
                <a:latin typeface="Calibri"/>
                <a:cs typeface="Calibri"/>
              </a:rPr>
              <a:t> </a:t>
            </a:r>
            <a:r>
              <a:rPr sz="3200" spc="-70" dirty="0">
                <a:solidFill>
                  <a:srgbClr val="548235"/>
                </a:solidFill>
                <a:latin typeface="Calibri"/>
                <a:cs typeface="Calibri"/>
              </a:rPr>
              <a:t>f</a:t>
            </a:r>
            <a:r>
              <a:rPr sz="3200" dirty="0">
                <a:solidFill>
                  <a:srgbClr val="548235"/>
                </a:solidFill>
                <a:latin typeface="Calibri"/>
                <a:cs typeface="Calibri"/>
              </a:rPr>
              <a:t>o</a:t>
            </a:r>
            <a:r>
              <a:rPr sz="3200" spc="-15" dirty="0">
                <a:solidFill>
                  <a:srgbClr val="548235"/>
                </a:solidFill>
                <a:latin typeface="Calibri"/>
                <a:cs typeface="Calibri"/>
              </a:rPr>
              <a:t>r</a:t>
            </a:r>
            <a:r>
              <a:rPr sz="3200" spc="-5" dirty="0">
                <a:solidFill>
                  <a:srgbClr val="548235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548235"/>
                </a:solidFill>
                <a:latin typeface="Calibri"/>
                <a:cs typeface="Calibri"/>
              </a:rPr>
              <a:t>o</a:t>
            </a:r>
            <a:r>
              <a:rPr sz="3200" spc="5" dirty="0">
                <a:solidFill>
                  <a:srgbClr val="548235"/>
                </a:solidFill>
                <a:latin typeface="Calibri"/>
                <a:cs typeface="Calibri"/>
              </a:rPr>
              <a:t>u</a:t>
            </a:r>
            <a:r>
              <a:rPr sz="3200" spc="-15" dirty="0">
                <a:solidFill>
                  <a:srgbClr val="548235"/>
                </a:solidFill>
                <a:latin typeface="Calibri"/>
                <a:cs typeface="Calibri"/>
              </a:rPr>
              <a:t>r</a:t>
            </a:r>
            <a:r>
              <a:rPr sz="3200" spc="-5" dirty="0">
                <a:solidFill>
                  <a:srgbClr val="548235"/>
                </a:solidFill>
                <a:latin typeface="Calibri"/>
                <a:cs typeface="Calibri"/>
              </a:rPr>
              <a:t> </a:t>
            </a:r>
            <a:r>
              <a:rPr sz="3200" spc="5" dirty="0">
                <a:solidFill>
                  <a:srgbClr val="548235"/>
                </a:solidFill>
                <a:latin typeface="Calibri"/>
                <a:cs typeface="Calibri"/>
              </a:rPr>
              <a:t>d</a:t>
            </a:r>
            <a:r>
              <a:rPr sz="3200" spc="-25" dirty="0">
                <a:solidFill>
                  <a:srgbClr val="548235"/>
                </a:solidFill>
                <a:latin typeface="Calibri"/>
                <a:cs typeface="Calibri"/>
              </a:rPr>
              <a:t>a</a:t>
            </a:r>
            <a:r>
              <a:rPr sz="3200" spc="-55" dirty="0">
                <a:solidFill>
                  <a:srgbClr val="548235"/>
                </a:solidFill>
                <a:latin typeface="Calibri"/>
                <a:cs typeface="Calibri"/>
              </a:rPr>
              <a:t>t</a:t>
            </a:r>
            <a:r>
              <a:rPr sz="3200" dirty="0">
                <a:solidFill>
                  <a:srgbClr val="548235"/>
                </a:solidFill>
                <a:latin typeface="Calibri"/>
                <a:cs typeface="Calibri"/>
              </a:rPr>
              <a:t>a</a:t>
            </a:r>
            <a:r>
              <a:rPr sz="3200" spc="5" dirty="0">
                <a:solidFill>
                  <a:srgbClr val="548235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548235"/>
                </a:solidFill>
                <a:latin typeface="Calibri"/>
                <a:cs typeface="Calibri"/>
              </a:rPr>
              <a:t>/ </a:t>
            </a:r>
            <a:r>
              <a:rPr sz="3200" spc="-55" dirty="0">
                <a:solidFill>
                  <a:srgbClr val="548235"/>
                </a:solidFill>
                <a:latin typeface="Calibri"/>
                <a:cs typeface="Calibri"/>
              </a:rPr>
              <a:t>t</a:t>
            </a:r>
            <a:r>
              <a:rPr sz="3200" spc="5" dirty="0">
                <a:solidFill>
                  <a:srgbClr val="548235"/>
                </a:solidFill>
                <a:latin typeface="Calibri"/>
                <a:cs typeface="Calibri"/>
              </a:rPr>
              <a:t>a</a:t>
            </a:r>
            <a:r>
              <a:rPr sz="3200" spc="-20" dirty="0">
                <a:solidFill>
                  <a:srgbClr val="548235"/>
                </a:solidFill>
                <a:latin typeface="Calibri"/>
                <a:cs typeface="Calibri"/>
              </a:rPr>
              <a:t>s</a:t>
            </a:r>
            <a:r>
              <a:rPr sz="3200" spc="-25" dirty="0">
                <a:solidFill>
                  <a:srgbClr val="548235"/>
                </a:solidFill>
                <a:latin typeface="Calibri"/>
                <a:cs typeface="Calibri"/>
              </a:rPr>
              <a:t>k</a:t>
            </a:r>
            <a:r>
              <a:rPr sz="3200" dirty="0">
                <a:solidFill>
                  <a:srgbClr val="548235"/>
                </a:solidFill>
                <a:latin typeface="Calibri"/>
                <a:cs typeface="Calibri"/>
              </a:rPr>
              <a:t>.</a:t>
            </a:r>
            <a:endParaRPr sz="32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3485705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44D157E0-0B39-4ED6-8892-FF7BFB4BD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76</a:t>
            </a:fld>
            <a:endParaRPr lang="en-US" dirty="0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FAEAFEF1-9F8D-4570-B172-0A57C680ACBC}"/>
              </a:ext>
            </a:extLst>
          </p:cNvPr>
          <p:cNvSpPr txBox="1">
            <a:spLocks/>
          </p:cNvSpPr>
          <p:nvPr/>
        </p:nvSpPr>
        <p:spPr>
          <a:xfrm>
            <a:off x="90834" y="346988"/>
            <a:ext cx="11196322" cy="6001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algn="l" defTabSz="914126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799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431800" algn="ctr">
              <a:lnSpc>
                <a:spcPct val="100000"/>
              </a:lnSpc>
            </a:pPr>
            <a:r>
              <a:rPr lang="en-US" sz="3900" b="1" spc="35" dirty="0">
                <a:solidFill>
                  <a:schemeClr val="bg2">
                    <a:lumMod val="50000"/>
                  </a:schemeClr>
                </a:solidFill>
                <a:latin typeface="Calibri Light"/>
                <a:cs typeface="Calibri Light"/>
              </a:rPr>
              <a:t>Nearest Neighbor</a:t>
            </a:r>
            <a:endParaRPr lang="en-US" sz="4000" b="1" dirty="0">
              <a:solidFill>
                <a:schemeClr val="bg2">
                  <a:lumMod val="50000"/>
                </a:schemeClr>
              </a:solidFill>
              <a:latin typeface="Calibri Light"/>
              <a:cs typeface="Calibri Light"/>
            </a:endParaRPr>
          </a:p>
        </p:txBody>
      </p:sp>
      <p:sp>
        <p:nvSpPr>
          <p:cNvPr id="4" name="object 7">
            <a:extLst>
              <a:ext uri="{FF2B5EF4-FFF2-40B4-BE49-F238E27FC236}">
                <a16:creationId xmlns:a16="http://schemas.microsoft.com/office/drawing/2014/main" id="{FFD5A61C-D395-444F-B613-988A364DFE9E}"/>
              </a:ext>
            </a:extLst>
          </p:cNvPr>
          <p:cNvSpPr txBox="1"/>
          <p:nvPr/>
        </p:nvSpPr>
        <p:spPr>
          <a:xfrm>
            <a:off x="1104867" y="1914619"/>
            <a:ext cx="4836971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84200" indent="-5715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zh-TW" sz="3600" spc="-10" dirty="0">
                <a:latin typeface="Calibri"/>
                <a:cs typeface="Calibri"/>
              </a:rPr>
              <a:t>Hyperparameters</a:t>
            </a:r>
            <a:endParaRPr sz="3600" dirty="0">
              <a:latin typeface="Calibri"/>
              <a:cs typeface="Calibri"/>
            </a:endParaRPr>
          </a:p>
        </p:txBody>
      </p:sp>
      <p:sp>
        <p:nvSpPr>
          <p:cNvPr id="12" name="object 7">
            <a:extLst>
              <a:ext uri="{FF2B5EF4-FFF2-40B4-BE49-F238E27FC236}">
                <a16:creationId xmlns:a16="http://schemas.microsoft.com/office/drawing/2014/main" id="{B757A5E3-013E-49DD-A173-E29AC0B95953}"/>
              </a:ext>
            </a:extLst>
          </p:cNvPr>
          <p:cNvSpPr txBox="1"/>
          <p:nvPr/>
        </p:nvSpPr>
        <p:spPr>
          <a:xfrm>
            <a:off x="1104865" y="3152001"/>
            <a:ext cx="9229759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84200" indent="-5715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zh-TW" sz="3600" spc="-10" dirty="0">
                <a:latin typeface="Calibri"/>
                <a:cs typeface="Calibri"/>
              </a:rPr>
              <a:t>These parameters are problem dependent.</a:t>
            </a:r>
            <a:endParaRPr sz="3600" dirty="0">
              <a:latin typeface="Calibri"/>
              <a:cs typeface="Calibri"/>
            </a:endParaRPr>
          </a:p>
        </p:txBody>
      </p:sp>
      <p:sp>
        <p:nvSpPr>
          <p:cNvPr id="13" name="object 7">
            <a:extLst>
              <a:ext uri="{FF2B5EF4-FFF2-40B4-BE49-F238E27FC236}">
                <a16:creationId xmlns:a16="http://schemas.microsoft.com/office/drawing/2014/main" id="{C22A2ECD-FA5B-4A94-9C9B-49B7829D1B35}"/>
              </a:ext>
            </a:extLst>
          </p:cNvPr>
          <p:cNvSpPr txBox="1"/>
          <p:nvPr/>
        </p:nvSpPr>
        <p:spPr>
          <a:xfrm>
            <a:off x="1104865" y="4637901"/>
            <a:ext cx="9229759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84200" indent="-5715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zh-TW" sz="3600" spc="-10" dirty="0">
                <a:latin typeface="Calibri"/>
                <a:cs typeface="Calibri"/>
              </a:rPr>
              <a:t>How do we choose these </a:t>
            </a:r>
            <a:r>
              <a:rPr lang="en-US" altLang="zh-TW" sz="3600" spc="-10" dirty="0" err="1">
                <a:latin typeface="Calibri"/>
                <a:cs typeface="Calibri"/>
              </a:rPr>
              <a:t>hyperpatrameters</a:t>
            </a:r>
            <a:r>
              <a:rPr lang="en-US" altLang="zh-TW" sz="3600" spc="-10" dirty="0">
                <a:latin typeface="Calibri"/>
                <a:cs typeface="Calibri"/>
              </a:rPr>
              <a:t>?</a:t>
            </a:r>
            <a:endParaRPr sz="3600" dirty="0">
              <a:latin typeface="Calibri"/>
              <a:cs typeface="Calibri"/>
            </a:endParaRPr>
          </a:p>
        </p:txBody>
      </p:sp>
      <p:sp>
        <p:nvSpPr>
          <p:cNvPr id="14" name="object 7">
            <a:extLst>
              <a:ext uri="{FF2B5EF4-FFF2-40B4-BE49-F238E27FC236}">
                <a16:creationId xmlns:a16="http://schemas.microsoft.com/office/drawing/2014/main" id="{88864954-AB13-429B-80B1-3598B21D1EDB}"/>
              </a:ext>
            </a:extLst>
          </p:cNvPr>
          <p:cNvSpPr txBox="1"/>
          <p:nvPr/>
        </p:nvSpPr>
        <p:spPr>
          <a:xfrm>
            <a:off x="6572218" y="1304097"/>
            <a:ext cx="2257458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altLang="zh-TW" sz="3600" spc="-10" dirty="0">
                <a:latin typeface="Calibri"/>
                <a:cs typeface="Calibri"/>
              </a:rPr>
              <a:t>L1</a:t>
            </a:r>
            <a:r>
              <a:rPr lang="zh-TW" altLang="en-US" sz="3600" spc="-10" dirty="0">
                <a:latin typeface="Calibri"/>
                <a:cs typeface="Calibri"/>
              </a:rPr>
              <a:t> </a:t>
            </a:r>
            <a:r>
              <a:rPr lang="en-US" altLang="zh-TW" sz="3600" spc="-10" dirty="0">
                <a:latin typeface="Calibri"/>
                <a:cs typeface="Calibri"/>
              </a:rPr>
              <a:t>distance:</a:t>
            </a:r>
            <a:endParaRPr sz="3600" dirty="0">
              <a:latin typeface="Calibri"/>
              <a:cs typeface="Calibri"/>
            </a:endParaRPr>
          </a:p>
        </p:txBody>
      </p:sp>
      <p:sp>
        <p:nvSpPr>
          <p:cNvPr id="15" name="object 7">
            <a:extLst>
              <a:ext uri="{FF2B5EF4-FFF2-40B4-BE49-F238E27FC236}">
                <a16:creationId xmlns:a16="http://schemas.microsoft.com/office/drawing/2014/main" id="{75A1C104-CD74-4E4A-906F-3B3CA7B5D38C}"/>
              </a:ext>
            </a:extLst>
          </p:cNvPr>
          <p:cNvSpPr txBox="1"/>
          <p:nvPr/>
        </p:nvSpPr>
        <p:spPr>
          <a:xfrm>
            <a:off x="6572218" y="1854225"/>
            <a:ext cx="2257458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altLang="zh-TW" sz="3600" spc="-10" dirty="0">
                <a:latin typeface="Calibri"/>
                <a:cs typeface="Calibri"/>
              </a:rPr>
              <a:t>L2</a:t>
            </a:r>
            <a:r>
              <a:rPr lang="zh-TW" altLang="en-US" sz="3600" spc="-10" dirty="0">
                <a:latin typeface="Calibri"/>
                <a:cs typeface="Calibri"/>
              </a:rPr>
              <a:t> </a:t>
            </a:r>
            <a:r>
              <a:rPr lang="en-US" altLang="zh-TW" sz="3600" spc="-10" dirty="0">
                <a:latin typeface="Calibri"/>
                <a:cs typeface="Calibri"/>
              </a:rPr>
              <a:t>distance:</a:t>
            </a:r>
            <a:endParaRPr sz="3600" dirty="0">
              <a:latin typeface="Calibri"/>
              <a:cs typeface="Calibri"/>
            </a:endParaRPr>
          </a:p>
        </p:txBody>
      </p:sp>
      <p:sp>
        <p:nvSpPr>
          <p:cNvPr id="16" name="object 7">
            <a:extLst>
              <a:ext uri="{FF2B5EF4-FFF2-40B4-BE49-F238E27FC236}">
                <a16:creationId xmlns:a16="http://schemas.microsoft.com/office/drawing/2014/main" id="{491AEBC9-23FC-4BA7-9F47-E0D884812E9A}"/>
              </a:ext>
            </a:extLst>
          </p:cNvPr>
          <p:cNvSpPr txBox="1"/>
          <p:nvPr/>
        </p:nvSpPr>
        <p:spPr>
          <a:xfrm>
            <a:off x="6572217" y="2468617"/>
            <a:ext cx="3328241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altLang="zh-TW" sz="3600" spc="-10" dirty="0">
                <a:latin typeface="Calibri"/>
                <a:cs typeface="Calibri"/>
              </a:rPr>
              <a:t>No. of Neighbors:</a:t>
            </a:r>
            <a:endParaRPr sz="3600" dirty="0">
              <a:latin typeface="Calibri"/>
              <a:cs typeface="Calibri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6184D96E-E7C6-4DC1-B62B-2B7EB8BB10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6675" y="1344254"/>
            <a:ext cx="1247949" cy="523948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3A11A831-30C5-4EAF-94FE-AD6CE562F6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3956" y="1916671"/>
            <a:ext cx="1810003" cy="562053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6211CC64-85D7-46F6-9563-2A5618462E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0458" y="2495836"/>
            <a:ext cx="362001" cy="543001"/>
          </a:xfrm>
          <a:prstGeom prst="rect">
            <a:avLst/>
          </a:prstGeom>
        </p:spPr>
      </p:pic>
      <p:sp>
        <p:nvSpPr>
          <p:cNvPr id="21" name="左大括弧 20">
            <a:extLst>
              <a:ext uri="{FF2B5EF4-FFF2-40B4-BE49-F238E27FC236}">
                <a16:creationId xmlns:a16="http://schemas.microsoft.com/office/drawing/2014/main" id="{A21CB06A-BD37-4773-A2CA-8DC387357018}"/>
              </a:ext>
            </a:extLst>
          </p:cNvPr>
          <p:cNvSpPr/>
          <p:nvPr/>
        </p:nvSpPr>
        <p:spPr>
          <a:xfrm>
            <a:off x="5540022" y="1455124"/>
            <a:ext cx="297945" cy="1472988"/>
          </a:xfrm>
          <a:prstGeom prst="leftBrace">
            <a:avLst>
              <a:gd name="adj1" fmla="val 55138"/>
              <a:gd name="adj2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258955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B72B93F0-90BE-422E-AC80-AFB44E82A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77</a:t>
            </a:fld>
            <a:endParaRPr lang="en-US" dirty="0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BDDE1416-5AD6-464E-A510-FB37E8A6D43E}"/>
              </a:ext>
            </a:extLst>
          </p:cNvPr>
          <p:cNvSpPr txBox="1">
            <a:spLocks/>
          </p:cNvSpPr>
          <p:nvPr/>
        </p:nvSpPr>
        <p:spPr>
          <a:xfrm>
            <a:off x="497838" y="402714"/>
            <a:ext cx="11196322" cy="787887"/>
          </a:xfrm>
          <a:prstGeom prst="rect">
            <a:avLst/>
          </a:prstGeom>
        </p:spPr>
        <p:txBody>
          <a:bodyPr vert="horz" wrap="square" lIns="0" tIns="48874" rIns="0" bIns="0" rtlCol="0">
            <a:spAutoFit/>
          </a:bodyPr>
          <a:lstStyle>
            <a:lvl1pPr algn="l" defTabSz="914126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799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431800">
              <a:lnSpc>
                <a:spcPct val="100000"/>
              </a:lnSpc>
            </a:pPr>
            <a:r>
              <a:rPr lang="en-US" spc="-20" dirty="0">
                <a:solidFill>
                  <a:schemeClr val="tx1"/>
                </a:solidFill>
              </a:rPr>
              <a:t>S</a:t>
            </a:r>
            <a:r>
              <a:rPr lang="en-US" spc="-40" dirty="0">
                <a:solidFill>
                  <a:schemeClr val="tx1"/>
                </a:solidFill>
              </a:rPr>
              <a:t>e</a:t>
            </a:r>
            <a:r>
              <a:rPr lang="en-US" spc="-75" dirty="0">
                <a:solidFill>
                  <a:schemeClr val="tx1"/>
                </a:solidFill>
              </a:rPr>
              <a:t>t</a:t>
            </a:r>
            <a:r>
              <a:rPr lang="en-US" spc="-20" dirty="0">
                <a:solidFill>
                  <a:schemeClr val="tx1"/>
                </a:solidFill>
              </a:rPr>
              <a:t>t</a:t>
            </a:r>
            <a:r>
              <a:rPr lang="en-US" spc="-5" dirty="0">
                <a:solidFill>
                  <a:schemeClr val="tx1"/>
                </a:solidFill>
              </a:rPr>
              <a:t>i</a:t>
            </a:r>
            <a:r>
              <a:rPr lang="en-US" spc="-30" dirty="0">
                <a:solidFill>
                  <a:schemeClr val="tx1"/>
                </a:solidFill>
              </a:rPr>
              <a:t>n</a:t>
            </a:r>
            <a:r>
              <a:rPr lang="en-US" spc="-20" dirty="0">
                <a:solidFill>
                  <a:schemeClr val="tx1"/>
                </a:solidFill>
              </a:rPr>
              <a:t>g</a:t>
            </a:r>
            <a:r>
              <a:rPr lang="en-US" spc="-10" dirty="0">
                <a:solidFill>
                  <a:schemeClr val="tx1"/>
                </a:solidFill>
              </a:rPr>
              <a:t> </a:t>
            </a:r>
            <a:r>
              <a:rPr lang="en-US" spc="-25" dirty="0">
                <a:solidFill>
                  <a:schemeClr val="tx1"/>
                </a:solidFill>
              </a:rPr>
              <a:t>Hyperp</a:t>
            </a:r>
            <a:r>
              <a:rPr lang="en-US" spc="-20" dirty="0">
                <a:solidFill>
                  <a:schemeClr val="tx1"/>
                </a:solidFill>
              </a:rPr>
              <a:t>a</a:t>
            </a:r>
            <a:r>
              <a:rPr lang="en-US" spc="-100" dirty="0">
                <a:solidFill>
                  <a:schemeClr val="tx1"/>
                </a:solidFill>
              </a:rPr>
              <a:t>r</a:t>
            </a:r>
            <a:r>
              <a:rPr lang="en-US" spc="-20" dirty="0">
                <a:solidFill>
                  <a:schemeClr val="tx1"/>
                </a:solidFill>
              </a:rPr>
              <a:t>a</a:t>
            </a:r>
            <a:r>
              <a:rPr lang="en-US" spc="-5" dirty="0">
                <a:solidFill>
                  <a:schemeClr val="tx1"/>
                </a:solidFill>
              </a:rPr>
              <a:t>m</a:t>
            </a:r>
            <a:r>
              <a:rPr lang="en-US" spc="-20" dirty="0">
                <a:solidFill>
                  <a:schemeClr val="tx1"/>
                </a:solidFill>
              </a:rPr>
              <a:t>e</a:t>
            </a:r>
            <a:r>
              <a:rPr lang="en-US" spc="-55" dirty="0">
                <a:solidFill>
                  <a:schemeClr val="tx1"/>
                </a:solidFill>
              </a:rPr>
              <a:t>t</a:t>
            </a:r>
            <a:r>
              <a:rPr lang="en-US" spc="-25" dirty="0">
                <a:solidFill>
                  <a:schemeClr val="tx1"/>
                </a:solidFill>
              </a:rPr>
              <a:t>e</a:t>
            </a:r>
            <a:r>
              <a:rPr lang="en-US" spc="-100" dirty="0">
                <a:solidFill>
                  <a:schemeClr val="tx1"/>
                </a:solidFill>
              </a:rPr>
              <a:t>r</a:t>
            </a:r>
            <a:r>
              <a:rPr lang="en-US" spc="-20" dirty="0">
                <a:solidFill>
                  <a:schemeClr val="tx1"/>
                </a:solidFill>
              </a:rPr>
              <a:t>s</a:t>
            </a: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3A6F0E6D-6000-4CE4-909B-AC2254F9F71E}"/>
              </a:ext>
            </a:extLst>
          </p:cNvPr>
          <p:cNvSpPr txBox="1"/>
          <p:nvPr/>
        </p:nvSpPr>
        <p:spPr>
          <a:xfrm>
            <a:off x="411189" y="1324248"/>
            <a:ext cx="4780280" cy="673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699"/>
              </a:lnSpc>
            </a:pPr>
            <a:r>
              <a:rPr sz="2400" b="1" spc="-15" dirty="0">
                <a:latin typeface="Calibri"/>
                <a:cs typeface="Calibri"/>
              </a:rPr>
              <a:t>Id</a:t>
            </a:r>
            <a:r>
              <a:rPr sz="2400" b="1" spc="5" dirty="0">
                <a:latin typeface="Calibri"/>
                <a:cs typeface="Calibri"/>
              </a:rPr>
              <a:t>e</a:t>
            </a:r>
            <a:r>
              <a:rPr sz="2400" b="1" spc="-15" dirty="0">
                <a:latin typeface="Calibri"/>
                <a:cs typeface="Calibri"/>
              </a:rPr>
              <a:t>a</a:t>
            </a:r>
            <a:r>
              <a:rPr sz="2400" b="1" spc="-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#</a:t>
            </a:r>
            <a:r>
              <a:rPr sz="2400" b="1" spc="-20" dirty="0">
                <a:latin typeface="Calibri"/>
                <a:cs typeface="Calibri"/>
              </a:rPr>
              <a:t>1</a:t>
            </a:r>
            <a:r>
              <a:rPr sz="2400" spc="-10" dirty="0">
                <a:latin typeface="Calibri"/>
                <a:cs typeface="Calibri"/>
              </a:rPr>
              <a:t>: </a:t>
            </a:r>
            <a:r>
              <a:rPr sz="2400" spc="-5" dirty="0">
                <a:latin typeface="Calibri"/>
                <a:cs typeface="Calibri"/>
              </a:rPr>
              <a:t>C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5" dirty="0">
                <a:latin typeface="Calibri"/>
                <a:cs typeface="Calibri"/>
              </a:rPr>
              <a:t>oos</a:t>
            </a:r>
            <a:r>
              <a:rPr sz="2400" spc="-15" dirty="0">
                <a:latin typeface="Calibri"/>
                <a:cs typeface="Calibri"/>
              </a:rPr>
              <a:t>e </a:t>
            </a:r>
            <a:r>
              <a:rPr sz="2400" spc="-45" dirty="0">
                <a:latin typeface="Calibri"/>
                <a:cs typeface="Calibri"/>
              </a:rPr>
              <a:t>h</a:t>
            </a:r>
            <a:r>
              <a:rPr sz="2400" spc="-15" dirty="0">
                <a:latin typeface="Calibri"/>
                <a:cs typeface="Calibri"/>
              </a:rPr>
              <a:t>y</a:t>
            </a:r>
            <a:r>
              <a:rPr sz="2400" dirty="0">
                <a:latin typeface="Calibri"/>
                <a:cs typeface="Calibri"/>
              </a:rPr>
              <a:t>p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rpa</a:t>
            </a:r>
            <a:r>
              <a:rPr sz="2400" spc="-60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25" dirty="0">
                <a:latin typeface="Calibri"/>
                <a:cs typeface="Calibri"/>
              </a:rPr>
              <a:t>m</a:t>
            </a:r>
            <a:r>
              <a:rPr sz="2400" spc="-35" dirty="0">
                <a:latin typeface="Calibri"/>
                <a:cs typeface="Calibri"/>
              </a:rPr>
              <a:t>e</a:t>
            </a:r>
            <a:r>
              <a:rPr sz="2400" spc="-40" dirty="0">
                <a:latin typeface="Calibri"/>
                <a:cs typeface="Calibri"/>
              </a:rPr>
              <a:t>t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55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25" dirty="0">
                <a:latin typeface="Calibri"/>
                <a:cs typeface="Calibri"/>
              </a:rPr>
              <a:t>a</a:t>
            </a:r>
            <a:r>
              <a:rPr sz="2400" spc="-10" dirty="0">
                <a:latin typeface="Calibri"/>
                <a:cs typeface="Calibri"/>
              </a:rPr>
              <a:t>t </a:t>
            </a:r>
            <a:r>
              <a:rPr sz="2400" spc="-45" dirty="0">
                <a:latin typeface="Calibri"/>
                <a:cs typeface="Calibri"/>
              </a:rPr>
              <a:t>w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rk </a:t>
            </a:r>
            <a:r>
              <a:rPr sz="2400" dirty="0">
                <a:latin typeface="Calibri"/>
                <a:cs typeface="Calibri"/>
              </a:rPr>
              <a:t>b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30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t 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15" dirty="0">
                <a:latin typeface="Calibri"/>
                <a:cs typeface="Calibri"/>
              </a:rPr>
              <a:t>e </a:t>
            </a:r>
            <a:r>
              <a:rPr sz="2400" dirty="0">
                <a:latin typeface="Calibri"/>
                <a:cs typeface="Calibri"/>
              </a:rPr>
              <a:t>d</a:t>
            </a:r>
            <a:r>
              <a:rPr sz="2400" spc="-25" dirty="0">
                <a:latin typeface="Calibri"/>
                <a:cs typeface="Calibri"/>
              </a:rPr>
              <a:t>a</a:t>
            </a:r>
            <a:r>
              <a:rPr sz="2400" spc="-4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a</a:t>
            </a:r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83F9CC49-AF81-4EA0-9541-DF6A8D5C2FE8}"/>
              </a:ext>
            </a:extLst>
          </p:cNvPr>
          <p:cNvSpPr txBox="1"/>
          <p:nvPr/>
        </p:nvSpPr>
        <p:spPr>
          <a:xfrm>
            <a:off x="464078" y="2200031"/>
            <a:ext cx="10376535" cy="525145"/>
          </a:xfrm>
          <a:prstGeom prst="rect">
            <a:avLst/>
          </a:prstGeom>
          <a:solidFill>
            <a:srgbClr val="D9EAD3"/>
          </a:solidFill>
          <a:ln w="1905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2400" spc="-175" dirty="0">
                <a:latin typeface="Calibri"/>
                <a:cs typeface="Calibri"/>
              </a:rPr>
              <a:t>Y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u</a:t>
            </a:r>
            <a:r>
              <a:rPr sz="2400" spc="-1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 D</a:t>
            </a:r>
            <a:r>
              <a:rPr sz="2400" spc="-25" dirty="0">
                <a:latin typeface="Calibri"/>
                <a:cs typeface="Calibri"/>
              </a:rPr>
              <a:t>a</a:t>
            </a:r>
            <a:r>
              <a:rPr sz="2400" spc="-4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s</a:t>
            </a:r>
            <a:r>
              <a:rPr sz="2400" spc="-35" dirty="0">
                <a:latin typeface="Calibri"/>
                <a:cs typeface="Calibri"/>
              </a:rPr>
              <a:t>e</a:t>
            </a:r>
            <a:r>
              <a:rPr sz="2400" spc="-10" dirty="0">
                <a:latin typeface="Calibri"/>
                <a:cs typeface="Calibri"/>
              </a:rPr>
              <a:t>t</a:t>
            </a:r>
            <a:endParaRPr sz="24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1081774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A325DA71-EF07-4145-8CD9-E7880BF06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78</a:t>
            </a:fld>
            <a:endParaRPr lang="en-US" dirty="0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B402A754-FA00-4F56-827E-2D658703DE26}"/>
              </a:ext>
            </a:extLst>
          </p:cNvPr>
          <p:cNvSpPr txBox="1">
            <a:spLocks/>
          </p:cNvSpPr>
          <p:nvPr/>
        </p:nvSpPr>
        <p:spPr>
          <a:xfrm>
            <a:off x="497838" y="402714"/>
            <a:ext cx="11196322" cy="787887"/>
          </a:xfrm>
          <a:prstGeom prst="rect">
            <a:avLst/>
          </a:prstGeom>
        </p:spPr>
        <p:txBody>
          <a:bodyPr vert="horz" wrap="square" lIns="0" tIns="48874" rIns="0" bIns="0" rtlCol="0">
            <a:spAutoFit/>
          </a:bodyPr>
          <a:lstStyle>
            <a:lvl1pPr algn="l" defTabSz="914126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799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431800">
              <a:lnSpc>
                <a:spcPct val="100000"/>
              </a:lnSpc>
            </a:pPr>
            <a:r>
              <a:rPr lang="en-US" spc="-20" dirty="0">
                <a:solidFill>
                  <a:schemeClr val="tx1"/>
                </a:solidFill>
              </a:rPr>
              <a:t>S</a:t>
            </a:r>
            <a:r>
              <a:rPr lang="en-US" spc="-40" dirty="0">
                <a:solidFill>
                  <a:schemeClr val="tx1"/>
                </a:solidFill>
              </a:rPr>
              <a:t>e</a:t>
            </a:r>
            <a:r>
              <a:rPr lang="en-US" spc="-75" dirty="0">
                <a:solidFill>
                  <a:schemeClr val="tx1"/>
                </a:solidFill>
              </a:rPr>
              <a:t>t</a:t>
            </a:r>
            <a:r>
              <a:rPr lang="en-US" spc="-20" dirty="0">
                <a:solidFill>
                  <a:schemeClr val="tx1"/>
                </a:solidFill>
              </a:rPr>
              <a:t>t</a:t>
            </a:r>
            <a:r>
              <a:rPr lang="en-US" spc="-5" dirty="0">
                <a:solidFill>
                  <a:schemeClr val="tx1"/>
                </a:solidFill>
              </a:rPr>
              <a:t>i</a:t>
            </a:r>
            <a:r>
              <a:rPr lang="en-US" spc="-30" dirty="0">
                <a:solidFill>
                  <a:schemeClr val="tx1"/>
                </a:solidFill>
              </a:rPr>
              <a:t>n</a:t>
            </a:r>
            <a:r>
              <a:rPr lang="en-US" spc="-20" dirty="0">
                <a:solidFill>
                  <a:schemeClr val="tx1"/>
                </a:solidFill>
              </a:rPr>
              <a:t>g</a:t>
            </a:r>
            <a:r>
              <a:rPr lang="en-US" spc="-10" dirty="0">
                <a:solidFill>
                  <a:schemeClr val="tx1"/>
                </a:solidFill>
              </a:rPr>
              <a:t> </a:t>
            </a:r>
            <a:r>
              <a:rPr lang="en-US" spc="-25" dirty="0">
                <a:solidFill>
                  <a:schemeClr val="tx1"/>
                </a:solidFill>
              </a:rPr>
              <a:t>Hyperp</a:t>
            </a:r>
            <a:r>
              <a:rPr lang="en-US" spc="-20" dirty="0">
                <a:solidFill>
                  <a:schemeClr val="tx1"/>
                </a:solidFill>
              </a:rPr>
              <a:t>a</a:t>
            </a:r>
            <a:r>
              <a:rPr lang="en-US" spc="-100" dirty="0">
                <a:solidFill>
                  <a:schemeClr val="tx1"/>
                </a:solidFill>
              </a:rPr>
              <a:t>r</a:t>
            </a:r>
            <a:r>
              <a:rPr lang="en-US" spc="-20" dirty="0">
                <a:solidFill>
                  <a:schemeClr val="tx1"/>
                </a:solidFill>
              </a:rPr>
              <a:t>a</a:t>
            </a:r>
            <a:r>
              <a:rPr lang="en-US" spc="-5" dirty="0">
                <a:solidFill>
                  <a:schemeClr val="tx1"/>
                </a:solidFill>
              </a:rPr>
              <a:t>m</a:t>
            </a:r>
            <a:r>
              <a:rPr lang="en-US" spc="-20" dirty="0">
                <a:solidFill>
                  <a:schemeClr val="tx1"/>
                </a:solidFill>
              </a:rPr>
              <a:t>e</a:t>
            </a:r>
            <a:r>
              <a:rPr lang="en-US" spc="-55" dirty="0">
                <a:solidFill>
                  <a:schemeClr val="tx1"/>
                </a:solidFill>
              </a:rPr>
              <a:t>t</a:t>
            </a:r>
            <a:r>
              <a:rPr lang="en-US" spc="-25" dirty="0">
                <a:solidFill>
                  <a:schemeClr val="tx1"/>
                </a:solidFill>
              </a:rPr>
              <a:t>e</a:t>
            </a:r>
            <a:r>
              <a:rPr lang="en-US" spc="-100" dirty="0">
                <a:solidFill>
                  <a:schemeClr val="tx1"/>
                </a:solidFill>
              </a:rPr>
              <a:t>r</a:t>
            </a:r>
            <a:r>
              <a:rPr lang="en-US" spc="-20" dirty="0">
                <a:solidFill>
                  <a:schemeClr val="tx1"/>
                </a:solidFill>
              </a:rPr>
              <a:t>s</a:t>
            </a: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3D017399-08E5-4F7F-A27C-D2BC7F51F010}"/>
              </a:ext>
            </a:extLst>
          </p:cNvPr>
          <p:cNvSpPr txBox="1"/>
          <p:nvPr/>
        </p:nvSpPr>
        <p:spPr>
          <a:xfrm>
            <a:off x="411189" y="1324248"/>
            <a:ext cx="4780280" cy="673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699"/>
              </a:lnSpc>
            </a:pPr>
            <a:r>
              <a:rPr sz="2400" b="1" spc="-15" dirty="0">
                <a:latin typeface="Calibri"/>
                <a:cs typeface="Calibri"/>
              </a:rPr>
              <a:t>Id</a:t>
            </a:r>
            <a:r>
              <a:rPr sz="2400" b="1" spc="5" dirty="0">
                <a:latin typeface="Calibri"/>
                <a:cs typeface="Calibri"/>
              </a:rPr>
              <a:t>e</a:t>
            </a:r>
            <a:r>
              <a:rPr sz="2400" b="1" spc="-15" dirty="0">
                <a:latin typeface="Calibri"/>
                <a:cs typeface="Calibri"/>
              </a:rPr>
              <a:t>a</a:t>
            </a:r>
            <a:r>
              <a:rPr sz="2400" b="1" spc="-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#</a:t>
            </a:r>
            <a:r>
              <a:rPr sz="2400" b="1" spc="-20" dirty="0">
                <a:latin typeface="Calibri"/>
                <a:cs typeface="Calibri"/>
              </a:rPr>
              <a:t>1</a:t>
            </a:r>
            <a:r>
              <a:rPr sz="2400" spc="-10" dirty="0">
                <a:latin typeface="Calibri"/>
                <a:cs typeface="Calibri"/>
              </a:rPr>
              <a:t>: </a:t>
            </a:r>
            <a:r>
              <a:rPr sz="2400" spc="-5" dirty="0">
                <a:latin typeface="Calibri"/>
                <a:cs typeface="Calibri"/>
              </a:rPr>
              <a:t>C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5" dirty="0">
                <a:latin typeface="Calibri"/>
                <a:cs typeface="Calibri"/>
              </a:rPr>
              <a:t>oos</a:t>
            </a:r>
            <a:r>
              <a:rPr sz="2400" spc="-15" dirty="0">
                <a:latin typeface="Calibri"/>
                <a:cs typeface="Calibri"/>
              </a:rPr>
              <a:t>e </a:t>
            </a:r>
            <a:r>
              <a:rPr sz="2400" spc="-45" dirty="0">
                <a:latin typeface="Calibri"/>
                <a:cs typeface="Calibri"/>
              </a:rPr>
              <a:t>h</a:t>
            </a:r>
            <a:r>
              <a:rPr sz="2400" spc="-15" dirty="0">
                <a:latin typeface="Calibri"/>
                <a:cs typeface="Calibri"/>
              </a:rPr>
              <a:t>y</a:t>
            </a:r>
            <a:r>
              <a:rPr sz="2400" dirty="0">
                <a:latin typeface="Calibri"/>
                <a:cs typeface="Calibri"/>
              </a:rPr>
              <a:t>p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rpa</a:t>
            </a:r>
            <a:r>
              <a:rPr sz="2400" spc="-60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25" dirty="0">
                <a:latin typeface="Calibri"/>
                <a:cs typeface="Calibri"/>
              </a:rPr>
              <a:t>m</a:t>
            </a:r>
            <a:r>
              <a:rPr sz="2400" spc="-35" dirty="0">
                <a:latin typeface="Calibri"/>
                <a:cs typeface="Calibri"/>
              </a:rPr>
              <a:t>e</a:t>
            </a:r>
            <a:r>
              <a:rPr sz="2400" spc="-40" dirty="0">
                <a:latin typeface="Calibri"/>
                <a:cs typeface="Calibri"/>
              </a:rPr>
              <a:t>t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55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25" dirty="0">
                <a:latin typeface="Calibri"/>
                <a:cs typeface="Calibri"/>
              </a:rPr>
              <a:t>a</a:t>
            </a:r>
            <a:r>
              <a:rPr sz="2400" spc="-10" dirty="0">
                <a:latin typeface="Calibri"/>
                <a:cs typeface="Calibri"/>
              </a:rPr>
              <a:t>t </a:t>
            </a:r>
            <a:r>
              <a:rPr sz="2400" spc="-45" dirty="0">
                <a:latin typeface="Calibri"/>
                <a:cs typeface="Calibri"/>
              </a:rPr>
              <a:t>w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rk </a:t>
            </a:r>
            <a:r>
              <a:rPr sz="2400" dirty="0">
                <a:latin typeface="Calibri"/>
                <a:cs typeface="Calibri"/>
              </a:rPr>
              <a:t>b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30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t 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15" dirty="0">
                <a:latin typeface="Calibri"/>
                <a:cs typeface="Calibri"/>
              </a:rPr>
              <a:t>e </a:t>
            </a:r>
            <a:r>
              <a:rPr sz="2400" dirty="0">
                <a:latin typeface="Calibri"/>
                <a:cs typeface="Calibri"/>
              </a:rPr>
              <a:t>d</a:t>
            </a:r>
            <a:r>
              <a:rPr sz="2400" spc="-25" dirty="0">
                <a:latin typeface="Calibri"/>
                <a:cs typeface="Calibri"/>
              </a:rPr>
              <a:t>a</a:t>
            </a:r>
            <a:r>
              <a:rPr sz="2400" spc="-4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a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EAC7DE3E-9061-4725-BB80-CF6CF1A3E7C8}"/>
              </a:ext>
            </a:extLst>
          </p:cNvPr>
          <p:cNvSpPr txBox="1"/>
          <p:nvPr/>
        </p:nvSpPr>
        <p:spPr>
          <a:xfrm>
            <a:off x="7697891" y="1309549"/>
            <a:ext cx="3142615" cy="699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699"/>
              </a:lnSpc>
            </a:pPr>
            <a:r>
              <a:rPr sz="2400" b="1" spc="-35" dirty="0">
                <a:solidFill>
                  <a:srgbClr val="FF0000"/>
                </a:solidFill>
                <a:latin typeface="Calibri"/>
                <a:cs typeface="Calibri"/>
              </a:rPr>
              <a:t>B</a:t>
            </a:r>
            <a:r>
              <a:rPr sz="2400" b="1" spc="-20" dirty="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sz="2400" b="1" spc="-5" dirty="0">
                <a:solidFill>
                  <a:srgbClr val="FF0000"/>
                </a:solidFill>
                <a:latin typeface="Calibri"/>
                <a:cs typeface="Calibri"/>
              </a:rPr>
              <a:t>D</a:t>
            </a:r>
            <a:r>
              <a:rPr sz="2400" spc="-10" dirty="0">
                <a:solidFill>
                  <a:srgbClr val="FF0000"/>
                </a:solidFill>
                <a:latin typeface="Calibri"/>
                <a:cs typeface="Calibri"/>
              </a:rPr>
              <a:t>: </a:t>
            </a:r>
            <a:r>
              <a:rPr sz="2400" spc="-15" dirty="0">
                <a:solidFill>
                  <a:srgbClr val="FF0000"/>
                </a:solidFill>
                <a:latin typeface="Calibri"/>
                <a:cs typeface="Calibri"/>
              </a:rPr>
              <a:t>K</a:t>
            </a: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=</a:t>
            </a: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0000"/>
                </a:solidFill>
                <a:latin typeface="Calibri"/>
                <a:cs typeface="Calibri"/>
              </a:rPr>
              <a:t>1</a:t>
            </a:r>
            <a:r>
              <a:rPr sz="2400" spc="-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l</a:t>
            </a:r>
            <a:r>
              <a:rPr sz="2400" spc="-50" dirty="0">
                <a:solidFill>
                  <a:srgbClr val="FF0000"/>
                </a:solidFill>
                <a:latin typeface="Calibri"/>
                <a:cs typeface="Calibri"/>
              </a:rPr>
              <a:t>w</a:t>
            </a:r>
            <a:r>
              <a:rPr sz="2400" spc="-45" dirty="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sz="2400" spc="-40" dirty="0">
                <a:solidFill>
                  <a:srgbClr val="FF0000"/>
                </a:solidFill>
                <a:latin typeface="Calibri"/>
                <a:cs typeface="Calibri"/>
              </a:rPr>
              <a:t>y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s</a:t>
            </a:r>
            <a:r>
              <a:rPr sz="2400" spc="-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spc="-45" dirty="0">
                <a:solidFill>
                  <a:srgbClr val="FF0000"/>
                </a:solidFill>
                <a:latin typeface="Calibri"/>
                <a:cs typeface="Calibri"/>
              </a:rPr>
              <a:t>w</a:t>
            </a: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o</a:t>
            </a:r>
            <a:r>
              <a:rPr sz="2400" spc="-10" dirty="0">
                <a:solidFill>
                  <a:srgbClr val="FF0000"/>
                </a:solidFill>
                <a:latin typeface="Calibri"/>
                <a:cs typeface="Calibri"/>
              </a:rPr>
              <a:t>r</a:t>
            </a:r>
            <a:r>
              <a:rPr sz="2400" spc="-40" dirty="0">
                <a:solidFill>
                  <a:srgbClr val="FF0000"/>
                </a:solidFill>
                <a:latin typeface="Calibri"/>
                <a:cs typeface="Calibri"/>
              </a:rPr>
              <a:t>k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s p</a:t>
            </a:r>
            <a:r>
              <a:rPr sz="2400" spc="-25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2400" spc="-10" dirty="0">
                <a:solidFill>
                  <a:srgbClr val="FF0000"/>
                </a:solidFill>
                <a:latin typeface="Calibri"/>
                <a:cs typeface="Calibri"/>
              </a:rPr>
              <a:t>r</a:t>
            </a:r>
            <a:r>
              <a:rPr sz="2400" spc="-65" dirty="0">
                <a:solidFill>
                  <a:srgbClr val="FF0000"/>
                </a:solidFill>
                <a:latin typeface="Calibri"/>
                <a:cs typeface="Calibri"/>
              </a:rPr>
              <a:t>f</a:t>
            </a:r>
            <a:r>
              <a:rPr sz="2400" spc="-25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2400" spc="-15" dirty="0">
                <a:solidFill>
                  <a:srgbClr val="FF0000"/>
                </a:solidFill>
                <a:latin typeface="Calibri"/>
                <a:cs typeface="Calibri"/>
              </a:rPr>
              <a:t>ct</a:t>
            </a: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l</a:t>
            </a:r>
            <a:r>
              <a:rPr sz="2400" spc="-15" dirty="0">
                <a:solidFill>
                  <a:srgbClr val="FF0000"/>
                </a:solidFill>
                <a:latin typeface="Calibri"/>
                <a:cs typeface="Calibri"/>
              </a:rPr>
              <a:t>y</a:t>
            </a: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 o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n</a:t>
            </a: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0000"/>
                </a:solidFill>
                <a:latin typeface="Calibri"/>
                <a:cs typeface="Calibri"/>
              </a:rPr>
              <a:t>t</a:t>
            </a:r>
            <a:r>
              <a:rPr sz="2400" spc="-60" dirty="0">
                <a:solidFill>
                  <a:srgbClr val="FF0000"/>
                </a:solidFill>
                <a:latin typeface="Calibri"/>
                <a:cs typeface="Calibri"/>
              </a:rPr>
              <a:t>r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i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n</a:t>
            </a: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i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n</a:t>
            </a:r>
            <a:r>
              <a:rPr sz="2400" spc="-15" dirty="0">
                <a:solidFill>
                  <a:srgbClr val="FF0000"/>
                </a:solidFill>
                <a:latin typeface="Calibri"/>
                <a:cs typeface="Calibri"/>
              </a:rPr>
              <a:t>g</a:t>
            </a:r>
            <a:r>
              <a:rPr sz="2400" spc="-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d</a:t>
            </a:r>
            <a:r>
              <a:rPr sz="2400" spc="-25" dirty="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sz="2400" spc="-45" dirty="0">
                <a:solidFill>
                  <a:srgbClr val="FF0000"/>
                </a:solidFill>
                <a:latin typeface="Calibri"/>
                <a:cs typeface="Calibri"/>
              </a:rPr>
              <a:t>t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BEF18A0E-C092-4771-8ED0-0D305C3823E2}"/>
              </a:ext>
            </a:extLst>
          </p:cNvPr>
          <p:cNvSpPr txBox="1"/>
          <p:nvPr/>
        </p:nvSpPr>
        <p:spPr>
          <a:xfrm>
            <a:off x="464078" y="2200031"/>
            <a:ext cx="10376535" cy="525145"/>
          </a:xfrm>
          <a:prstGeom prst="rect">
            <a:avLst/>
          </a:prstGeom>
          <a:solidFill>
            <a:srgbClr val="D9EAD3"/>
          </a:solidFill>
          <a:ln w="1905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2400" spc="-175" dirty="0">
                <a:latin typeface="Calibri"/>
                <a:cs typeface="Calibri"/>
              </a:rPr>
              <a:t>Y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u</a:t>
            </a:r>
            <a:r>
              <a:rPr sz="2400" spc="-1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 D</a:t>
            </a:r>
            <a:r>
              <a:rPr sz="2400" spc="-25" dirty="0">
                <a:latin typeface="Calibri"/>
                <a:cs typeface="Calibri"/>
              </a:rPr>
              <a:t>a</a:t>
            </a:r>
            <a:r>
              <a:rPr sz="2400" spc="-4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s</a:t>
            </a:r>
            <a:r>
              <a:rPr sz="2400" spc="-35" dirty="0">
                <a:latin typeface="Calibri"/>
                <a:cs typeface="Calibri"/>
              </a:rPr>
              <a:t>e</a:t>
            </a:r>
            <a:r>
              <a:rPr sz="2400" spc="-10" dirty="0">
                <a:latin typeface="Calibri"/>
                <a:cs typeface="Calibri"/>
              </a:rPr>
              <a:t>t</a:t>
            </a:r>
            <a:endParaRPr sz="24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189017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F62B3A4A-B50A-428E-AAA3-A1B98FCCD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79</a:t>
            </a:fld>
            <a:endParaRPr lang="en-US" dirty="0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66DCEA81-25FA-42CC-9B5D-BBC841A1AB02}"/>
              </a:ext>
            </a:extLst>
          </p:cNvPr>
          <p:cNvSpPr txBox="1">
            <a:spLocks/>
          </p:cNvSpPr>
          <p:nvPr/>
        </p:nvSpPr>
        <p:spPr>
          <a:xfrm>
            <a:off x="497838" y="402714"/>
            <a:ext cx="11196322" cy="787887"/>
          </a:xfrm>
          <a:prstGeom prst="rect">
            <a:avLst/>
          </a:prstGeom>
        </p:spPr>
        <p:txBody>
          <a:bodyPr vert="horz" wrap="square" lIns="0" tIns="48874" rIns="0" bIns="0" rtlCol="0">
            <a:spAutoFit/>
          </a:bodyPr>
          <a:lstStyle>
            <a:lvl1pPr algn="l" defTabSz="914126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799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431800">
              <a:lnSpc>
                <a:spcPct val="100000"/>
              </a:lnSpc>
            </a:pPr>
            <a:r>
              <a:rPr lang="en-US" spc="-20" dirty="0">
                <a:solidFill>
                  <a:schemeClr val="tx1"/>
                </a:solidFill>
              </a:rPr>
              <a:t>S</a:t>
            </a:r>
            <a:r>
              <a:rPr lang="en-US" spc="-40" dirty="0">
                <a:solidFill>
                  <a:schemeClr val="tx1"/>
                </a:solidFill>
              </a:rPr>
              <a:t>e</a:t>
            </a:r>
            <a:r>
              <a:rPr lang="en-US" spc="-75" dirty="0">
                <a:solidFill>
                  <a:schemeClr val="tx1"/>
                </a:solidFill>
              </a:rPr>
              <a:t>t</a:t>
            </a:r>
            <a:r>
              <a:rPr lang="en-US" spc="-20" dirty="0">
                <a:solidFill>
                  <a:schemeClr val="tx1"/>
                </a:solidFill>
              </a:rPr>
              <a:t>t</a:t>
            </a:r>
            <a:r>
              <a:rPr lang="en-US" spc="-5" dirty="0">
                <a:solidFill>
                  <a:schemeClr val="tx1"/>
                </a:solidFill>
              </a:rPr>
              <a:t>i</a:t>
            </a:r>
            <a:r>
              <a:rPr lang="en-US" spc="-30" dirty="0">
                <a:solidFill>
                  <a:schemeClr val="tx1"/>
                </a:solidFill>
              </a:rPr>
              <a:t>n</a:t>
            </a:r>
            <a:r>
              <a:rPr lang="en-US" spc="-20" dirty="0">
                <a:solidFill>
                  <a:schemeClr val="tx1"/>
                </a:solidFill>
              </a:rPr>
              <a:t>g</a:t>
            </a:r>
            <a:r>
              <a:rPr lang="en-US" spc="-10" dirty="0">
                <a:solidFill>
                  <a:schemeClr val="tx1"/>
                </a:solidFill>
              </a:rPr>
              <a:t> </a:t>
            </a:r>
            <a:r>
              <a:rPr lang="en-US" spc="-25" dirty="0">
                <a:solidFill>
                  <a:schemeClr val="tx1"/>
                </a:solidFill>
              </a:rPr>
              <a:t>Hyperp</a:t>
            </a:r>
            <a:r>
              <a:rPr lang="en-US" spc="-20" dirty="0">
                <a:solidFill>
                  <a:schemeClr val="tx1"/>
                </a:solidFill>
              </a:rPr>
              <a:t>a</a:t>
            </a:r>
            <a:r>
              <a:rPr lang="en-US" spc="-100" dirty="0">
                <a:solidFill>
                  <a:schemeClr val="tx1"/>
                </a:solidFill>
              </a:rPr>
              <a:t>r</a:t>
            </a:r>
            <a:r>
              <a:rPr lang="en-US" spc="-20" dirty="0">
                <a:solidFill>
                  <a:schemeClr val="tx1"/>
                </a:solidFill>
              </a:rPr>
              <a:t>a</a:t>
            </a:r>
            <a:r>
              <a:rPr lang="en-US" spc="-5" dirty="0">
                <a:solidFill>
                  <a:schemeClr val="tx1"/>
                </a:solidFill>
              </a:rPr>
              <a:t>m</a:t>
            </a:r>
            <a:r>
              <a:rPr lang="en-US" spc="-20" dirty="0">
                <a:solidFill>
                  <a:schemeClr val="tx1"/>
                </a:solidFill>
              </a:rPr>
              <a:t>e</a:t>
            </a:r>
            <a:r>
              <a:rPr lang="en-US" spc="-55" dirty="0">
                <a:solidFill>
                  <a:schemeClr val="tx1"/>
                </a:solidFill>
              </a:rPr>
              <a:t>t</a:t>
            </a:r>
            <a:r>
              <a:rPr lang="en-US" spc="-25" dirty="0">
                <a:solidFill>
                  <a:schemeClr val="tx1"/>
                </a:solidFill>
              </a:rPr>
              <a:t>e</a:t>
            </a:r>
            <a:r>
              <a:rPr lang="en-US" spc="-100" dirty="0">
                <a:solidFill>
                  <a:schemeClr val="tx1"/>
                </a:solidFill>
              </a:rPr>
              <a:t>r</a:t>
            </a:r>
            <a:r>
              <a:rPr lang="en-US" spc="-20" dirty="0">
                <a:solidFill>
                  <a:schemeClr val="tx1"/>
                </a:solidFill>
              </a:rPr>
              <a:t>s</a:t>
            </a: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B65FC88C-90B7-44E7-BAD2-10CC1F370DC4}"/>
              </a:ext>
            </a:extLst>
          </p:cNvPr>
          <p:cNvSpPr txBox="1"/>
          <p:nvPr/>
        </p:nvSpPr>
        <p:spPr>
          <a:xfrm>
            <a:off x="411189" y="1324248"/>
            <a:ext cx="4780280" cy="673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699"/>
              </a:lnSpc>
            </a:pPr>
            <a:r>
              <a:rPr sz="2400" b="1" spc="-15" dirty="0">
                <a:latin typeface="Calibri"/>
                <a:cs typeface="Calibri"/>
              </a:rPr>
              <a:t>Id</a:t>
            </a:r>
            <a:r>
              <a:rPr sz="2400" b="1" spc="5" dirty="0">
                <a:latin typeface="Calibri"/>
                <a:cs typeface="Calibri"/>
              </a:rPr>
              <a:t>e</a:t>
            </a:r>
            <a:r>
              <a:rPr sz="2400" b="1" spc="-15" dirty="0">
                <a:latin typeface="Calibri"/>
                <a:cs typeface="Calibri"/>
              </a:rPr>
              <a:t>a</a:t>
            </a:r>
            <a:r>
              <a:rPr sz="2400" b="1" spc="-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#</a:t>
            </a:r>
            <a:r>
              <a:rPr sz="2400" b="1" spc="-20" dirty="0">
                <a:latin typeface="Calibri"/>
                <a:cs typeface="Calibri"/>
              </a:rPr>
              <a:t>1</a:t>
            </a:r>
            <a:r>
              <a:rPr sz="2400" spc="-10" dirty="0">
                <a:latin typeface="Calibri"/>
                <a:cs typeface="Calibri"/>
              </a:rPr>
              <a:t>: </a:t>
            </a:r>
            <a:r>
              <a:rPr sz="2400" spc="-5" dirty="0">
                <a:latin typeface="Calibri"/>
                <a:cs typeface="Calibri"/>
              </a:rPr>
              <a:t>C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5" dirty="0">
                <a:latin typeface="Calibri"/>
                <a:cs typeface="Calibri"/>
              </a:rPr>
              <a:t>oos</a:t>
            </a:r>
            <a:r>
              <a:rPr sz="2400" spc="-15" dirty="0">
                <a:latin typeface="Calibri"/>
                <a:cs typeface="Calibri"/>
              </a:rPr>
              <a:t>e </a:t>
            </a:r>
            <a:r>
              <a:rPr sz="2400" spc="-45" dirty="0">
                <a:latin typeface="Calibri"/>
                <a:cs typeface="Calibri"/>
              </a:rPr>
              <a:t>h</a:t>
            </a:r>
            <a:r>
              <a:rPr sz="2400" spc="-15" dirty="0">
                <a:latin typeface="Calibri"/>
                <a:cs typeface="Calibri"/>
              </a:rPr>
              <a:t>y</a:t>
            </a:r>
            <a:r>
              <a:rPr sz="2400" dirty="0">
                <a:latin typeface="Calibri"/>
                <a:cs typeface="Calibri"/>
              </a:rPr>
              <a:t>p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rpa</a:t>
            </a:r>
            <a:r>
              <a:rPr sz="2400" spc="-60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25" dirty="0">
                <a:latin typeface="Calibri"/>
                <a:cs typeface="Calibri"/>
              </a:rPr>
              <a:t>m</a:t>
            </a:r>
            <a:r>
              <a:rPr sz="2400" spc="-35" dirty="0">
                <a:latin typeface="Calibri"/>
                <a:cs typeface="Calibri"/>
              </a:rPr>
              <a:t>e</a:t>
            </a:r>
            <a:r>
              <a:rPr sz="2400" spc="-40" dirty="0">
                <a:latin typeface="Calibri"/>
                <a:cs typeface="Calibri"/>
              </a:rPr>
              <a:t>t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55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25" dirty="0">
                <a:latin typeface="Calibri"/>
                <a:cs typeface="Calibri"/>
              </a:rPr>
              <a:t>a</a:t>
            </a:r>
            <a:r>
              <a:rPr sz="2400" spc="-10" dirty="0">
                <a:latin typeface="Calibri"/>
                <a:cs typeface="Calibri"/>
              </a:rPr>
              <a:t>t </a:t>
            </a:r>
            <a:r>
              <a:rPr sz="2400" spc="-45" dirty="0">
                <a:latin typeface="Calibri"/>
                <a:cs typeface="Calibri"/>
              </a:rPr>
              <a:t>w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rk </a:t>
            </a:r>
            <a:r>
              <a:rPr sz="2400" dirty="0">
                <a:latin typeface="Calibri"/>
                <a:cs typeface="Calibri"/>
              </a:rPr>
              <a:t>b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30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t 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15" dirty="0">
                <a:latin typeface="Calibri"/>
                <a:cs typeface="Calibri"/>
              </a:rPr>
              <a:t>e </a:t>
            </a:r>
            <a:r>
              <a:rPr sz="2400" dirty="0">
                <a:latin typeface="Calibri"/>
                <a:cs typeface="Calibri"/>
              </a:rPr>
              <a:t>d</a:t>
            </a:r>
            <a:r>
              <a:rPr sz="2400" spc="-25" dirty="0">
                <a:latin typeface="Calibri"/>
                <a:cs typeface="Calibri"/>
              </a:rPr>
              <a:t>a</a:t>
            </a:r>
            <a:r>
              <a:rPr sz="2400" spc="-4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a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87D5E980-8310-4560-BF05-A05940E76AC4}"/>
              </a:ext>
            </a:extLst>
          </p:cNvPr>
          <p:cNvSpPr txBox="1"/>
          <p:nvPr/>
        </p:nvSpPr>
        <p:spPr>
          <a:xfrm>
            <a:off x="7697891" y="1309549"/>
            <a:ext cx="3142615" cy="699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699"/>
              </a:lnSpc>
            </a:pPr>
            <a:r>
              <a:rPr sz="2400" b="1" spc="-35" dirty="0">
                <a:solidFill>
                  <a:srgbClr val="FF0000"/>
                </a:solidFill>
                <a:latin typeface="Calibri"/>
                <a:cs typeface="Calibri"/>
              </a:rPr>
              <a:t>B</a:t>
            </a:r>
            <a:r>
              <a:rPr sz="2400" b="1" spc="-20" dirty="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sz="2400" b="1" spc="-5" dirty="0">
                <a:solidFill>
                  <a:srgbClr val="FF0000"/>
                </a:solidFill>
                <a:latin typeface="Calibri"/>
                <a:cs typeface="Calibri"/>
              </a:rPr>
              <a:t>D</a:t>
            </a:r>
            <a:r>
              <a:rPr sz="2400" spc="-10" dirty="0">
                <a:solidFill>
                  <a:srgbClr val="FF0000"/>
                </a:solidFill>
                <a:latin typeface="Calibri"/>
                <a:cs typeface="Calibri"/>
              </a:rPr>
              <a:t>: </a:t>
            </a:r>
            <a:r>
              <a:rPr sz="2400" spc="-15" dirty="0">
                <a:solidFill>
                  <a:srgbClr val="FF0000"/>
                </a:solidFill>
                <a:latin typeface="Calibri"/>
                <a:cs typeface="Calibri"/>
              </a:rPr>
              <a:t>K</a:t>
            </a: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=</a:t>
            </a: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0000"/>
                </a:solidFill>
                <a:latin typeface="Calibri"/>
                <a:cs typeface="Calibri"/>
              </a:rPr>
              <a:t>1</a:t>
            </a:r>
            <a:r>
              <a:rPr sz="2400" spc="-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l</a:t>
            </a:r>
            <a:r>
              <a:rPr sz="2400" spc="-50" dirty="0">
                <a:solidFill>
                  <a:srgbClr val="FF0000"/>
                </a:solidFill>
                <a:latin typeface="Calibri"/>
                <a:cs typeface="Calibri"/>
              </a:rPr>
              <a:t>w</a:t>
            </a:r>
            <a:r>
              <a:rPr sz="2400" spc="-45" dirty="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sz="2400" spc="-40" dirty="0">
                <a:solidFill>
                  <a:srgbClr val="FF0000"/>
                </a:solidFill>
                <a:latin typeface="Calibri"/>
                <a:cs typeface="Calibri"/>
              </a:rPr>
              <a:t>y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s</a:t>
            </a:r>
            <a:r>
              <a:rPr sz="2400" spc="-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spc="-45" dirty="0">
                <a:solidFill>
                  <a:srgbClr val="FF0000"/>
                </a:solidFill>
                <a:latin typeface="Calibri"/>
                <a:cs typeface="Calibri"/>
              </a:rPr>
              <a:t>w</a:t>
            </a: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o</a:t>
            </a:r>
            <a:r>
              <a:rPr sz="2400" spc="-10" dirty="0">
                <a:solidFill>
                  <a:srgbClr val="FF0000"/>
                </a:solidFill>
                <a:latin typeface="Calibri"/>
                <a:cs typeface="Calibri"/>
              </a:rPr>
              <a:t>r</a:t>
            </a:r>
            <a:r>
              <a:rPr sz="2400" spc="-40" dirty="0">
                <a:solidFill>
                  <a:srgbClr val="FF0000"/>
                </a:solidFill>
                <a:latin typeface="Calibri"/>
                <a:cs typeface="Calibri"/>
              </a:rPr>
              <a:t>k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s p</a:t>
            </a:r>
            <a:r>
              <a:rPr sz="2400" spc="-25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2400" spc="-10" dirty="0">
                <a:solidFill>
                  <a:srgbClr val="FF0000"/>
                </a:solidFill>
                <a:latin typeface="Calibri"/>
                <a:cs typeface="Calibri"/>
              </a:rPr>
              <a:t>r</a:t>
            </a:r>
            <a:r>
              <a:rPr sz="2400" spc="-65" dirty="0">
                <a:solidFill>
                  <a:srgbClr val="FF0000"/>
                </a:solidFill>
                <a:latin typeface="Calibri"/>
                <a:cs typeface="Calibri"/>
              </a:rPr>
              <a:t>f</a:t>
            </a:r>
            <a:r>
              <a:rPr sz="2400" spc="-25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2400" spc="-15" dirty="0">
                <a:solidFill>
                  <a:srgbClr val="FF0000"/>
                </a:solidFill>
                <a:latin typeface="Calibri"/>
                <a:cs typeface="Calibri"/>
              </a:rPr>
              <a:t>ct</a:t>
            </a: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l</a:t>
            </a:r>
            <a:r>
              <a:rPr sz="2400" spc="-15" dirty="0">
                <a:solidFill>
                  <a:srgbClr val="FF0000"/>
                </a:solidFill>
                <a:latin typeface="Calibri"/>
                <a:cs typeface="Calibri"/>
              </a:rPr>
              <a:t>y</a:t>
            </a: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 o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n</a:t>
            </a: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0000"/>
                </a:solidFill>
                <a:latin typeface="Calibri"/>
                <a:cs typeface="Calibri"/>
              </a:rPr>
              <a:t>t</a:t>
            </a:r>
            <a:r>
              <a:rPr sz="2400" spc="-60" dirty="0">
                <a:solidFill>
                  <a:srgbClr val="FF0000"/>
                </a:solidFill>
                <a:latin typeface="Calibri"/>
                <a:cs typeface="Calibri"/>
              </a:rPr>
              <a:t>r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i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n</a:t>
            </a: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i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n</a:t>
            </a:r>
            <a:r>
              <a:rPr sz="2400" spc="-15" dirty="0">
                <a:solidFill>
                  <a:srgbClr val="FF0000"/>
                </a:solidFill>
                <a:latin typeface="Calibri"/>
                <a:cs typeface="Calibri"/>
              </a:rPr>
              <a:t>g</a:t>
            </a:r>
            <a:r>
              <a:rPr sz="2400" spc="-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d</a:t>
            </a:r>
            <a:r>
              <a:rPr sz="2400" spc="-25" dirty="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sz="2400" spc="-45" dirty="0">
                <a:solidFill>
                  <a:srgbClr val="FF0000"/>
                </a:solidFill>
                <a:latin typeface="Calibri"/>
                <a:cs typeface="Calibri"/>
              </a:rPr>
              <a:t>t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0A1190A3-5EAE-4239-9CBE-AE34C2850EA1}"/>
              </a:ext>
            </a:extLst>
          </p:cNvPr>
          <p:cNvSpPr txBox="1"/>
          <p:nvPr/>
        </p:nvSpPr>
        <p:spPr>
          <a:xfrm>
            <a:off x="524658" y="3060359"/>
            <a:ext cx="5586095" cy="699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699"/>
              </a:lnSpc>
            </a:pPr>
            <a:r>
              <a:rPr sz="2400" b="1" spc="-15" dirty="0">
                <a:latin typeface="Calibri"/>
                <a:cs typeface="Calibri"/>
              </a:rPr>
              <a:t>Id</a:t>
            </a:r>
            <a:r>
              <a:rPr sz="2400" b="1" spc="5" dirty="0">
                <a:latin typeface="Calibri"/>
                <a:cs typeface="Calibri"/>
              </a:rPr>
              <a:t>e</a:t>
            </a:r>
            <a:r>
              <a:rPr sz="2400" b="1" spc="-15" dirty="0">
                <a:latin typeface="Calibri"/>
                <a:cs typeface="Calibri"/>
              </a:rPr>
              <a:t>a</a:t>
            </a:r>
            <a:r>
              <a:rPr sz="2400" b="1" spc="-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#</a:t>
            </a:r>
            <a:r>
              <a:rPr sz="2400" b="1" spc="-20" dirty="0">
                <a:latin typeface="Calibri"/>
                <a:cs typeface="Calibri"/>
              </a:rPr>
              <a:t>2</a:t>
            </a:r>
            <a:r>
              <a:rPr sz="2400" spc="-10" dirty="0">
                <a:latin typeface="Calibri"/>
                <a:cs typeface="Calibri"/>
              </a:rPr>
              <a:t>: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</a:t>
            </a:r>
            <a:r>
              <a:rPr sz="2400" dirty="0">
                <a:latin typeface="Calibri"/>
                <a:cs typeface="Calibri"/>
              </a:rPr>
              <a:t>pli</a:t>
            </a:r>
            <a:r>
              <a:rPr sz="2400" spc="-10" dirty="0">
                <a:latin typeface="Calibri"/>
                <a:cs typeface="Calibri"/>
              </a:rPr>
              <a:t>t </a:t>
            </a:r>
            <a:r>
              <a:rPr sz="2400" dirty="0">
                <a:latin typeface="Calibri"/>
                <a:cs typeface="Calibri"/>
              </a:rPr>
              <a:t>d</a:t>
            </a:r>
            <a:r>
              <a:rPr sz="2400" spc="-25" dirty="0">
                <a:latin typeface="Calibri"/>
                <a:cs typeface="Calibri"/>
              </a:rPr>
              <a:t>a</a:t>
            </a:r>
            <a:r>
              <a:rPr sz="2400" spc="-4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</a:t>
            </a:r>
            <a:r>
              <a:rPr sz="2400" spc="-25" dirty="0">
                <a:latin typeface="Calibri"/>
                <a:cs typeface="Calibri"/>
              </a:rPr>
              <a:t>n</a:t>
            </a:r>
            <a:r>
              <a:rPr sz="2400" spc="-3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b="1" spc="5" dirty="0">
                <a:latin typeface="Calibri"/>
                <a:cs typeface="Calibri"/>
              </a:rPr>
              <a:t>t</a:t>
            </a:r>
            <a:r>
              <a:rPr sz="2400" b="1" spc="-55" dirty="0">
                <a:latin typeface="Calibri"/>
                <a:cs typeface="Calibri"/>
              </a:rPr>
              <a:t>r</a:t>
            </a:r>
            <a:r>
              <a:rPr sz="2400" b="1" spc="-15" dirty="0">
                <a:latin typeface="Calibri"/>
                <a:cs typeface="Calibri"/>
              </a:rPr>
              <a:t>ain</a:t>
            </a:r>
            <a:r>
              <a:rPr sz="2400" b="1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b="1" spc="-25" dirty="0">
                <a:latin typeface="Calibri"/>
                <a:cs typeface="Calibri"/>
              </a:rPr>
              <a:t>t</a:t>
            </a:r>
            <a:r>
              <a:rPr sz="2400" b="1" dirty="0">
                <a:latin typeface="Calibri"/>
                <a:cs typeface="Calibri"/>
              </a:rPr>
              <a:t>e</a:t>
            </a:r>
            <a:r>
              <a:rPr sz="2400" b="1" spc="-35" dirty="0">
                <a:latin typeface="Calibri"/>
                <a:cs typeface="Calibri"/>
              </a:rPr>
              <a:t>s</a:t>
            </a:r>
            <a:r>
              <a:rPr sz="2400" b="1" spc="-5" dirty="0">
                <a:latin typeface="Calibri"/>
                <a:cs typeface="Calibri"/>
              </a:rPr>
              <a:t>t</a:t>
            </a:r>
            <a:r>
              <a:rPr sz="2400" spc="-10" dirty="0">
                <a:latin typeface="Calibri"/>
                <a:cs typeface="Calibri"/>
              </a:rPr>
              <a:t>,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5" dirty="0">
                <a:latin typeface="Calibri"/>
                <a:cs typeface="Calibri"/>
              </a:rPr>
              <a:t>oos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45" dirty="0">
                <a:latin typeface="Calibri"/>
                <a:cs typeface="Calibri"/>
              </a:rPr>
              <a:t>h</a:t>
            </a:r>
            <a:r>
              <a:rPr sz="2400" spc="-15" dirty="0">
                <a:latin typeface="Calibri"/>
                <a:cs typeface="Calibri"/>
              </a:rPr>
              <a:t>y</a:t>
            </a:r>
            <a:r>
              <a:rPr sz="2400" dirty="0">
                <a:latin typeface="Calibri"/>
                <a:cs typeface="Calibri"/>
              </a:rPr>
              <a:t>p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rpa</a:t>
            </a:r>
            <a:r>
              <a:rPr sz="2400" spc="-60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25" dirty="0">
                <a:latin typeface="Calibri"/>
                <a:cs typeface="Calibri"/>
              </a:rPr>
              <a:t>m</a:t>
            </a:r>
            <a:r>
              <a:rPr sz="2400" spc="-35" dirty="0">
                <a:latin typeface="Calibri"/>
                <a:cs typeface="Calibri"/>
              </a:rPr>
              <a:t>e</a:t>
            </a:r>
            <a:r>
              <a:rPr sz="2400" spc="-40" dirty="0">
                <a:latin typeface="Calibri"/>
                <a:cs typeface="Calibri"/>
              </a:rPr>
              <a:t>t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55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25" dirty="0">
                <a:latin typeface="Calibri"/>
                <a:cs typeface="Calibri"/>
              </a:rPr>
              <a:t>a</a:t>
            </a:r>
            <a:r>
              <a:rPr sz="2400" spc="-10" dirty="0">
                <a:latin typeface="Calibri"/>
                <a:cs typeface="Calibri"/>
              </a:rPr>
              <a:t>t </a:t>
            </a:r>
            <a:r>
              <a:rPr sz="2400" spc="-45" dirty="0">
                <a:latin typeface="Calibri"/>
                <a:cs typeface="Calibri"/>
              </a:rPr>
              <a:t>w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rk </a:t>
            </a:r>
            <a:r>
              <a:rPr sz="2400" dirty="0">
                <a:latin typeface="Calibri"/>
                <a:cs typeface="Calibri"/>
              </a:rPr>
              <a:t>b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30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t 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40" dirty="0">
                <a:latin typeface="Calibri"/>
                <a:cs typeface="Calibri"/>
              </a:rPr>
              <a:t>t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30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t </a:t>
            </a:r>
            <a:r>
              <a:rPr sz="2400" dirty="0">
                <a:latin typeface="Calibri"/>
                <a:cs typeface="Calibri"/>
              </a:rPr>
              <a:t>d</a:t>
            </a:r>
            <a:r>
              <a:rPr sz="2400" spc="-25" dirty="0">
                <a:latin typeface="Calibri"/>
                <a:cs typeface="Calibri"/>
              </a:rPr>
              <a:t>a</a:t>
            </a:r>
            <a:r>
              <a:rPr sz="2400" spc="-4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a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A38A4975-3815-47BE-B2D6-4AFA8D47E374}"/>
              </a:ext>
            </a:extLst>
          </p:cNvPr>
          <p:cNvSpPr txBox="1"/>
          <p:nvPr/>
        </p:nvSpPr>
        <p:spPr>
          <a:xfrm>
            <a:off x="464078" y="2200031"/>
            <a:ext cx="10376535" cy="525145"/>
          </a:xfrm>
          <a:prstGeom prst="rect">
            <a:avLst/>
          </a:prstGeom>
          <a:solidFill>
            <a:srgbClr val="D9EAD3"/>
          </a:solidFill>
          <a:ln w="1905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2400" spc="-175" dirty="0">
                <a:latin typeface="Calibri"/>
                <a:cs typeface="Calibri"/>
              </a:rPr>
              <a:t>Y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u</a:t>
            </a:r>
            <a:r>
              <a:rPr sz="2400" spc="-1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 D</a:t>
            </a:r>
            <a:r>
              <a:rPr sz="2400" spc="-25" dirty="0">
                <a:latin typeface="Calibri"/>
                <a:cs typeface="Calibri"/>
              </a:rPr>
              <a:t>a</a:t>
            </a:r>
            <a:r>
              <a:rPr sz="2400" spc="-4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s</a:t>
            </a:r>
            <a:r>
              <a:rPr sz="2400" spc="-35" dirty="0">
                <a:latin typeface="Calibri"/>
                <a:cs typeface="Calibri"/>
              </a:rPr>
              <a:t>e</a:t>
            </a:r>
            <a:r>
              <a:rPr sz="2400" spc="-10" dirty="0">
                <a:latin typeface="Calibri"/>
                <a:cs typeface="Calibri"/>
              </a:rPr>
              <a:t>t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18BD95B1-85D9-4F4C-880D-0B7C5E27445F}"/>
              </a:ext>
            </a:extLst>
          </p:cNvPr>
          <p:cNvSpPr/>
          <p:nvPr/>
        </p:nvSpPr>
        <p:spPr>
          <a:xfrm>
            <a:off x="415491" y="3873662"/>
            <a:ext cx="8481060" cy="525145"/>
          </a:xfrm>
          <a:custGeom>
            <a:avLst/>
            <a:gdLst/>
            <a:ahLst/>
            <a:cxnLst/>
            <a:rect l="l" t="t" r="r" b="b"/>
            <a:pathLst>
              <a:path w="8481060" h="525145">
                <a:moveTo>
                  <a:pt x="0" y="0"/>
                </a:moveTo>
                <a:lnTo>
                  <a:pt x="8480991" y="0"/>
                </a:lnTo>
                <a:lnTo>
                  <a:pt x="8480991" y="524662"/>
                </a:lnTo>
                <a:lnTo>
                  <a:pt x="0" y="524662"/>
                </a:lnTo>
                <a:lnTo>
                  <a:pt x="0" y="0"/>
                </a:lnTo>
                <a:close/>
              </a:path>
            </a:pathLst>
          </a:custGeom>
          <a:solidFill>
            <a:srgbClr val="D9EA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92A10B56-9571-4525-886C-14BA9FEDB374}"/>
              </a:ext>
            </a:extLst>
          </p:cNvPr>
          <p:cNvSpPr/>
          <p:nvPr/>
        </p:nvSpPr>
        <p:spPr>
          <a:xfrm>
            <a:off x="415491" y="3873662"/>
            <a:ext cx="8481060" cy="525145"/>
          </a:xfrm>
          <a:custGeom>
            <a:avLst/>
            <a:gdLst/>
            <a:ahLst/>
            <a:cxnLst/>
            <a:rect l="l" t="t" r="r" b="b"/>
            <a:pathLst>
              <a:path w="8481060" h="525145">
                <a:moveTo>
                  <a:pt x="0" y="0"/>
                </a:moveTo>
                <a:lnTo>
                  <a:pt x="8480991" y="0"/>
                </a:lnTo>
                <a:lnTo>
                  <a:pt x="8480991" y="524663"/>
                </a:lnTo>
                <a:lnTo>
                  <a:pt x="0" y="524663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97A609F8-D932-480F-BDE8-E1AFA5B1BAED}"/>
              </a:ext>
            </a:extLst>
          </p:cNvPr>
          <p:cNvSpPr txBox="1"/>
          <p:nvPr/>
        </p:nvSpPr>
        <p:spPr>
          <a:xfrm>
            <a:off x="4354234" y="3986387"/>
            <a:ext cx="60388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spc="-60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092AFEB2-798E-41E4-9917-45519956D204}"/>
              </a:ext>
            </a:extLst>
          </p:cNvPr>
          <p:cNvSpPr/>
          <p:nvPr/>
        </p:nvSpPr>
        <p:spPr>
          <a:xfrm>
            <a:off x="8896481" y="3873662"/>
            <a:ext cx="1944370" cy="525145"/>
          </a:xfrm>
          <a:custGeom>
            <a:avLst/>
            <a:gdLst/>
            <a:ahLst/>
            <a:cxnLst/>
            <a:rect l="l" t="t" r="r" b="b"/>
            <a:pathLst>
              <a:path w="1944370" h="525145">
                <a:moveTo>
                  <a:pt x="0" y="0"/>
                </a:moveTo>
                <a:lnTo>
                  <a:pt x="1943893" y="0"/>
                </a:lnTo>
                <a:lnTo>
                  <a:pt x="1943893" y="524662"/>
                </a:lnTo>
                <a:lnTo>
                  <a:pt x="0" y="524662"/>
                </a:lnTo>
                <a:lnTo>
                  <a:pt x="0" y="0"/>
                </a:lnTo>
                <a:close/>
              </a:path>
            </a:pathLst>
          </a:custGeom>
          <a:solidFill>
            <a:srgbClr val="F4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1">
            <a:extLst>
              <a:ext uri="{FF2B5EF4-FFF2-40B4-BE49-F238E27FC236}">
                <a16:creationId xmlns:a16="http://schemas.microsoft.com/office/drawing/2014/main" id="{EE6D1C06-7E21-404B-9C2A-CF82C383167F}"/>
              </a:ext>
            </a:extLst>
          </p:cNvPr>
          <p:cNvSpPr/>
          <p:nvPr/>
        </p:nvSpPr>
        <p:spPr>
          <a:xfrm>
            <a:off x="8896481" y="3873662"/>
            <a:ext cx="1944370" cy="525145"/>
          </a:xfrm>
          <a:custGeom>
            <a:avLst/>
            <a:gdLst/>
            <a:ahLst/>
            <a:cxnLst/>
            <a:rect l="l" t="t" r="r" b="b"/>
            <a:pathLst>
              <a:path w="1944370" h="525145">
                <a:moveTo>
                  <a:pt x="0" y="0"/>
                </a:moveTo>
                <a:lnTo>
                  <a:pt x="1943894" y="0"/>
                </a:lnTo>
                <a:lnTo>
                  <a:pt x="1943894" y="524663"/>
                </a:lnTo>
                <a:lnTo>
                  <a:pt x="0" y="524663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2">
            <a:extLst>
              <a:ext uri="{FF2B5EF4-FFF2-40B4-BE49-F238E27FC236}">
                <a16:creationId xmlns:a16="http://schemas.microsoft.com/office/drawing/2014/main" id="{2CC906A5-FF59-4C72-8A94-E02714818B6F}"/>
              </a:ext>
            </a:extLst>
          </p:cNvPr>
          <p:cNvSpPr txBox="1"/>
          <p:nvPr/>
        </p:nvSpPr>
        <p:spPr>
          <a:xfrm>
            <a:off x="9622398" y="3986387"/>
            <a:ext cx="489584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40" dirty="0">
                <a:latin typeface="Calibri"/>
                <a:cs typeface="Calibri"/>
              </a:rPr>
              <a:t>t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30" dirty="0">
                <a:latin typeface="Calibri"/>
                <a:cs typeface="Calibri"/>
              </a:rPr>
              <a:t>st</a:t>
            </a:r>
            <a:endParaRPr sz="24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443026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342C1CAB-8CAC-4052-BBF9-4A0F4A26C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z="1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fld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3FDC8EF0-01A3-4AD1-B7D0-B7AA6D59B96A}"/>
              </a:ext>
            </a:extLst>
          </p:cNvPr>
          <p:cNvSpPr txBox="1">
            <a:spLocks/>
          </p:cNvSpPr>
          <p:nvPr/>
        </p:nvSpPr>
        <p:spPr>
          <a:xfrm>
            <a:off x="497838" y="402714"/>
            <a:ext cx="11196322" cy="533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algn="l" defTabSz="914126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799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431800">
              <a:lnSpc>
                <a:spcPct val="100000"/>
              </a:lnSpc>
            </a:pPr>
            <a:r>
              <a:rPr lang="en-US" sz="3900" spc="35">
                <a:latin typeface="Calibri Light"/>
                <a:cs typeface="Calibri Light"/>
              </a:rPr>
              <a:t>Ch</a:t>
            </a:r>
            <a:r>
              <a:rPr lang="en-US" sz="3900" spc="25">
                <a:latin typeface="Calibri Light"/>
                <a:cs typeface="Calibri Light"/>
              </a:rPr>
              <a:t>all</a:t>
            </a:r>
            <a:r>
              <a:rPr lang="en-US" sz="3900" spc="30">
                <a:latin typeface="Calibri Light"/>
                <a:cs typeface="Calibri Light"/>
              </a:rPr>
              <a:t>en</a:t>
            </a:r>
            <a:r>
              <a:rPr lang="en-US" sz="3900" spc="5">
                <a:latin typeface="Calibri Light"/>
                <a:cs typeface="Calibri Light"/>
              </a:rPr>
              <a:t>g</a:t>
            </a:r>
            <a:r>
              <a:rPr lang="en-US" sz="3900" spc="30">
                <a:latin typeface="Calibri Light"/>
                <a:cs typeface="Calibri Light"/>
              </a:rPr>
              <a:t>es</a:t>
            </a:r>
            <a:r>
              <a:rPr lang="en-US" sz="4000" spc="-15"/>
              <a:t>:</a:t>
            </a:r>
            <a:r>
              <a:rPr lang="en-US" sz="4000" spc="-10"/>
              <a:t> </a:t>
            </a:r>
            <a:r>
              <a:rPr lang="en-US" sz="4000" spc="-30"/>
              <a:t>V</a:t>
            </a:r>
            <a:r>
              <a:rPr lang="en-US" sz="4000" spc="-10"/>
              <a:t>i</a:t>
            </a:r>
            <a:r>
              <a:rPr lang="en-US" sz="4000" spc="-20"/>
              <a:t>e</a:t>
            </a:r>
            <a:r>
              <a:rPr lang="en-US" sz="4000" spc="-25"/>
              <a:t>w</a:t>
            </a:r>
            <a:r>
              <a:rPr lang="en-US" sz="4000" spc="-30"/>
              <a:t>p</a:t>
            </a:r>
            <a:r>
              <a:rPr lang="en-US" sz="4000"/>
              <a:t>o</a:t>
            </a:r>
            <a:r>
              <a:rPr lang="en-US" sz="4000" spc="-10"/>
              <a:t>i</a:t>
            </a:r>
            <a:r>
              <a:rPr lang="en-US" sz="4000" spc="-70"/>
              <a:t>n</a:t>
            </a:r>
            <a:r>
              <a:rPr lang="en-US" sz="4000" spc="-15"/>
              <a:t>t</a:t>
            </a:r>
            <a:r>
              <a:rPr lang="en-US" sz="4000" spc="-10"/>
              <a:t> </a:t>
            </a:r>
            <a:r>
              <a:rPr lang="en-US" sz="4000" spc="-229"/>
              <a:t>V</a:t>
            </a:r>
            <a:r>
              <a:rPr lang="en-US" sz="4000" spc="-20"/>
              <a:t>ar</a:t>
            </a:r>
            <a:r>
              <a:rPr lang="en-US" sz="4000" spc="-10"/>
              <a:t>i</a:t>
            </a:r>
            <a:r>
              <a:rPr lang="en-US" sz="4000" spc="-55"/>
              <a:t>a</a:t>
            </a:r>
            <a:r>
              <a:rPr lang="en-US" sz="4000" spc="-20"/>
              <a:t>t</a:t>
            </a:r>
            <a:r>
              <a:rPr lang="en-US" sz="4000" spc="-10"/>
              <a:t>i</a:t>
            </a:r>
            <a:r>
              <a:rPr lang="en-US" sz="4000"/>
              <a:t>o</a:t>
            </a:r>
            <a:r>
              <a:rPr lang="en-US" sz="4000" spc="-25"/>
              <a:t>n</a:t>
            </a:r>
            <a:endParaRPr lang="en-US" sz="4000">
              <a:latin typeface="Calibri Light"/>
              <a:cs typeface="Calibri Light"/>
            </a:endParaRP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30ECD79C-F9E3-4B10-B72B-FE217748BBA9}"/>
              </a:ext>
            </a:extLst>
          </p:cNvPr>
          <p:cNvSpPr/>
          <p:nvPr/>
        </p:nvSpPr>
        <p:spPr>
          <a:xfrm>
            <a:off x="3906616" y="1428188"/>
            <a:ext cx="1956807" cy="27136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A810B5E8-50C3-40D1-8B64-82135F2D1C66}"/>
              </a:ext>
            </a:extLst>
          </p:cNvPr>
          <p:cNvSpPr/>
          <p:nvPr/>
        </p:nvSpPr>
        <p:spPr>
          <a:xfrm>
            <a:off x="6529972" y="1595592"/>
            <a:ext cx="2355568" cy="171086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EAC80A85-8328-43A6-9B1D-E5C64A7A091E}"/>
              </a:ext>
            </a:extLst>
          </p:cNvPr>
          <p:cNvSpPr/>
          <p:nvPr/>
        </p:nvSpPr>
        <p:spPr>
          <a:xfrm>
            <a:off x="6520447" y="1586067"/>
            <a:ext cx="2374900" cy="1730375"/>
          </a:xfrm>
          <a:custGeom>
            <a:avLst/>
            <a:gdLst/>
            <a:ahLst/>
            <a:cxnLst/>
            <a:rect l="l" t="t" r="r" b="b"/>
            <a:pathLst>
              <a:path w="2374900" h="1730375">
                <a:moveTo>
                  <a:pt x="0" y="0"/>
                </a:moveTo>
                <a:lnTo>
                  <a:pt x="2374617" y="0"/>
                </a:lnTo>
                <a:lnTo>
                  <a:pt x="2374617" y="1729919"/>
                </a:lnTo>
                <a:lnTo>
                  <a:pt x="0" y="1729919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D7B60D2E-9FB3-4D35-9FAC-36BD63B2D1F3}"/>
              </a:ext>
            </a:extLst>
          </p:cNvPr>
          <p:cNvSpPr/>
          <p:nvPr/>
        </p:nvSpPr>
        <p:spPr>
          <a:xfrm>
            <a:off x="5037375" y="2757700"/>
            <a:ext cx="365125" cy="365125"/>
          </a:xfrm>
          <a:custGeom>
            <a:avLst/>
            <a:gdLst/>
            <a:ahLst/>
            <a:cxnLst/>
            <a:rect l="l" t="t" r="r" b="b"/>
            <a:pathLst>
              <a:path w="365125" h="365125">
                <a:moveTo>
                  <a:pt x="0" y="0"/>
                </a:moveTo>
                <a:lnTo>
                  <a:pt x="364536" y="0"/>
                </a:lnTo>
                <a:lnTo>
                  <a:pt x="364536" y="364536"/>
                </a:lnTo>
                <a:lnTo>
                  <a:pt x="0" y="364536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F9D2F144-EE91-46DA-9A2C-4D7FE7A9BFD8}"/>
              </a:ext>
            </a:extLst>
          </p:cNvPr>
          <p:cNvSpPr/>
          <p:nvPr/>
        </p:nvSpPr>
        <p:spPr>
          <a:xfrm>
            <a:off x="5396307" y="1577114"/>
            <a:ext cx="1113790" cy="1192530"/>
          </a:xfrm>
          <a:custGeom>
            <a:avLst/>
            <a:gdLst/>
            <a:ahLst/>
            <a:cxnLst/>
            <a:rect l="l" t="t" r="r" b="b"/>
            <a:pathLst>
              <a:path w="1113790" h="1192530">
                <a:moveTo>
                  <a:pt x="0" y="1192522"/>
                </a:moveTo>
                <a:lnTo>
                  <a:pt x="1113336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5636BADE-4740-4832-8A6B-34D6CF08C7F5}"/>
              </a:ext>
            </a:extLst>
          </p:cNvPr>
          <p:cNvSpPr/>
          <p:nvPr/>
        </p:nvSpPr>
        <p:spPr>
          <a:xfrm>
            <a:off x="5402396" y="3134682"/>
            <a:ext cx="1113790" cy="182880"/>
          </a:xfrm>
          <a:custGeom>
            <a:avLst/>
            <a:gdLst/>
            <a:ahLst/>
            <a:cxnLst/>
            <a:rect l="l" t="t" r="r" b="b"/>
            <a:pathLst>
              <a:path w="1113790" h="182879">
                <a:moveTo>
                  <a:pt x="0" y="0"/>
                </a:moveTo>
                <a:lnTo>
                  <a:pt x="1113336" y="182546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BBE43D53-AFC9-444F-8486-410DC843F7C9}"/>
              </a:ext>
            </a:extLst>
          </p:cNvPr>
          <p:cNvSpPr/>
          <p:nvPr/>
        </p:nvSpPr>
        <p:spPr>
          <a:xfrm>
            <a:off x="731230" y="1649769"/>
            <a:ext cx="990600" cy="563880"/>
          </a:xfrm>
          <a:custGeom>
            <a:avLst/>
            <a:gdLst/>
            <a:ahLst/>
            <a:cxnLst/>
            <a:rect l="l" t="t" r="r" b="b"/>
            <a:pathLst>
              <a:path w="990600" h="563880">
                <a:moveTo>
                  <a:pt x="88109" y="0"/>
                </a:moveTo>
                <a:lnTo>
                  <a:pt x="989980" y="284671"/>
                </a:lnTo>
                <a:lnTo>
                  <a:pt x="901870" y="563813"/>
                </a:lnTo>
                <a:lnTo>
                  <a:pt x="0" y="279141"/>
                </a:lnTo>
                <a:lnTo>
                  <a:pt x="88109" y="0"/>
                </a:lnTo>
                <a:close/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1CA52B0A-5A99-4E73-B2D5-707F3365663C}"/>
              </a:ext>
            </a:extLst>
          </p:cNvPr>
          <p:cNvSpPr/>
          <p:nvPr/>
        </p:nvSpPr>
        <p:spPr>
          <a:xfrm>
            <a:off x="1677156" y="1975130"/>
            <a:ext cx="283845" cy="342900"/>
          </a:xfrm>
          <a:custGeom>
            <a:avLst/>
            <a:gdLst/>
            <a:ahLst/>
            <a:cxnLst/>
            <a:rect l="l" t="t" r="r" b="b"/>
            <a:pathLst>
              <a:path w="283844" h="342900">
                <a:moveTo>
                  <a:pt x="175140" y="342443"/>
                </a:moveTo>
                <a:lnTo>
                  <a:pt x="0" y="98880"/>
                </a:lnTo>
                <a:lnTo>
                  <a:pt x="283231" y="0"/>
                </a:lnTo>
                <a:lnTo>
                  <a:pt x="175140" y="342443"/>
                </a:lnTo>
                <a:close/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1">
            <a:extLst>
              <a:ext uri="{FF2B5EF4-FFF2-40B4-BE49-F238E27FC236}">
                <a16:creationId xmlns:a16="http://schemas.microsoft.com/office/drawing/2014/main" id="{91A7253C-EC3A-4237-8229-0D6090E77EA8}"/>
              </a:ext>
            </a:extLst>
          </p:cNvPr>
          <p:cNvSpPr/>
          <p:nvPr/>
        </p:nvSpPr>
        <p:spPr>
          <a:xfrm>
            <a:off x="906902" y="1366196"/>
            <a:ext cx="359410" cy="359410"/>
          </a:xfrm>
          <a:custGeom>
            <a:avLst/>
            <a:gdLst/>
            <a:ahLst/>
            <a:cxnLst/>
            <a:rect l="l" t="t" r="r" b="b"/>
            <a:pathLst>
              <a:path w="359409" h="359410">
                <a:moveTo>
                  <a:pt x="8240" y="125531"/>
                </a:moveTo>
                <a:lnTo>
                  <a:pt x="26211" y="85943"/>
                </a:lnTo>
                <a:lnTo>
                  <a:pt x="52207" y="52858"/>
                </a:lnTo>
                <a:lnTo>
                  <a:pt x="84661" y="27090"/>
                </a:lnTo>
                <a:lnTo>
                  <a:pt x="122007" y="9455"/>
                </a:lnTo>
                <a:lnTo>
                  <a:pt x="162678" y="766"/>
                </a:lnTo>
                <a:lnTo>
                  <a:pt x="176703" y="0"/>
                </a:lnTo>
                <a:lnTo>
                  <a:pt x="190865" y="347"/>
                </a:lnTo>
                <a:lnTo>
                  <a:pt x="235250" y="10057"/>
                </a:lnTo>
                <a:lnTo>
                  <a:pt x="277633" y="32197"/>
                </a:lnTo>
                <a:lnTo>
                  <a:pt x="311720" y="61420"/>
                </a:lnTo>
                <a:lnTo>
                  <a:pt x="336983" y="96239"/>
                </a:lnTo>
                <a:lnTo>
                  <a:pt x="352893" y="135167"/>
                </a:lnTo>
                <a:lnTo>
                  <a:pt x="358924" y="176716"/>
                </a:lnTo>
                <a:lnTo>
                  <a:pt x="358648" y="190891"/>
                </a:lnTo>
                <a:lnTo>
                  <a:pt x="350684" y="233621"/>
                </a:lnTo>
                <a:lnTo>
                  <a:pt x="332713" y="273209"/>
                </a:lnTo>
                <a:lnTo>
                  <a:pt x="306717" y="306294"/>
                </a:lnTo>
                <a:lnTo>
                  <a:pt x="274262" y="332062"/>
                </a:lnTo>
                <a:lnTo>
                  <a:pt x="236916" y="349697"/>
                </a:lnTo>
                <a:lnTo>
                  <a:pt x="196245" y="358386"/>
                </a:lnTo>
                <a:lnTo>
                  <a:pt x="182220" y="359153"/>
                </a:lnTo>
                <a:lnTo>
                  <a:pt x="168058" y="358805"/>
                </a:lnTo>
                <a:lnTo>
                  <a:pt x="123674" y="349095"/>
                </a:lnTo>
                <a:lnTo>
                  <a:pt x="81291" y="326955"/>
                </a:lnTo>
                <a:lnTo>
                  <a:pt x="47204" y="297732"/>
                </a:lnTo>
                <a:lnTo>
                  <a:pt x="21941" y="262913"/>
                </a:lnTo>
                <a:lnTo>
                  <a:pt x="6030" y="223985"/>
                </a:lnTo>
                <a:lnTo>
                  <a:pt x="0" y="182436"/>
                </a:lnTo>
                <a:lnTo>
                  <a:pt x="276" y="168261"/>
                </a:lnTo>
                <a:lnTo>
                  <a:pt x="1729" y="154015"/>
                </a:lnTo>
                <a:lnTo>
                  <a:pt x="4377" y="139753"/>
                </a:lnTo>
                <a:lnTo>
                  <a:pt x="8240" y="125531"/>
                </a:lnTo>
                <a:close/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2">
            <a:extLst>
              <a:ext uri="{FF2B5EF4-FFF2-40B4-BE49-F238E27FC236}">
                <a16:creationId xmlns:a16="http://schemas.microsoft.com/office/drawing/2014/main" id="{7175C0DD-7066-4FD9-84B6-2355F7B610D0}"/>
              </a:ext>
            </a:extLst>
          </p:cNvPr>
          <p:cNvSpPr/>
          <p:nvPr/>
        </p:nvSpPr>
        <p:spPr>
          <a:xfrm>
            <a:off x="1376173" y="1514320"/>
            <a:ext cx="359410" cy="359410"/>
          </a:xfrm>
          <a:custGeom>
            <a:avLst/>
            <a:gdLst/>
            <a:ahLst/>
            <a:cxnLst/>
            <a:rect l="l" t="t" r="r" b="b"/>
            <a:pathLst>
              <a:path w="359410" h="359410">
                <a:moveTo>
                  <a:pt x="8240" y="125531"/>
                </a:moveTo>
                <a:lnTo>
                  <a:pt x="26211" y="85943"/>
                </a:lnTo>
                <a:lnTo>
                  <a:pt x="52207" y="52858"/>
                </a:lnTo>
                <a:lnTo>
                  <a:pt x="84661" y="27090"/>
                </a:lnTo>
                <a:lnTo>
                  <a:pt x="122007" y="9455"/>
                </a:lnTo>
                <a:lnTo>
                  <a:pt x="162678" y="766"/>
                </a:lnTo>
                <a:lnTo>
                  <a:pt x="176703" y="0"/>
                </a:lnTo>
                <a:lnTo>
                  <a:pt x="190865" y="347"/>
                </a:lnTo>
                <a:lnTo>
                  <a:pt x="235250" y="10057"/>
                </a:lnTo>
                <a:lnTo>
                  <a:pt x="277633" y="32197"/>
                </a:lnTo>
                <a:lnTo>
                  <a:pt x="311720" y="61420"/>
                </a:lnTo>
                <a:lnTo>
                  <a:pt x="336983" y="96239"/>
                </a:lnTo>
                <a:lnTo>
                  <a:pt x="352893" y="135167"/>
                </a:lnTo>
                <a:lnTo>
                  <a:pt x="358924" y="176716"/>
                </a:lnTo>
                <a:lnTo>
                  <a:pt x="358648" y="190891"/>
                </a:lnTo>
                <a:lnTo>
                  <a:pt x="350684" y="233621"/>
                </a:lnTo>
                <a:lnTo>
                  <a:pt x="332713" y="273209"/>
                </a:lnTo>
                <a:lnTo>
                  <a:pt x="306717" y="306294"/>
                </a:lnTo>
                <a:lnTo>
                  <a:pt x="274262" y="332062"/>
                </a:lnTo>
                <a:lnTo>
                  <a:pt x="236916" y="349697"/>
                </a:lnTo>
                <a:lnTo>
                  <a:pt x="196245" y="358386"/>
                </a:lnTo>
                <a:lnTo>
                  <a:pt x="182220" y="359153"/>
                </a:lnTo>
                <a:lnTo>
                  <a:pt x="168058" y="358805"/>
                </a:lnTo>
                <a:lnTo>
                  <a:pt x="123674" y="349095"/>
                </a:lnTo>
                <a:lnTo>
                  <a:pt x="81291" y="326955"/>
                </a:lnTo>
                <a:lnTo>
                  <a:pt x="47204" y="297732"/>
                </a:lnTo>
                <a:lnTo>
                  <a:pt x="21941" y="262913"/>
                </a:lnTo>
                <a:lnTo>
                  <a:pt x="6030" y="223985"/>
                </a:lnTo>
                <a:lnTo>
                  <a:pt x="0" y="182436"/>
                </a:lnTo>
                <a:lnTo>
                  <a:pt x="276" y="168261"/>
                </a:lnTo>
                <a:lnTo>
                  <a:pt x="1729" y="154015"/>
                </a:lnTo>
                <a:lnTo>
                  <a:pt x="4377" y="139753"/>
                </a:lnTo>
                <a:lnTo>
                  <a:pt x="8240" y="125531"/>
                </a:lnTo>
                <a:close/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3">
            <a:extLst>
              <a:ext uri="{FF2B5EF4-FFF2-40B4-BE49-F238E27FC236}">
                <a16:creationId xmlns:a16="http://schemas.microsoft.com/office/drawing/2014/main" id="{B1D84B08-1695-4F33-825B-92198F9C755E}"/>
              </a:ext>
            </a:extLst>
          </p:cNvPr>
          <p:cNvSpPr/>
          <p:nvPr/>
        </p:nvSpPr>
        <p:spPr>
          <a:xfrm>
            <a:off x="1961001" y="2587492"/>
            <a:ext cx="6577965" cy="2757805"/>
          </a:xfrm>
          <a:custGeom>
            <a:avLst/>
            <a:gdLst/>
            <a:ahLst/>
            <a:cxnLst/>
            <a:rect l="l" t="t" r="r" b="b"/>
            <a:pathLst>
              <a:path w="6577965" h="2757804">
                <a:moveTo>
                  <a:pt x="26388" y="0"/>
                </a:moveTo>
                <a:lnTo>
                  <a:pt x="0" y="27481"/>
                </a:lnTo>
                <a:lnTo>
                  <a:pt x="22906" y="49477"/>
                </a:lnTo>
                <a:lnTo>
                  <a:pt x="46689" y="73312"/>
                </a:lnTo>
                <a:lnTo>
                  <a:pt x="97802" y="127181"/>
                </a:lnTo>
                <a:lnTo>
                  <a:pt x="125068" y="157058"/>
                </a:lnTo>
                <a:lnTo>
                  <a:pt x="153433" y="188794"/>
                </a:lnTo>
                <a:lnTo>
                  <a:pt x="182869" y="222313"/>
                </a:lnTo>
                <a:lnTo>
                  <a:pt x="213351" y="257540"/>
                </a:lnTo>
                <a:lnTo>
                  <a:pt x="244850" y="294401"/>
                </a:lnTo>
                <a:lnTo>
                  <a:pt x="277343" y="332820"/>
                </a:lnTo>
                <a:lnTo>
                  <a:pt x="345234" y="414061"/>
                </a:lnTo>
                <a:lnTo>
                  <a:pt x="736000" y="888723"/>
                </a:lnTo>
                <a:lnTo>
                  <a:pt x="823136" y="993306"/>
                </a:lnTo>
                <a:lnTo>
                  <a:pt x="912835" y="1099755"/>
                </a:lnTo>
                <a:lnTo>
                  <a:pt x="1004914" y="1207490"/>
                </a:lnTo>
                <a:lnTo>
                  <a:pt x="1099187" y="1315933"/>
                </a:lnTo>
                <a:lnTo>
                  <a:pt x="1195476" y="1424506"/>
                </a:lnTo>
                <a:lnTo>
                  <a:pt x="1293595" y="1532634"/>
                </a:lnTo>
                <a:lnTo>
                  <a:pt x="1393363" y="1639737"/>
                </a:lnTo>
                <a:lnTo>
                  <a:pt x="1494602" y="1745240"/>
                </a:lnTo>
                <a:lnTo>
                  <a:pt x="1597129" y="1848566"/>
                </a:lnTo>
                <a:lnTo>
                  <a:pt x="1700764" y="1949138"/>
                </a:lnTo>
                <a:lnTo>
                  <a:pt x="1805331" y="2046381"/>
                </a:lnTo>
                <a:lnTo>
                  <a:pt x="1910651" y="2139718"/>
                </a:lnTo>
                <a:lnTo>
                  <a:pt x="2016549" y="2228574"/>
                </a:lnTo>
                <a:lnTo>
                  <a:pt x="2122850" y="2312372"/>
                </a:lnTo>
                <a:lnTo>
                  <a:pt x="2229382" y="2390534"/>
                </a:lnTo>
                <a:lnTo>
                  <a:pt x="2282836" y="2427431"/>
                </a:lnTo>
                <a:lnTo>
                  <a:pt x="2336143" y="2462596"/>
                </a:lnTo>
                <a:lnTo>
                  <a:pt x="2389424" y="2496064"/>
                </a:lnTo>
                <a:lnTo>
                  <a:pt x="2442662" y="2527761"/>
                </a:lnTo>
                <a:lnTo>
                  <a:pt x="2495831" y="2557613"/>
                </a:lnTo>
                <a:lnTo>
                  <a:pt x="2548916" y="2585548"/>
                </a:lnTo>
                <a:lnTo>
                  <a:pt x="2601897" y="2611493"/>
                </a:lnTo>
                <a:lnTo>
                  <a:pt x="2654750" y="2635371"/>
                </a:lnTo>
                <a:lnTo>
                  <a:pt x="2707460" y="2657110"/>
                </a:lnTo>
                <a:lnTo>
                  <a:pt x="2760005" y="2676634"/>
                </a:lnTo>
                <a:lnTo>
                  <a:pt x="2812366" y="2693865"/>
                </a:lnTo>
                <a:lnTo>
                  <a:pt x="2864523" y="2708729"/>
                </a:lnTo>
                <a:lnTo>
                  <a:pt x="2917239" y="2721375"/>
                </a:lnTo>
                <a:lnTo>
                  <a:pt x="2971200" y="2732026"/>
                </a:lnTo>
                <a:lnTo>
                  <a:pt x="3026338" y="2740737"/>
                </a:lnTo>
                <a:lnTo>
                  <a:pt x="3082603" y="2747564"/>
                </a:lnTo>
                <a:lnTo>
                  <a:pt x="3139942" y="2752568"/>
                </a:lnTo>
                <a:lnTo>
                  <a:pt x="3198304" y="2755802"/>
                </a:lnTo>
                <a:lnTo>
                  <a:pt x="3257637" y="2757323"/>
                </a:lnTo>
                <a:lnTo>
                  <a:pt x="3317892" y="2757187"/>
                </a:lnTo>
                <a:lnTo>
                  <a:pt x="3440732" y="2752180"/>
                </a:lnTo>
                <a:lnTo>
                  <a:pt x="3566911" y="2741202"/>
                </a:lnTo>
                <a:lnTo>
                  <a:pt x="3695763" y="2724687"/>
                </a:lnTo>
                <a:lnTo>
                  <a:pt x="3728823" y="2719236"/>
                </a:lnTo>
                <a:lnTo>
                  <a:pt x="3258609" y="2719236"/>
                </a:lnTo>
                <a:lnTo>
                  <a:pt x="3200406" y="2717759"/>
                </a:lnTo>
                <a:lnTo>
                  <a:pt x="3143247" y="2714612"/>
                </a:lnTo>
                <a:lnTo>
                  <a:pt x="3087185" y="2709741"/>
                </a:lnTo>
                <a:lnTo>
                  <a:pt x="3032274" y="2703102"/>
                </a:lnTo>
                <a:lnTo>
                  <a:pt x="2978567" y="2694645"/>
                </a:lnTo>
                <a:lnTo>
                  <a:pt x="2926115" y="2684324"/>
                </a:lnTo>
                <a:lnTo>
                  <a:pt x="2874954" y="2672086"/>
                </a:lnTo>
                <a:lnTo>
                  <a:pt x="2824267" y="2657673"/>
                </a:lnTo>
                <a:lnTo>
                  <a:pt x="2773267" y="2640916"/>
                </a:lnTo>
                <a:lnTo>
                  <a:pt x="2721980" y="2621885"/>
                </a:lnTo>
                <a:lnTo>
                  <a:pt x="2670431" y="2600648"/>
                </a:lnTo>
                <a:lnTo>
                  <a:pt x="2618648" y="2577273"/>
                </a:lnTo>
                <a:lnTo>
                  <a:pt x="2566656" y="2551830"/>
                </a:lnTo>
                <a:lnTo>
                  <a:pt x="2514480" y="2524390"/>
                </a:lnTo>
                <a:lnTo>
                  <a:pt x="2462150" y="2495022"/>
                </a:lnTo>
                <a:lnTo>
                  <a:pt x="2409687" y="2463799"/>
                </a:lnTo>
                <a:lnTo>
                  <a:pt x="2357121" y="2430792"/>
                </a:lnTo>
                <a:lnTo>
                  <a:pt x="2304474" y="2396072"/>
                </a:lnTo>
                <a:lnTo>
                  <a:pt x="2251918" y="2359814"/>
                </a:lnTo>
                <a:lnTo>
                  <a:pt x="2146434" y="2282450"/>
                </a:lnTo>
                <a:lnTo>
                  <a:pt x="2041037" y="2199387"/>
                </a:lnTo>
                <a:lnTo>
                  <a:pt x="1935920" y="2111203"/>
                </a:lnTo>
                <a:lnTo>
                  <a:pt x="1831277" y="2018480"/>
                </a:lnTo>
                <a:lnTo>
                  <a:pt x="1727297" y="1921795"/>
                </a:lnTo>
                <a:lnTo>
                  <a:pt x="1624173" y="1821729"/>
                </a:lnTo>
                <a:lnTo>
                  <a:pt x="1522092" y="1718861"/>
                </a:lnTo>
                <a:lnTo>
                  <a:pt x="1421243" y="1613768"/>
                </a:lnTo>
                <a:lnTo>
                  <a:pt x="1321809" y="1507030"/>
                </a:lnTo>
                <a:lnTo>
                  <a:pt x="1223980" y="1399227"/>
                </a:lnTo>
                <a:lnTo>
                  <a:pt x="1127941" y="1290937"/>
                </a:lnTo>
                <a:lnTo>
                  <a:pt x="1033876" y="1182737"/>
                </a:lnTo>
                <a:lnTo>
                  <a:pt x="941970" y="1075204"/>
                </a:lnTo>
                <a:lnTo>
                  <a:pt x="852408" y="968918"/>
                </a:lnTo>
                <a:lnTo>
                  <a:pt x="765371" y="864455"/>
                </a:lnTo>
                <a:lnTo>
                  <a:pt x="374469" y="389630"/>
                </a:lnTo>
                <a:lnTo>
                  <a:pt x="306434" y="308215"/>
                </a:lnTo>
                <a:lnTo>
                  <a:pt x="273814" y="269647"/>
                </a:lnTo>
                <a:lnTo>
                  <a:pt x="242162" y="232610"/>
                </a:lnTo>
                <a:lnTo>
                  <a:pt x="211496" y="197172"/>
                </a:lnTo>
                <a:lnTo>
                  <a:pt x="181839" y="163404"/>
                </a:lnTo>
                <a:lnTo>
                  <a:pt x="153210" y="131375"/>
                </a:lnTo>
                <a:lnTo>
                  <a:pt x="125625" y="101151"/>
                </a:lnTo>
                <a:lnTo>
                  <a:pt x="99103" y="72804"/>
                </a:lnTo>
                <a:lnTo>
                  <a:pt x="49295" y="21995"/>
                </a:lnTo>
                <a:lnTo>
                  <a:pt x="26388" y="0"/>
                </a:lnTo>
                <a:close/>
              </a:path>
              <a:path w="6577965" h="2757804">
                <a:moveTo>
                  <a:pt x="6451836" y="1711788"/>
                </a:moveTo>
                <a:lnTo>
                  <a:pt x="6462876" y="1748581"/>
                </a:lnTo>
                <a:lnTo>
                  <a:pt x="6440022" y="1755853"/>
                </a:lnTo>
                <a:lnTo>
                  <a:pt x="6402306" y="1768956"/>
                </a:lnTo>
                <a:lnTo>
                  <a:pt x="6362862" y="1783142"/>
                </a:lnTo>
                <a:lnTo>
                  <a:pt x="6278989" y="1814553"/>
                </a:lnTo>
                <a:lnTo>
                  <a:pt x="6188758" y="1849686"/>
                </a:lnTo>
                <a:lnTo>
                  <a:pt x="5414415" y="2164325"/>
                </a:lnTo>
                <a:lnTo>
                  <a:pt x="5159597" y="2263790"/>
                </a:lnTo>
                <a:lnTo>
                  <a:pt x="5028676" y="2313019"/>
                </a:lnTo>
                <a:lnTo>
                  <a:pt x="4895974" y="2361354"/>
                </a:lnTo>
                <a:lnTo>
                  <a:pt x="4761908" y="2408373"/>
                </a:lnTo>
                <a:lnTo>
                  <a:pt x="4626899" y="2453659"/>
                </a:lnTo>
                <a:lnTo>
                  <a:pt x="4491367" y="2496790"/>
                </a:lnTo>
                <a:lnTo>
                  <a:pt x="4355736" y="2537348"/>
                </a:lnTo>
                <a:lnTo>
                  <a:pt x="4220428" y="2574913"/>
                </a:lnTo>
                <a:lnTo>
                  <a:pt x="4085866" y="2609068"/>
                </a:lnTo>
                <a:lnTo>
                  <a:pt x="3952476" y="2639395"/>
                </a:lnTo>
                <a:lnTo>
                  <a:pt x="3820683" y="2665476"/>
                </a:lnTo>
                <a:lnTo>
                  <a:pt x="3690915" y="2686897"/>
                </a:lnTo>
                <a:lnTo>
                  <a:pt x="3563602" y="2703245"/>
                </a:lnTo>
                <a:lnTo>
                  <a:pt x="3439175" y="2714111"/>
                </a:lnTo>
                <a:lnTo>
                  <a:pt x="3317802" y="2719087"/>
                </a:lnTo>
                <a:lnTo>
                  <a:pt x="3258609" y="2719236"/>
                </a:lnTo>
                <a:lnTo>
                  <a:pt x="3728823" y="2719236"/>
                </a:lnTo>
                <a:lnTo>
                  <a:pt x="3826884" y="2703067"/>
                </a:lnTo>
                <a:lnTo>
                  <a:pt x="3959870" y="2676770"/>
                </a:lnTo>
                <a:lnTo>
                  <a:pt x="4094311" y="2646221"/>
                </a:lnTo>
                <a:lnTo>
                  <a:pt x="4229801" y="2611842"/>
                </a:lnTo>
                <a:lnTo>
                  <a:pt x="4365928" y="2574060"/>
                </a:lnTo>
                <a:lnTo>
                  <a:pt x="4502283" y="2533293"/>
                </a:lnTo>
                <a:lnTo>
                  <a:pt x="4638452" y="2489964"/>
                </a:lnTo>
                <a:lnTo>
                  <a:pt x="4774023" y="2444496"/>
                </a:lnTo>
                <a:lnTo>
                  <a:pt x="4908583" y="2397306"/>
                </a:lnTo>
                <a:lnTo>
                  <a:pt x="5041715" y="2348819"/>
                </a:lnTo>
                <a:lnTo>
                  <a:pt x="5173007" y="2299451"/>
                </a:lnTo>
                <a:lnTo>
                  <a:pt x="5428400" y="2199765"/>
                </a:lnTo>
                <a:lnTo>
                  <a:pt x="6202897" y="1885066"/>
                </a:lnTo>
                <a:lnTo>
                  <a:pt x="6292715" y="1850095"/>
                </a:lnTo>
                <a:lnTo>
                  <a:pt x="6376084" y="1818874"/>
                </a:lnTo>
                <a:lnTo>
                  <a:pt x="6415199" y="1804808"/>
                </a:lnTo>
                <a:lnTo>
                  <a:pt x="6452524" y="1791844"/>
                </a:lnTo>
                <a:lnTo>
                  <a:pt x="6473826" y="1785072"/>
                </a:lnTo>
                <a:lnTo>
                  <a:pt x="6523137" y="1785072"/>
                </a:lnTo>
                <a:lnTo>
                  <a:pt x="6577738" y="1733678"/>
                </a:lnTo>
                <a:lnTo>
                  <a:pt x="6451836" y="1711788"/>
                </a:lnTo>
                <a:close/>
              </a:path>
              <a:path w="6577965" h="2757804">
                <a:moveTo>
                  <a:pt x="6523137" y="1785072"/>
                </a:moveTo>
                <a:lnTo>
                  <a:pt x="6473826" y="1785072"/>
                </a:lnTo>
                <a:lnTo>
                  <a:pt x="6484686" y="1821266"/>
                </a:lnTo>
                <a:lnTo>
                  <a:pt x="6523137" y="17850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4">
            <a:extLst>
              <a:ext uri="{FF2B5EF4-FFF2-40B4-BE49-F238E27FC236}">
                <a16:creationId xmlns:a16="http://schemas.microsoft.com/office/drawing/2014/main" id="{932B6763-5BF7-447B-8450-F978B46E78E0}"/>
              </a:ext>
            </a:extLst>
          </p:cNvPr>
          <p:cNvSpPr txBox="1"/>
          <p:nvPr/>
        </p:nvSpPr>
        <p:spPr>
          <a:xfrm>
            <a:off x="8965210" y="4174587"/>
            <a:ext cx="2514600" cy="6184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02565" marR="5080" indent="-189865">
              <a:lnSpc>
                <a:spcPct val="100499"/>
              </a:lnSpc>
            </a:pPr>
            <a:r>
              <a:rPr sz="2100" spc="10" dirty="0">
                <a:latin typeface="Calibri"/>
                <a:cs typeface="Calibri"/>
              </a:rPr>
              <a:t>A</a:t>
            </a:r>
            <a:r>
              <a:rPr sz="2100" spc="-5" dirty="0">
                <a:latin typeface="Calibri"/>
                <a:cs typeface="Calibri"/>
              </a:rPr>
              <a:t>l</a:t>
            </a:r>
            <a:r>
              <a:rPr sz="2100" dirty="0">
                <a:latin typeface="Calibri"/>
                <a:cs typeface="Calibri"/>
              </a:rPr>
              <a:t>l</a:t>
            </a:r>
            <a:r>
              <a:rPr sz="2100" spc="10" dirty="0">
                <a:latin typeface="Calibri"/>
                <a:cs typeface="Calibri"/>
              </a:rPr>
              <a:t> p</a:t>
            </a:r>
            <a:r>
              <a:rPr sz="2100" spc="-5" dirty="0">
                <a:latin typeface="Calibri"/>
                <a:cs typeface="Calibri"/>
              </a:rPr>
              <a:t>i</a:t>
            </a:r>
            <a:r>
              <a:rPr sz="2100" spc="-50" dirty="0">
                <a:latin typeface="Calibri"/>
                <a:cs typeface="Calibri"/>
              </a:rPr>
              <a:t>x</a:t>
            </a:r>
            <a:r>
              <a:rPr sz="2100" spc="10" dirty="0">
                <a:latin typeface="Calibri"/>
                <a:cs typeface="Calibri"/>
              </a:rPr>
              <a:t>e</a:t>
            </a:r>
            <a:r>
              <a:rPr sz="2100" spc="-5" dirty="0">
                <a:latin typeface="Calibri"/>
                <a:cs typeface="Calibri"/>
              </a:rPr>
              <a:t>l</a:t>
            </a:r>
            <a:r>
              <a:rPr sz="2100" spc="5" dirty="0">
                <a:latin typeface="Calibri"/>
                <a:cs typeface="Calibri"/>
              </a:rPr>
              <a:t>s</a:t>
            </a:r>
            <a:r>
              <a:rPr sz="2100" spc="1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c</a:t>
            </a:r>
            <a:r>
              <a:rPr sz="2100" spc="10" dirty="0">
                <a:latin typeface="Calibri"/>
                <a:cs typeface="Calibri"/>
              </a:rPr>
              <a:t>han</a:t>
            </a:r>
            <a:r>
              <a:rPr sz="2100" spc="-20" dirty="0">
                <a:latin typeface="Calibri"/>
                <a:cs typeface="Calibri"/>
              </a:rPr>
              <a:t>g</a:t>
            </a:r>
            <a:r>
              <a:rPr sz="2100" spc="10" dirty="0">
                <a:latin typeface="Calibri"/>
                <a:cs typeface="Calibri"/>
              </a:rPr>
              <a:t>e when</a:t>
            </a:r>
            <a:r>
              <a:rPr sz="2100" dirty="0">
                <a:latin typeface="Calibri"/>
                <a:cs typeface="Calibri"/>
              </a:rPr>
              <a:t> t</a:t>
            </a:r>
            <a:r>
              <a:rPr sz="2100" spc="10" dirty="0">
                <a:latin typeface="Calibri"/>
                <a:cs typeface="Calibri"/>
              </a:rPr>
              <a:t>he </a:t>
            </a:r>
            <a:r>
              <a:rPr sz="2100" spc="-15" dirty="0">
                <a:latin typeface="Calibri"/>
                <a:cs typeface="Calibri"/>
              </a:rPr>
              <a:t>c</a:t>
            </a:r>
            <a:r>
              <a:rPr sz="2100" spc="10" dirty="0">
                <a:latin typeface="Calibri"/>
                <a:cs typeface="Calibri"/>
              </a:rPr>
              <a:t>ame</a:t>
            </a:r>
            <a:r>
              <a:rPr sz="2100" spc="-45" dirty="0">
                <a:latin typeface="Calibri"/>
                <a:cs typeface="Calibri"/>
              </a:rPr>
              <a:t>r</a:t>
            </a:r>
            <a:r>
              <a:rPr sz="2100" spc="10" dirty="0">
                <a:latin typeface="Calibri"/>
                <a:cs typeface="Calibri"/>
              </a:rPr>
              <a:t>a</a:t>
            </a:r>
            <a:r>
              <a:rPr sz="2100" spc="15" dirty="0">
                <a:latin typeface="Calibri"/>
                <a:cs typeface="Calibri"/>
              </a:rPr>
              <a:t> </a:t>
            </a:r>
            <a:r>
              <a:rPr sz="2100" spc="10" dirty="0">
                <a:latin typeface="Calibri"/>
                <a:cs typeface="Calibri"/>
              </a:rPr>
              <a:t>m</a:t>
            </a:r>
            <a:r>
              <a:rPr sz="2100" dirty="0">
                <a:latin typeface="Calibri"/>
                <a:cs typeface="Calibri"/>
              </a:rPr>
              <a:t>o</a:t>
            </a:r>
            <a:r>
              <a:rPr sz="2100" spc="-15" dirty="0">
                <a:latin typeface="Calibri"/>
                <a:cs typeface="Calibri"/>
              </a:rPr>
              <a:t>v</a:t>
            </a:r>
            <a:r>
              <a:rPr sz="2100" spc="5" dirty="0">
                <a:latin typeface="Calibri"/>
                <a:cs typeface="Calibri"/>
              </a:rPr>
              <a:t>es!</a:t>
            </a:r>
            <a:endParaRPr sz="21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3493712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3EE101C0-BB11-4D1B-80E8-819AEE616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80</a:t>
            </a:fld>
            <a:endParaRPr lang="en-US" dirty="0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0E40A226-28E4-4F3A-94AA-B0732FCD06AF}"/>
              </a:ext>
            </a:extLst>
          </p:cNvPr>
          <p:cNvSpPr txBox="1">
            <a:spLocks/>
          </p:cNvSpPr>
          <p:nvPr/>
        </p:nvSpPr>
        <p:spPr>
          <a:xfrm>
            <a:off x="497838" y="402714"/>
            <a:ext cx="11196322" cy="787887"/>
          </a:xfrm>
          <a:prstGeom prst="rect">
            <a:avLst/>
          </a:prstGeom>
        </p:spPr>
        <p:txBody>
          <a:bodyPr vert="horz" wrap="square" lIns="0" tIns="48874" rIns="0" bIns="0" rtlCol="0">
            <a:spAutoFit/>
          </a:bodyPr>
          <a:lstStyle>
            <a:lvl1pPr algn="l" defTabSz="914126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799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431800">
              <a:lnSpc>
                <a:spcPct val="100000"/>
              </a:lnSpc>
            </a:pPr>
            <a:r>
              <a:rPr lang="en-US" spc="-20" dirty="0">
                <a:solidFill>
                  <a:schemeClr val="tx1"/>
                </a:solidFill>
              </a:rPr>
              <a:t>S</a:t>
            </a:r>
            <a:r>
              <a:rPr lang="en-US" spc="-40" dirty="0">
                <a:solidFill>
                  <a:schemeClr val="tx1"/>
                </a:solidFill>
              </a:rPr>
              <a:t>e</a:t>
            </a:r>
            <a:r>
              <a:rPr lang="en-US" spc="-75" dirty="0">
                <a:solidFill>
                  <a:schemeClr val="tx1"/>
                </a:solidFill>
              </a:rPr>
              <a:t>t</a:t>
            </a:r>
            <a:r>
              <a:rPr lang="en-US" spc="-20" dirty="0">
                <a:solidFill>
                  <a:schemeClr val="tx1"/>
                </a:solidFill>
              </a:rPr>
              <a:t>t</a:t>
            </a:r>
            <a:r>
              <a:rPr lang="en-US" spc="-5" dirty="0">
                <a:solidFill>
                  <a:schemeClr val="tx1"/>
                </a:solidFill>
              </a:rPr>
              <a:t>i</a:t>
            </a:r>
            <a:r>
              <a:rPr lang="en-US" spc="-30" dirty="0">
                <a:solidFill>
                  <a:schemeClr val="tx1"/>
                </a:solidFill>
              </a:rPr>
              <a:t>n</a:t>
            </a:r>
            <a:r>
              <a:rPr lang="en-US" spc="-20" dirty="0">
                <a:solidFill>
                  <a:schemeClr val="tx1"/>
                </a:solidFill>
              </a:rPr>
              <a:t>g</a:t>
            </a:r>
            <a:r>
              <a:rPr lang="en-US" spc="-10" dirty="0">
                <a:solidFill>
                  <a:schemeClr val="tx1"/>
                </a:solidFill>
              </a:rPr>
              <a:t> </a:t>
            </a:r>
            <a:r>
              <a:rPr lang="en-US" spc="-25" dirty="0">
                <a:solidFill>
                  <a:schemeClr val="tx1"/>
                </a:solidFill>
              </a:rPr>
              <a:t>Hyperp</a:t>
            </a:r>
            <a:r>
              <a:rPr lang="en-US" spc="-20" dirty="0">
                <a:solidFill>
                  <a:schemeClr val="tx1"/>
                </a:solidFill>
              </a:rPr>
              <a:t>a</a:t>
            </a:r>
            <a:r>
              <a:rPr lang="en-US" spc="-100" dirty="0">
                <a:solidFill>
                  <a:schemeClr val="tx1"/>
                </a:solidFill>
              </a:rPr>
              <a:t>r</a:t>
            </a:r>
            <a:r>
              <a:rPr lang="en-US" spc="-20" dirty="0">
                <a:solidFill>
                  <a:schemeClr val="tx1"/>
                </a:solidFill>
              </a:rPr>
              <a:t>a</a:t>
            </a:r>
            <a:r>
              <a:rPr lang="en-US" spc="-5" dirty="0">
                <a:solidFill>
                  <a:schemeClr val="tx1"/>
                </a:solidFill>
              </a:rPr>
              <a:t>m</a:t>
            </a:r>
            <a:r>
              <a:rPr lang="en-US" spc="-20" dirty="0">
                <a:solidFill>
                  <a:schemeClr val="tx1"/>
                </a:solidFill>
              </a:rPr>
              <a:t>e</a:t>
            </a:r>
            <a:r>
              <a:rPr lang="en-US" spc="-55" dirty="0">
                <a:solidFill>
                  <a:schemeClr val="tx1"/>
                </a:solidFill>
              </a:rPr>
              <a:t>t</a:t>
            </a:r>
            <a:r>
              <a:rPr lang="en-US" spc="-25" dirty="0">
                <a:solidFill>
                  <a:schemeClr val="tx1"/>
                </a:solidFill>
              </a:rPr>
              <a:t>e</a:t>
            </a:r>
            <a:r>
              <a:rPr lang="en-US" spc="-100" dirty="0">
                <a:solidFill>
                  <a:schemeClr val="tx1"/>
                </a:solidFill>
              </a:rPr>
              <a:t>r</a:t>
            </a:r>
            <a:r>
              <a:rPr lang="en-US" spc="-20" dirty="0">
                <a:solidFill>
                  <a:schemeClr val="tx1"/>
                </a:solidFill>
              </a:rPr>
              <a:t>s</a:t>
            </a: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5425BCEE-757F-4AD1-A481-D0344577978A}"/>
              </a:ext>
            </a:extLst>
          </p:cNvPr>
          <p:cNvSpPr txBox="1"/>
          <p:nvPr/>
        </p:nvSpPr>
        <p:spPr>
          <a:xfrm>
            <a:off x="411189" y="1324248"/>
            <a:ext cx="4780280" cy="673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699"/>
              </a:lnSpc>
            </a:pPr>
            <a:r>
              <a:rPr sz="2400" b="1" spc="-15" dirty="0">
                <a:latin typeface="Calibri"/>
                <a:cs typeface="Calibri"/>
              </a:rPr>
              <a:t>Id</a:t>
            </a:r>
            <a:r>
              <a:rPr sz="2400" b="1" spc="5" dirty="0">
                <a:latin typeface="Calibri"/>
                <a:cs typeface="Calibri"/>
              </a:rPr>
              <a:t>e</a:t>
            </a:r>
            <a:r>
              <a:rPr sz="2400" b="1" spc="-15" dirty="0">
                <a:latin typeface="Calibri"/>
                <a:cs typeface="Calibri"/>
              </a:rPr>
              <a:t>a</a:t>
            </a:r>
            <a:r>
              <a:rPr sz="2400" b="1" spc="-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#</a:t>
            </a:r>
            <a:r>
              <a:rPr sz="2400" b="1" spc="-20" dirty="0">
                <a:latin typeface="Calibri"/>
                <a:cs typeface="Calibri"/>
              </a:rPr>
              <a:t>1</a:t>
            </a:r>
            <a:r>
              <a:rPr sz="2400" spc="-10" dirty="0">
                <a:latin typeface="Calibri"/>
                <a:cs typeface="Calibri"/>
              </a:rPr>
              <a:t>: </a:t>
            </a:r>
            <a:r>
              <a:rPr sz="2400" spc="-5" dirty="0">
                <a:latin typeface="Calibri"/>
                <a:cs typeface="Calibri"/>
              </a:rPr>
              <a:t>C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5" dirty="0">
                <a:latin typeface="Calibri"/>
                <a:cs typeface="Calibri"/>
              </a:rPr>
              <a:t>oos</a:t>
            </a:r>
            <a:r>
              <a:rPr sz="2400" spc="-15" dirty="0">
                <a:latin typeface="Calibri"/>
                <a:cs typeface="Calibri"/>
              </a:rPr>
              <a:t>e </a:t>
            </a:r>
            <a:r>
              <a:rPr sz="2400" spc="-45" dirty="0">
                <a:latin typeface="Calibri"/>
                <a:cs typeface="Calibri"/>
              </a:rPr>
              <a:t>h</a:t>
            </a:r>
            <a:r>
              <a:rPr sz="2400" spc="-15" dirty="0">
                <a:latin typeface="Calibri"/>
                <a:cs typeface="Calibri"/>
              </a:rPr>
              <a:t>y</a:t>
            </a:r>
            <a:r>
              <a:rPr sz="2400" dirty="0">
                <a:latin typeface="Calibri"/>
                <a:cs typeface="Calibri"/>
              </a:rPr>
              <a:t>p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rpa</a:t>
            </a:r>
            <a:r>
              <a:rPr sz="2400" spc="-60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25" dirty="0">
                <a:latin typeface="Calibri"/>
                <a:cs typeface="Calibri"/>
              </a:rPr>
              <a:t>m</a:t>
            </a:r>
            <a:r>
              <a:rPr sz="2400" spc="-35" dirty="0">
                <a:latin typeface="Calibri"/>
                <a:cs typeface="Calibri"/>
              </a:rPr>
              <a:t>e</a:t>
            </a:r>
            <a:r>
              <a:rPr sz="2400" spc="-40" dirty="0">
                <a:latin typeface="Calibri"/>
                <a:cs typeface="Calibri"/>
              </a:rPr>
              <a:t>t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55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25" dirty="0">
                <a:latin typeface="Calibri"/>
                <a:cs typeface="Calibri"/>
              </a:rPr>
              <a:t>a</a:t>
            </a:r>
            <a:r>
              <a:rPr sz="2400" spc="-10" dirty="0">
                <a:latin typeface="Calibri"/>
                <a:cs typeface="Calibri"/>
              </a:rPr>
              <a:t>t </a:t>
            </a:r>
            <a:r>
              <a:rPr sz="2400" spc="-45" dirty="0">
                <a:latin typeface="Calibri"/>
                <a:cs typeface="Calibri"/>
              </a:rPr>
              <a:t>w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rk </a:t>
            </a:r>
            <a:r>
              <a:rPr sz="2400" dirty="0">
                <a:latin typeface="Calibri"/>
                <a:cs typeface="Calibri"/>
              </a:rPr>
              <a:t>b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30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t 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15" dirty="0">
                <a:latin typeface="Calibri"/>
                <a:cs typeface="Calibri"/>
              </a:rPr>
              <a:t>e </a:t>
            </a:r>
            <a:r>
              <a:rPr sz="2400" dirty="0">
                <a:latin typeface="Calibri"/>
                <a:cs typeface="Calibri"/>
              </a:rPr>
              <a:t>d</a:t>
            </a:r>
            <a:r>
              <a:rPr sz="2400" spc="-25" dirty="0">
                <a:latin typeface="Calibri"/>
                <a:cs typeface="Calibri"/>
              </a:rPr>
              <a:t>a</a:t>
            </a:r>
            <a:r>
              <a:rPr sz="2400" spc="-4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a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A0C74A39-07F4-4ADA-B9FE-3BC03F01F5DA}"/>
              </a:ext>
            </a:extLst>
          </p:cNvPr>
          <p:cNvSpPr txBox="1"/>
          <p:nvPr/>
        </p:nvSpPr>
        <p:spPr>
          <a:xfrm>
            <a:off x="7697891" y="1309549"/>
            <a:ext cx="3142615" cy="699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699"/>
              </a:lnSpc>
            </a:pPr>
            <a:r>
              <a:rPr sz="2400" b="1" spc="-35" dirty="0">
                <a:solidFill>
                  <a:srgbClr val="FF0000"/>
                </a:solidFill>
                <a:latin typeface="Calibri"/>
                <a:cs typeface="Calibri"/>
              </a:rPr>
              <a:t>B</a:t>
            </a:r>
            <a:r>
              <a:rPr sz="2400" b="1" spc="-20" dirty="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sz="2400" b="1" spc="-5" dirty="0">
                <a:solidFill>
                  <a:srgbClr val="FF0000"/>
                </a:solidFill>
                <a:latin typeface="Calibri"/>
                <a:cs typeface="Calibri"/>
              </a:rPr>
              <a:t>D</a:t>
            </a:r>
            <a:r>
              <a:rPr sz="2400" spc="-10" dirty="0">
                <a:solidFill>
                  <a:srgbClr val="FF0000"/>
                </a:solidFill>
                <a:latin typeface="Calibri"/>
                <a:cs typeface="Calibri"/>
              </a:rPr>
              <a:t>: </a:t>
            </a:r>
            <a:r>
              <a:rPr sz="2400" spc="-15" dirty="0">
                <a:solidFill>
                  <a:srgbClr val="FF0000"/>
                </a:solidFill>
                <a:latin typeface="Calibri"/>
                <a:cs typeface="Calibri"/>
              </a:rPr>
              <a:t>K</a:t>
            </a: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=</a:t>
            </a: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0000"/>
                </a:solidFill>
                <a:latin typeface="Calibri"/>
                <a:cs typeface="Calibri"/>
              </a:rPr>
              <a:t>1</a:t>
            </a:r>
            <a:r>
              <a:rPr sz="2400" spc="-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l</a:t>
            </a:r>
            <a:r>
              <a:rPr sz="2400" spc="-50" dirty="0">
                <a:solidFill>
                  <a:srgbClr val="FF0000"/>
                </a:solidFill>
                <a:latin typeface="Calibri"/>
                <a:cs typeface="Calibri"/>
              </a:rPr>
              <a:t>w</a:t>
            </a:r>
            <a:r>
              <a:rPr sz="2400" spc="-45" dirty="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sz="2400" spc="-40" dirty="0">
                <a:solidFill>
                  <a:srgbClr val="FF0000"/>
                </a:solidFill>
                <a:latin typeface="Calibri"/>
                <a:cs typeface="Calibri"/>
              </a:rPr>
              <a:t>y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s</a:t>
            </a:r>
            <a:r>
              <a:rPr sz="2400" spc="-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spc="-45" dirty="0">
                <a:solidFill>
                  <a:srgbClr val="FF0000"/>
                </a:solidFill>
                <a:latin typeface="Calibri"/>
                <a:cs typeface="Calibri"/>
              </a:rPr>
              <a:t>w</a:t>
            </a: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o</a:t>
            </a:r>
            <a:r>
              <a:rPr sz="2400" spc="-10" dirty="0">
                <a:solidFill>
                  <a:srgbClr val="FF0000"/>
                </a:solidFill>
                <a:latin typeface="Calibri"/>
                <a:cs typeface="Calibri"/>
              </a:rPr>
              <a:t>r</a:t>
            </a:r>
            <a:r>
              <a:rPr sz="2400" spc="-40" dirty="0">
                <a:solidFill>
                  <a:srgbClr val="FF0000"/>
                </a:solidFill>
                <a:latin typeface="Calibri"/>
                <a:cs typeface="Calibri"/>
              </a:rPr>
              <a:t>k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s p</a:t>
            </a:r>
            <a:r>
              <a:rPr sz="2400" spc="-25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2400" spc="-10" dirty="0">
                <a:solidFill>
                  <a:srgbClr val="FF0000"/>
                </a:solidFill>
                <a:latin typeface="Calibri"/>
                <a:cs typeface="Calibri"/>
              </a:rPr>
              <a:t>r</a:t>
            </a:r>
            <a:r>
              <a:rPr sz="2400" spc="-65" dirty="0">
                <a:solidFill>
                  <a:srgbClr val="FF0000"/>
                </a:solidFill>
                <a:latin typeface="Calibri"/>
                <a:cs typeface="Calibri"/>
              </a:rPr>
              <a:t>f</a:t>
            </a:r>
            <a:r>
              <a:rPr sz="2400" spc="-25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2400" spc="-15" dirty="0">
                <a:solidFill>
                  <a:srgbClr val="FF0000"/>
                </a:solidFill>
                <a:latin typeface="Calibri"/>
                <a:cs typeface="Calibri"/>
              </a:rPr>
              <a:t>ct</a:t>
            </a: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l</a:t>
            </a:r>
            <a:r>
              <a:rPr sz="2400" spc="-15" dirty="0">
                <a:solidFill>
                  <a:srgbClr val="FF0000"/>
                </a:solidFill>
                <a:latin typeface="Calibri"/>
                <a:cs typeface="Calibri"/>
              </a:rPr>
              <a:t>y</a:t>
            </a: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 o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n</a:t>
            </a: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0000"/>
                </a:solidFill>
                <a:latin typeface="Calibri"/>
                <a:cs typeface="Calibri"/>
              </a:rPr>
              <a:t>t</a:t>
            </a:r>
            <a:r>
              <a:rPr sz="2400" spc="-60" dirty="0">
                <a:solidFill>
                  <a:srgbClr val="FF0000"/>
                </a:solidFill>
                <a:latin typeface="Calibri"/>
                <a:cs typeface="Calibri"/>
              </a:rPr>
              <a:t>r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i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n</a:t>
            </a: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i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n</a:t>
            </a:r>
            <a:r>
              <a:rPr sz="2400" spc="-15" dirty="0">
                <a:solidFill>
                  <a:srgbClr val="FF0000"/>
                </a:solidFill>
                <a:latin typeface="Calibri"/>
                <a:cs typeface="Calibri"/>
              </a:rPr>
              <a:t>g</a:t>
            </a:r>
            <a:r>
              <a:rPr sz="2400" spc="-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d</a:t>
            </a:r>
            <a:r>
              <a:rPr sz="2400" spc="-25" dirty="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sz="2400" spc="-45" dirty="0">
                <a:solidFill>
                  <a:srgbClr val="FF0000"/>
                </a:solidFill>
                <a:latin typeface="Calibri"/>
                <a:cs typeface="Calibri"/>
              </a:rPr>
              <a:t>t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538C6B5C-2CC1-4401-ADD8-01FA459C5263}"/>
              </a:ext>
            </a:extLst>
          </p:cNvPr>
          <p:cNvSpPr txBox="1"/>
          <p:nvPr/>
        </p:nvSpPr>
        <p:spPr>
          <a:xfrm>
            <a:off x="524658" y="3060359"/>
            <a:ext cx="5586095" cy="699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699"/>
              </a:lnSpc>
            </a:pPr>
            <a:r>
              <a:rPr sz="2400" b="1" spc="-15" dirty="0">
                <a:latin typeface="Calibri"/>
                <a:cs typeface="Calibri"/>
              </a:rPr>
              <a:t>Id</a:t>
            </a:r>
            <a:r>
              <a:rPr sz="2400" b="1" spc="5" dirty="0">
                <a:latin typeface="Calibri"/>
                <a:cs typeface="Calibri"/>
              </a:rPr>
              <a:t>e</a:t>
            </a:r>
            <a:r>
              <a:rPr sz="2400" b="1" spc="-15" dirty="0">
                <a:latin typeface="Calibri"/>
                <a:cs typeface="Calibri"/>
              </a:rPr>
              <a:t>a</a:t>
            </a:r>
            <a:r>
              <a:rPr sz="2400" b="1" spc="-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#</a:t>
            </a:r>
            <a:r>
              <a:rPr sz="2400" b="1" spc="-20" dirty="0">
                <a:latin typeface="Calibri"/>
                <a:cs typeface="Calibri"/>
              </a:rPr>
              <a:t>2</a:t>
            </a:r>
            <a:r>
              <a:rPr sz="2400" spc="-10" dirty="0">
                <a:latin typeface="Calibri"/>
                <a:cs typeface="Calibri"/>
              </a:rPr>
              <a:t>: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</a:t>
            </a:r>
            <a:r>
              <a:rPr sz="2400" dirty="0">
                <a:latin typeface="Calibri"/>
                <a:cs typeface="Calibri"/>
              </a:rPr>
              <a:t>pli</a:t>
            </a:r>
            <a:r>
              <a:rPr sz="2400" spc="-10" dirty="0">
                <a:latin typeface="Calibri"/>
                <a:cs typeface="Calibri"/>
              </a:rPr>
              <a:t>t </a:t>
            </a:r>
            <a:r>
              <a:rPr sz="2400" dirty="0">
                <a:latin typeface="Calibri"/>
                <a:cs typeface="Calibri"/>
              </a:rPr>
              <a:t>d</a:t>
            </a:r>
            <a:r>
              <a:rPr sz="2400" spc="-25" dirty="0">
                <a:latin typeface="Calibri"/>
                <a:cs typeface="Calibri"/>
              </a:rPr>
              <a:t>a</a:t>
            </a:r>
            <a:r>
              <a:rPr sz="2400" spc="-4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</a:t>
            </a:r>
            <a:r>
              <a:rPr sz="2400" spc="-25" dirty="0">
                <a:latin typeface="Calibri"/>
                <a:cs typeface="Calibri"/>
              </a:rPr>
              <a:t>n</a:t>
            </a:r>
            <a:r>
              <a:rPr sz="2400" spc="-3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b="1" spc="5" dirty="0">
                <a:latin typeface="Calibri"/>
                <a:cs typeface="Calibri"/>
              </a:rPr>
              <a:t>t</a:t>
            </a:r>
            <a:r>
              <a:rPr sz="2400" b="1" spc="-55" dirty="0">
                <a:latin typeface="Calibri"/>
                <a:cs typeface="Calibri"/>
              </a:rPr>
              <a:t>r</a:t>
            </a:r>
            <a:r>
              <a:rPr sz="2400" b="1" spc="-15" dirty="0">
                <a:latin typeface="Calibri"/>
                <a:cs typeface="Calibri"/>
              </a:rPr>
              <a:t>ain</a:t>
            </a:r>
            <a:r>
              <a:rPr sz="2400" b="1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b="1" spc="-25" dirty="0">
                <a:latin typeface="Calibri"/>
                <a:cs typeface="Calibri"/>
              </a:rPr>
              <a:t>t</a:t>
            </a:r>
            <a:r>
              <a:rPr sz="2400" b="1" dirty="0">
                <a:latin typeface="Calibri"/>
                <a:cs typeface="Calibri"/>
              </a:rPr>
              <a:t>e</a:t>
            </a:r>
            <a:r>
              <a:rPr sz="2400" b="1" spc="-35" dirty="0">
                <a:latin typeface="Calibri"/>
                <a:cs typeface="Calibri"/>
              </a:rPr>
              <a:t>s</a:t>
            </a:r>
            <a:r>
              <a:rPr sz="2400" b="1" spc="-5" dirty="0">
                <a:latin typeface="Calibri"/>
                <a:cs typeface="Calibri"/>
              </a:rPr>
              <a:t>t</a:t>
            </a:r>
            <a:r>
              <a:rPr sz="2400" spc="-10" dirty="0">
                <a:latin typeface="Calibri"/>
                <a:cs typeface="Calibri"/>
              </a:rPr>
              <a:t>,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5" dirty="0">
                <a:latin typeface="Calibri"/>
                <a:cs typeface="Calibri"/>
              </a:rPr>
              <a:t>oos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45" dirty="0">
                <a:latin typeface="Calibri"/>
                <a:cs typeface="Calibri"/>
              </a:rPr>
              <a:t>h</a:t>
            </a:r>
            <a:r>
              <a:rPr sz="2400" spc="-15" dirty="0">
                <a:latin typeface="Calibri"/>
                <a:cs typeface="Calibri"/>
              </a:rPr>
              <a:t>y</a:t>
            </a:r>
            <a:r>
              <a:rPr sz="2400" dirty="0">
                <a:latin typeface="Calibri"/>
                <a:cs typeface="Calibri"/>
              </a:rPr>
              <a:t>p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rpa</a:t>
            </a:r>
            <a:r>
              <a:rPr sz="2400" spc="-60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25" dirty="0">
                <a:latin typeface="Calibri"/>
                <a:cs typeface="Calibri"/>
              </a:rPr>
              <a:t>m</a:t>
            </a:r>
            <a:r>
              <a:rPr sz="2400" spc="-35" dirty="0">
                <a:latin typeface="Calibri"/>
                <a:cs typeface="Calibri"/>
              </a:rPr>
              <a:t>e</a:t>
            </a:r>
            <a:r>
              <a:rPr sz="2400" spc="-40" dirty="0">
                <a:latin typeface="Calibri"/>
                <a:cs typeface="Calibri"/>
              </a:rPr>
              <a:t>t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55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25" dirty="0">
                <a:latin typeface="Calibri"/>
                <a:cs typeface="Calibri"/>
              </a:rPr>
              <a:t>a</a:t>
            </a:r>
            <a:r>
              <a:rPr sz="2400" spc="-10" dirty="0">
                <a:latin typeface="Calibri"/>
                <a:cs typeface="Calibri"/>
              </a:rPr>
              <a:t>t </a:t>
            </a:r>
            <a:r>
              <a:rPr sz="2400" spc="-45" dirty="0">
                <a:latin typeface="Calibri"/>
                <a:cs typeface="Calibri"/>
              </a:rPr>
              <a:t>w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rk </a:t>
            </a:r>
            <a:r>
              <a:rPr sz="2400" dirty="0">
                <a:latin typeface="Calibri"/>
                <a:cs typeface="Calibri"/>
              </a:rPr>
              <a:t>b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30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t 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40" dirty="0">
                <a:latin typeface="Calibri"/>
                <a:cs typeface="Calibri"/>
              </a:rPr>
              <a:t>t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30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t </a:t>
            </a:r>
            <a:r>
              <a:rPr sz="2400" dirty="0">
                <a:latin typeface="Calibri"/>
                <a:cs typeface="Calibri"/>
              </a:rPr>
              <a:t>d</a:t>
            </a:r>
            <a:r>
              <a:rPr sz="2400" spc="-25" dirty="0">
                <a:latin typeface="Calibri"/>
                <a:cs typeface="Calibri"/>
              </a:rPr>
              <a:t>a</a:t>
            </a:r>
            <a:r>
              <a:rPr sz="2400" spc="-4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a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239F2787-3E39-4C99-9338-1685EED95BC8}"/>
              </a:ext>
            </a:extLst>
          </p:cNvPr>
          <p:cNvSpPr txBox="1"/>
          <p:nvPr/>
        </p:nvSpPr>
        <p:spPr>
          <a:xfrm>
            <a:off x="7697891" y="3060359"/>
            <a:ext cx="3545204" cy="699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699"/>
              </a:lnSpc>
            </a:pPr>
            <a:r>
              <a:rPr sz="2400" b="1" spc="-35" dirty="0">
                <a:solidFill>
                  <a:srgbClr val="FF0000"/>
                </a:solidFill>
                <a:latin typeface="Calibri"/>
                <a:cs typeface="Calibri"/>
              </a:rPr>
              <a:t>B</a:t>
            </a:r>
            <a:r>
              <a:rPr sz="2400" b="1" spc="-20" dirty="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sz="2400" b="1" spc="-5" dirty="0">
                <a:solidFill>
                  <a:srgbClr val="FF0000"/>
                </a:solidFill>
                <a:latin typeface="Calibri"/>
                <a:cs typeface="Calibri"/>
              </a:rPr>
              <a:t>D</a:t>
            </a:r>
            <a:r>
              <a:rPr sz="2400" spc="-10" dirty="0">
                <a:solidFill>
                  <a:srgbClr val="FF0000"/>
                </a:solidFill>
                <a:latin typeface="Calibri"/>
                <a:cs typeface="Calibri"/>
              </a:rPr>
              <a:t>: </a:t>
            </a:r>
            <a:r>
              <a:rPr sz="2400" spc="-20" dirty="0">
                <a:solidFill>
                  <a:srgbClr val="FF0000"/>
                </a:solidFill>
                <a:latin typeface="Calibri"/>
                <a:cs typeface="Calibri"/>
              </a:rPr>
              <a:t>N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o</a:t>
            </a:r>
            <a:r>
              <a:rPr sz="2400" spc="-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i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d</a:t>
            </a:r>
            <a:r>
              <a:rPr sz="2400" spc="-25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h</a:t>
            </a:r>
            <a:r>
              <a:rPr sz="2400" spc="-15" dirty="0">
                <a:solidFill>
                  <a:srgbClr val="FF0000"/>
                </a:solidFill>
                <a:latin typeface="Calibri"/>
                <a:cs typeface="Calibri"/>
              </a:rPr>
              <a:t>o</a:t>
            </a:r>
            <a:r>
              <a:rPr sz="2400" spc="-20" dirty="0">
                <a:solidFill>
                  <a:srgbClr val="FF0000"/>
                </a:solidFill>
                <a:latin typeface="Calibri"/>
                <a:cs typeface="Calibri"/>
              </a:rPr>
              <a:t>w</a:t>
            </a:r>
            <a:r>
              <a:rPr sz="2400" spc="-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l</a:t>
            </a:r>
            <a:r>
              <a:rPr sz="2400" spc="-35" dirty="0">
                <a:solidFill>
                  <a:srgbClr val="FF0000"/>
                </a:solidFill>
                <a:latin typeface="Calibri"/>
                <a:cs typeface="Calibri"/>
              </a:rPr>
              <a:t>g</a:t>
            </a: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o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r</a:t>
            </a: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i</a:t>
            </a:r>
            <a:r>
              <a:rPr sz="2400" spc="-15" dirty="0">
                <a:solidFill>
                  <a:srgbClr val="FF0000"/>
                </a:solidFill>
                <a:latin typeface="Calibri"/>
                <a:cs typeface="Calibri"/>
              </a:rPr>
              <a:t>t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h</a:t>
            </a:r>
            <a:r>
              <a:rPr sz="2400" spc="-20" dirty="0">
                <a:solidFill>
                  <a:srgbClr val="FF0000"/>
                </a:solidFill>
                <a:latin typeface="Calibri"/>
                <a:cs typeface="Calibri"/>
              </a:rPr>
              <a:t>m</a:t>
            </a:r>
            <a:r>
              <a:rPr sz="2400" spc="-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spc="-25" dirty="0">
                <a:solidFill>
                  <a:srgbClr val="FF0000"/>
                </a:solidFill>
                <a:latin typeface="Calibri"/>
                <a:cs typeface="Calibri"/>
              </a:rPr>
              <a:t>w</a:t>
            </a: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il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l</a:t>
            </a:r>
            <a:r>
              <a:rPr sz="2400" spc="-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p</a:t>
            </a:r>
            <a:r>
              <a:rPr sz="2400" spc="-25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2400" spc="-10" dirty="0">
                <a:solidFill>
                  <a:srgbClr val="FF0000"/>
                </a:solidFill>
                <a:latin typeface="Calibri"/>
                <a:cs typeface="Calibri"/>
              </a:rPr>
              <a:t>r</a:t>
            </a:r>
            <a:r>
              <a:rPr sz="2400" spc="-55" dirty="0">
                <a:solidFill>
                  <a:srgbClr val="FF0000"/>
                </a:solidFill>
                <a:latin typeface="Calibri"/>
                <a:cs typeface="Calibri"/>
              </a:rPr>
              <a:t>f</a:t>
            </a: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o</a:t>
            </a:r>
            <a:r>
              <a:rPr sz="2400" spc="-15" dirty="0">
                <a:solidFill>
                  <a:srgbClr val="FF0000"/>
                </a:solidFill>
                <a:latin typeface="Calibri"/>
                <a:cs typeface="Calibri"/>
              </a:rPr>
              <a:t>rm</a:t>
            </a:r>
            <a:r>
              <a:rPr sz="2400" spc="-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o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n</a:t>
            </a: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n</a:t>
            </a:r>
            <a:r>
              <a:rPr sz="2400" spc="-35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2400" spc="-20" dirty="0">
                <a:solidFill>
                  <a:srgbClr val="FF0000"/>
                </a:solidFill>
                <a:latin typeface="Calibri"/>
                <a:cs typeface="Calibri"/>
              </a:rPr>
              <a:t>w</a:t>
            </a:r>
            <a:r>
              <a:rPr sz="2400" spc="-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d</a:t>
            </a:r>
            <a:r>
              <a:rPr sz="2400" spc="-25" dirty="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sz="2400" spc="-45" dirty="0">
                <a:solidFill>
                  <a:srgbClr val="FF0000"/>
                </a:solidFill>
                <a:latin typeface="Calibri"/>
                <a:cs typeface="Calibri"/>
              </a:rPr>
              <a:t>t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063DC10E-2FCD-4FFE-BE04-09E3AA1E3DA6}"/>
              </a:ext>
            </a:extLst>
          </p:cNvPr>
          <p:cNvSpPr txBox="1"/>
          <p:nvPr/>
        </p:nvSpPr>
        <p:spPr>
          <a:xfrm>
            <a:off x="464078" y="2200031"/>
            <a:ext cx="10376535" cy="525145"/>
          </a:xfrm>
          <a:prstGeom prst="rect">
            <a:avLst/>
          </a:prstGeom>
          <a:solidFill>
            <a:srgbClr val="D9EAD3"/>
          </a:solidFill>
          <a:ln w="1905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2400" spc="-175" dirty="0">
                <a:latin typeface="Calibri"/>
                <a:cs typeface="Calibri"/>
              </a:rPr>
              <a:t>Y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u</a:t>
            </a:r>
            <a:r>
              <a:rPr sz="2400" spc="-1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 D</a:t>
            </a:r>
            <a:r>
              <a:rPr sz="2400" spc="-25" dirty="0">
                <a:latin typeface="Calibri"/>
                <a:cs typeface="Calibri"/>
              </a:rPr>
              <a:t>a</a:t>
            </a:r>
            <a:r>
              <a:rPr sz="2400" spc="-4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s</a:t>
            </a:r>
            <a:r>
              <a:rPr sz="2400" spc="-35" dirty="0">
                <a:latin typeface="Calibri"/>
                <a:cs typeface="Calibri"/>
              </a:rPr>
              <a:t>e</a:t>
            </a:r>
            <a:r>
              <a:rPr sz="2400" spc="-10" dirty="0">
                <a:latin typeface="Calibri"/>
                <a:cs typeface="Calibri"/>
              </a:rPr>
              <a:t>t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8DE0F8FE-6BE1-4AC5-A67C-4F891AFA798D}"/>
              </a:ext>
            </a:extLst>
          </p:cNvPr>
          <p:cNvSpPr/>
          <p:nvPr/>
        </p:nvSpPr>
        <p:spPr>
          <a:xfrm>
            <a:off x="415491" y="3873662"/>
            <a:ext cx="8481060" cy="525145"/>
          </a:xfrm>
          <a:custGeom>
            <a:avLst/>
            <a:gdLst/>
            <a:ahLst/>
            <a:cxnLst/>
            <a:rect l="l" t="t" r="r" b="b"/>
            <a:pathLst>
              <a:path w="8481060" h="525145">
                <a:moveTo>
                  <a:pt x="0" y="0"/>
                </a:moveTo>
                <a:lnTo>
                  <a:pt x="8480991" y="0"/>
                </a:lnTo>
                <a:lnTo>
                  <a:pt x="8480991" y="524662"/>
                </a:lnTo>
                <a:lnTo>
                  <a:pt x="0" y="524662"/>
                </a:lnTo>
                <a:lnTo>
                  <a:pt x="0" y="0"/>
                </a:lnTo>
                <a:close/>
              </a:path>
            </a:pathLst>
          </a:custGeom>
          <a:solidFill>
            <a:srgbClr val="D9EA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A367EA21-FFC7-4943-A907-6FC281A6D72A}"/>
              </a:ext>
            </a:extLst>
          </p:cNvPr>
          <p:cNvSpPr/>
          <p:nvPr/>
        </p:nvSpPr>
        <p:spPr>
          <a:xfrm>
            <a:off x="415491" y="3873662"/>
            <a:ext cx="8481060" cy="525145"/>
          </a:xfrm>
          <a:custGeom>
            <a:avLst/>
            <a:gdLst/>
            <a:ahLst/>
            <a:cxnLst/>
            <a:rect l="l" t="t" r="r" b="b"/>
            <a:pathLst>
              <a:path w="8481060" h="525145">
                <a:moveTo>
                  <a:pt x="0" y="0"/>
                </a:moveTo>
                <a:lnTo>
                  <a:pt x="8480991" y="0"/>
                </a:lnTo>
                <a:lnTo>
                  <a:pt x="8480991" y="524663"/>
                </a:lnTo>
                <a:lnTo>
                  <a:pt x="0" y="524663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4D7E7EC2-E722-4D36-A6EC-24B62C2BF68D}"/>
              </a:ext>
            </a:extLst>
          </p:cNvPr>
          <p:cNvSpPr txBox="1"/>
          <p:nvPr/>
        </p:nvSpPr>
        <p:spPr>
          <a:xfrm>
            <a:off x="4354234" y="3986387"/>
            <a:ext cx="60388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spc="-60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2" name="object 11">
            <a:extLst>
              <a:ext uri="{FF2B5EF4-FFF2-40B4-BE49-F238E27FC236}">
                <a16:creationId xmlns:a16="http://schemas.microsoft.com/office/drawing/2014/main" id="{A4BA57A0-4FFE-462F-9B45-E6479DF15FCD}"/>
              </a:ext>
            </a:extLst>
          </p:cNvPr>
          <p:cNvSpPr/>
          <p:nvPr/>
        </p:nvSpPr>
        <p:spPr>
          <a:xfrm>
            <a:off x="8896481" y="3873662"/>
            <a:ext cx="1944370" cy="525145"/>
          </a:xfrm>
          <a:custGeom>
            <a:avLst/>
            <a:gdLst/>
            <a:ahLst/>
            <a:cxnLst/>
            <a:rect l="l" t="t" r="r" b="b"/>
            <a:pathLst>
              <a:path w="1944370" h="525145">
                <a:moveTo>
                  <a:pt x="0" y="0"/>
                </a:moveTo>
                <a:lnTo>
                  <a:pt x="1943893" y="0"/>
                </a:lnTo>
                <a:lnTo>
                  <a:pt x="1943893" y="524662"/>
                </a:lnTo>
                <a:lnTo>
                  <a:pt x="0" y="524662"/>
                </a:lnTo>
                <a:lnTo>
                  <a:pt x="0" y="0"/>
                </a:lnTo>
                <a:close/>
              </a:path>
            </a:pathLst>
          </a:custGeom>
          <a:solidFill>
            <a:srgbClr val="F4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2">
            <a:extLst>
              <a:ext uri="{FF2B5EF4-FFF2-40B4-BE49-F238E27FC236}">
                <a16:creationId xmlns:a16="http://schemas.microsoft.com/office/drawing/2014/main" id="{C72364A6-7909-45B7-B5D7-CE63B8F8B07E}"/>
              </a:ext>
            </a:extLst>
          </p:cNvPr>
          <p:cNvSpPr/>
          <p:nvPr/>
        </p:nvSpPr>
        <p:spPr>
          <a:xfrm>
            <a:off x="8896481" y="3873662"/>
            <a:ext cx="1944370" cy="525145"/>
          </a:xfrm>
          <a:custGeom>
            <a:avLst/>
            <a:gdLst/>
            <a:ahLst/>
            <a:cxnLst/>
            <a:rect l="l" t="t" r="r" b="b"/>
            <a:pathLst>
              <a:path w="1944370" h="525145">
                <a:moveTo>
                  <a:pt x="0" y="0"/>
                </a:moveTo>
                <a:lnTo>
                  <a:pt x="1943894" y="0"/>
                </a:lnTo>
                <a:lnTo>
                  <a:pt x="1943894" y="524663"/>
                </a:lnTo>
                <a:lnTo>
                  <a:pt x="0" y="524663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3">
            <a:extLst>
              <a:ext uri="{FF2B5EF4-FFF2-40B4-BE49-F238E27FC236}">
                <a16:creationId xmlns:a16="http://schemas.microsoft.com/office/drawing/2014/main" id="{23162843-A0B1-4490-B4B4-B47ACAD71D7A}"/>
              </a:ext>
            </a:extLst>
          </p:cNvPr>
          <p:cNvSpPr txBox="1"/>
          <p:nvPr/>
        </p:nvSpPr>
        <p:spPr>
          <a:xfrm>
            <a:off x="9622398" y="3986387"/>
            <a:ext cx="489584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40" dirty="0">
                <a:latin typeface="Calibri"/>
                <a:cs typeface="Calibri"/>
              </a:rPr>
              <a:t>t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30" dirty="0">
                <a:latin typeface="Calibri"/>
                <a:cs typeface="Calibri"/>
              </a:rPr>
              <a:t>st</a:t>
            </a:r>
            <a:endParaRPr sz="24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8071014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1FB92397-693C-463E-8089-80B67888EB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81</a:t>
            </a:fld>
            <a:endParaRPr lang="en-US" dirty="0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E8064F1E-BAE8-4FC9-B0EE-D82A4D1F7FC9}"/>
              </a:ext>
            </a:extLst>
          </p:cNvPr>
          <p:cNvSpPr txBox="1">
            <a:spLocks/>
          </p:cNvSpPr>
          <p:nvPr/>
        </p:nvSpPr>
        <p:spPr>
          <a:xfrm>
            <a:off x="497838" y="402714"/>
            <a:ext cx="11196322" cy="787887"/>
          </a:xfrm>
          <a:prstGeom prst="rect">
            <a:avLst/>
          </a:prstGeom>
        </p:spPr>
        <p:txBody>
          <a:bodyPr vert="horz" wrap="square" lIns="0" tIns="48874" rIns="0" bIns="0" rtlCol="0">
            <a:spAutoFit/>
          </a:bodyPr>
          <a:lstStyle>
            <a:lvl1pPr algn="l" defTabSz="914126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799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431800">
              <a:lnSpc>
                <a:spcPct val="100000"/>
              </a:lnSpc>
            </a:pPr>
            <a:r>
              <a:rPr lang="en-US" spc="-20" dirty="0">
                <a:solidFill>
                  <a:schemeClr val="tx1"/>
                </a:solidFill>
              </a:rPr>
              <a:t>S</a:t>
            </a:r>
            <a:r>
              <a:rPr lang="en-US" spc="-40" dirty="0">
                <a:solidFill>
                  <a:schemeClr val="tx1"/>
                </a:solidFill>
              </a:rPr>
              <a:t>e</a:t>
            </a:r>
            <a:r>
              <a:rPr lang="en-US" spc="-75" dirty="0">
                <a:solidFill>
                  <a:schemeClr val="tx1"/>
                </a:solidFill>
              </a:rPr>
              <a:t>t</a:t>
            </a:r>
            <a:r>
              <a:rPr lang="en-US" spc="-20" dirty="0">
                <a:solidFill>
                  <a:schemeClr val="tx1"/>
                </a:solidFill>
              </a:rPr>
              <a:t>t</a:t>
            </a:r>
            <a:r>
              <a:rPr lang="en-US" spc="-5" dirty="0">
                <a:solidFill>
                  <a:schemeClr val="tx1"/>
                </a:solidFill>
              </a:rPr>
              <a:t>i</a:t>
            </a:r>
            <a:r>
              <a:rPr lang="en-US" spc="-30" dirty="0">
                <a:solidFill>
                  <a:schemeClr val="tx1"/>
                </a:solidFill>
              </a:rPr>
              <a:t>n</a:t>
            </a:r>
            <a:r>
              <a:rPr lang="en-US" spc="-20" dirty="0">
                <a:solidFill>
                  <a:schemeClr val="tx1"/>
                </a:solidFill>
              </a:rPr>
              <a:t>g</a:t>
            </a:r>
            <a:r>
              <a:rPr lang="en-US" spc="-10" dirty="0">
                <a:solidFill>
                  <a:schemeClr val="tx1"/>
                </a:solidFill>
              </a:rPr>
              <a:t> </a:t>
            </a:r>
            <a:r>
              <a:rPr lang="en-US" spc="-25" dirty="0">
                <a:solidFill>
                  <a:schemeClr val="tx1"/>
                </a:solidFill>
              </a:rPr>
              <a:t>Hyperp</a:t>
            </a:r>
            <a:r>
              <a:rPr lang="en-US" spc="-20" dirty="0">
                <a:solidFill>
                  <a:schemeClr val="tx1"/>
                </a:solidFill>
              </a:rPr>
              <a:t>a</a:t>
            </a:r>
            <a:r>
              <a:rPr lang="en-US" spc="-100" dirty="0">
                <a:solidFill>
                  <a:schemeClr val="tx1"/>
                </a:solidFill>
              </a:rPr>
              <a:t>r</a:t>
            </a:r>
            <a:r>
              <a:rPr lang="en-US" spc="-20" dirty="0">
                <a:solidFill>
                  <a:schemeClr val="tx1"/>
                </a:solidFill>
              </a:rPr>
              <a:t>a</a:t>
            </a:r>
            <a:r>
              <a:rPr lang="en-US" spc="-5" dirty="0">
                <a:solidFill>
                  <a:schemeClr val="tx1"/>
                </a:solidFill>
              </a:rPr>
              <a:t>m</a:t>
            </a:r>
            <a:r>
              <a:rPr lang="en-US" spc="-20" dirty="0">
                <a:solidFill>
                  <a:schemeClr val="tx1"/>
                </a:solidFill>
              </a:rPr>
              <a:t>e</a:t>
            </a:r>
            <a:r>
              <a:rPr lang="en-US" spc="-55" dirty="0">
                <a:solidFill>
                  <a:schemeClr val="tx1"/>
                </a:solidFill>
              </a:rPr>
              <a:t>t</a:t>
            </a:r>
            <a:r>
              <a:rPr lang="en-US" spc="-25" dirty="0">
                <a:solidFill>
                  <a:schemeClr val="tx1"/>
                </a:solidFill>
              </a:rPr>
              <a:t>e</a:t>
            </a:r>
            <a:r>
              <a:rPr lang="en-US" spc="-100" dirty="0">
                <a:solidFill>
                  <a:schemeClr val="tx1"/>
                </a:solidFill>
              </a:rPr>
              <a:t>r</a:t>
            </a:r>
            <a:r>
              <a:rPr lang="en-US" spc="-20" dirty="0">
                <a:solidFill>
                  <a:schemeClr val="tx1"/>
                </a:solidFill>
              </a:rPr>
              <a:t>s</a:t>
            </a: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CAC49194-1490-4661-BF28-1DCDA8E9BC54}"/>
              </a:ext>
            </a:extLst>
          </p:cNvPr>
          <p:cNvSpPr txBox="1"/>
          <p:nvPr/>
        </p:nvSpPr>
        <p:spPr>
          <a:xfrm>
            <a:off x="411189" y="1324248"/>
            <a:ext cx="4780280" cy="673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699"/>
              </a:lnSpc>
            </a:pPr>
            <a:r>
              <a:rPr sz="2400" b="1" spc="-15" dirty="0">
                <a:latin typeface="Calibri"/>
                <a:cs typeface="Calibri"/>
              </a:rPr>
              <a:t>Id</a:t>
            </a:r>
            <a:r>
              <a:rPr sz="2400" b="1" spc="5" dirty="0">
                <a:latin typeface="Calibri"/>
                <a:cs typeface="Calibri"/>
              </a:rPr>
              <a:t>e</a:t>
            </a:r>
            <a:r>
              <a:rPr sz="2400" b="1" spc="-15" dirty="0">
                <a:latin typeface="Calibri"/>
                <a:cs typeface="Calibri"/>
              </a:rPr>
              <a:t>a</a:t>
            </a:r>
            <a:r>
              <a:rPr sz="2400" b="1" spc="-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#</a:t>
            </a:r>
            <a:r>
              <a:rPr sz="2400" b="1" spc="-20" dirty="0">
                <a:latin typeface="Calibri"/>
                <a:cs typeface="Calibri"/>
              </a:rPr>
              <a:t>1</a:t>
            </a:r>
            <a:r>
              <a:rPr sz="2400" spc="-10" dirty="0">
                <a:latin typeface="Calibri"/>
                <a:cs typeface="Calibri"/>
              </a:rPr>
              <a:t>: </a:t>
            </a:r>
            <a:r>
              <a:rPr sz="2400" spc="-5" dirty="0">
                <a:latin typeface="Calibri"/>
                <a:cs typeface="Calibri"/>
              </a:rPr>
              <a:t>C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5" dirty="0">
                <a:latin typeface="Calibri"/>
                <a:cs typeface="Calibri"/>
              </a:rPr>
              <a:t>oos</a:t>
            </a:r>
            <a:r>
              <a:rPr sz="2400" spc="-15" dirty="0">
                <a:latin typeface="Calibri"/>
                <a:cs typeface="Calibri"/>
              </a:rPr>
              <a:t>e </a:t>
            </a:r>
            <a:r>
              <a:rPr sz="2400" spc="-45" dirty="0">
                <a:latin typeface="Calibri"/>
                <a:cs typeface="Calibri"/>
              </a:rPr>
              <a:t>h</a:t>
            </a:r>
            <a:r>
              <a:rPr sz="2400" spc="-15" dirty="0">
                <a:latin typeface="Calibri"/>
                <a:cs typeface="Calibri"/>
              </a:rPr>
              <a:t>y</a:t>
            </a:r>
            <a:r>
              <a:rPr sz="2400" dirty="0">
                <a:latin typeface="Calibri"/>
                <a:cs typeface="Calibri"/>
              </a:rPr>
              <a:t>p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rpa</a:t>
            </a:r>
            <a:r>
              <a:rPr sz="2400" spc="-60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25" dirty="0">
                <a:latin typeface="Calibri"/>
                <a:cs typeface="Calibri"/>
              </a:rPr>
              <a:t>m</a:t>
            </a:r>
            <a:r>
              <a:rPr sz="2400" spc="-35" dirty="0">
                <a:latin typeface="Calibri"/>
                <a:cs typeface="Calibri"/>
              </a:rPr>
              <a:t>e</a:t>
            </a:r>
            <a:r>
              <a:rPr sz="2400" spc="-40" dirty="0">
                <a:latin typeface="Calibri"/>
                <a:cs typeface="Calibri"/>
              </a:rPr>
              <a:t>t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55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25" dirty="0">
                <a:latin typeface="Calibri"/>
                <a:cs typeface="Calibri"/>
              </a:rPr>
              <a:t>a</a:t>
            </a:r>
            <a:r>
              <a:rPr sz="2400" spc="-10" dirty="0">
                <a:latin typeface="Calibri"/>
                <a:cs typeface="Calibri"/>
              </a:rPr>
              <a:t>t </a:t>
            </a:r>
            <a:r>
              <a:rPr sz="2400" spc="-45" dirty="0">
                <a:latin typeface="Calibri"/>
                <a:cs typeface="Calibri"/>
              </a:rPr>
              <a:t>w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rk </a:t>
            </a:r>
            <a:r>
              <a:rPr sz="2400" dirty="0">
                <a:latin typeface="Calibri"/>
                <a:cs typeface="Calibri"/>
              </a:rPr>
              <a:t>b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30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t 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15" dirty="0">
                <a:latin typeface="Calibri"/>
                <a:cs typeface="Calibri"/>
              </a:rPr>
              <a:t>e </a:t>
            </a:r>
            <a:r>
              <a:rPr sz="2400" dirty="0">
                <a:latin typeface="Calibri"/>
                <a:cs typeface="Calibri"/>
              </a:rPr>
              <a:t>d</a:t>
            </a:r>
            <a:r>
              <a:rPr sz="2400" spc="-25" dirty="0">
                <a:latin typeface="Calibri"/>
                <a:cs typeface="Calibri"/>
              </a:rPr>
              <a:t>a</a:t>
            </a:r>
            <a:r>
              <a:rPr sz="2400" spc="-4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a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332BA22F-0C15-440D-A254-E1BBA1512C2E}"/>
              </a:ext>
            </a:extLst>
          </p:cNvPr>
          <p:cNvSpPr txBox="1"/>
          <p:nvPr/>
        </p:nvSpPr>
        <p:spPr>
          <a:xfrm>
            <a:off x="7697891" y="1309549"/>
            <a:ext cx="3142615" cy="699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699"/>
              </a:lnSpc>
            </a:pPr>
            <a:r>
              <a:rPr sz="2400" b="1" spc="-35" dirty="0">
                <a:solidFill>
                  <a:srgbClr val="FF0000"/>
                </a:solidFill>
                <a:latin typeface="Calibri"/>
                <a:cs typeface="Calibri"/>
              </a:rPr>
              <a:t>B</a:t>
            </a:r>
            <a:r>
              <a:rPr sz="2400" b="1" spc="-20" dirty="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sz="2400" b="1" spc="-5" dirty="0">
                <a:solidFill>
                  <a:srgbClr val="FF0000"/>
                </a:solidFill>
                <a:latin typeface="Calibri"/>
                <a:cs typeface="Calibri"/>
              </a:rPr>
              <a:t>D</a:t>
            </a:r>
            <a:r>
              <a:rPr sz="2400" spc="-10" dirty="0">
                <a:solidFill>
                  <a:srgbClr val="FF0000"/>
                </a:solidFill>
                <a:latin typeface="Calibri"/>
                <a:cs typeface="Calibri"/>
              </a:rPr>
              <a:t>: </a:t>
            </a:r>
            <a:r>
              <a:rPr sz="2400" spc="-15" dirty="0">
                <a:solidFill>
                  <a:srgbClr val="FF0000"/>
                </a:solidFill>
                <a:latin typeface="Calibri"/>
                <a:cs typeface="Calibri"/>
              </a:rPr>
              <a:t>K</a:t>
            </a: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=</a:t>
            </a: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0000"/>
                </a:solidFill>
                <a:latin typeface="Calibri"/>
                <a:cs typeface="Calibri"/>
              </a:rPr>
              <a:t>1</a:t>
            </a:r>
            <a:r>
              <a:rPr sz="2400" spc="-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l</a:t>
            </a:r>
            <a:r>
              <a:rPr sz="2400" spc="-50" dirty="0">
                <a:solidFill>
                  <a:srgbClr val="FF0000"/>
                </a:solidFill>
                <a:latin typeface="Calibri"/>
                <a:cs typeface="Calibri"/>
              </a:rPr>
              <a:t>w</a:t>
            </a:r>
            <a:r>
              <a:rPr sz="2400" spc="-45" dirty="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sz="2400" spc="-40" dirty="0">
                <a:solidFill>
                  <a:srgbClr val="FF0000"/>
                </a:solidFill>
                <a:latin typeface="Calibri"/>
                <a:cs typeface="Calibri"/>
              </a:rPr>
              <a:t>y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s</a:t>
            </a:r>
            <a:r>
              <a:rPr sz="2400" spc="-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spc="-45" dirty="0">
                <a:solidFill>
                  <a:srgbClr val="FF0000"/>
                </a:solidFill>
                <a:latin typeface="Calibri"/>
                <a:cs typeface="Calibri"/>
              </a:rPr>
              <a:t>w</a:t>
            </a: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o</a:t>
            </a:r>
            <a:r>
              <a:rPr sz="2400" spc="-10" dirty="0">
                <a:solidFill>
                  <a:srgbClr val="FF0000"/>
                </a:solidFill>
                <a:latin typeface="Calibri"/>
                <a:cs typeface="Calibri"/>
              </a:rPr>
              <a:t>r</a:t>
            </a:r>
            <a:r>
              <a:rPr sz="2400" spc="-40" dirty="0">
                <a:solidFill>
                  <a:srgbClr val="FF0000"/>
                </a:solidFill>
                <a:latin typeface="Calibri"/>
                <a:cs typeface="Calibri"/>
              </a:rPr>
              <a:t>k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s p</a:t>
            </a:r>
            <a:r>
              <a:rPr sz="2400" spc="-25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2400" spc="-10" dirty="0">
                <a:solidFill>
                  <a:srgbClr val="FF0000"/>
                </a:solidFill>
                <a:latin typeface="Calibri"/>
                <a:cs typeface="Calibri"/>
              </a:rPr>
              <a:t>r</a:t>
            </a:r>
            <a:r>
              <a:rPr sz="2400" spc="-65" dirty="0">
                <a:solidFill>
                  <a:srgbClr val="FF0000"/>
                </a:solidFill>
                <a:latin typeface="Calibri"/>
                <a:cs typeface="Calibri"/>
              </a:rPr>
              <a:t>f</a:t>
            </a:r>
            <a:r>
              <a:rPr sz="2400" spc="-25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2400" spc="-15" dirty="0">
                <a:solidFill>
                  <a:srgbClr val="FF0000"/>
                </a:solidFill>
                <a:latin typeface="Calibri"/>
                <a:cs typeface="Calibri"/>
              </a:rPr>
              <a:t>ct</a:t>
            </a: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l</a:t>
            </a:r>
            <a:r>
              <a:rPr sz="2400" spc="-15" dirty="0">
                <a:solidFill>
                  <a:srgbClr val="FF0000"/>
                </a:solidFill>
                <a:latin typeface="Calibri"/>
                <a:cs typeface="Calibri"/>
              </a:rPr>
              <a:t>y</a:t>
            </a: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 o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n</a:t>
            </a: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0000"/>
                </a:solidFill>
                <a:latin typeface="Calibri"/>
                <a:cs typeface="Calibri"/>
              </a:rPr>
              <a:t>t</a:t>
            </a:r>
            <a:r>
              <a:rPr sz="2400" spc="-60" dirty="0">
                <a:solidFill>
                  <a:srgbClr val="FF0000"/>
                </a:solidFill>
                <a:latin typeface="Calibri"/>
                <a:cs typeface="Calibri"/>
              </a:rPr>
              <a:t>r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i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n</a:t>
            </a: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i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n</a:t>
            </a:r>
            <a:r>
              <a:rPr sz="2400" spc="-15" dirty="0">
                <a:solidFill>
                  <a:srgbClr val="FF0000"/>
                </a:solidFill>
                <a:latin typeface="Calibri"/>
                <a:cs typeface="Calibri"/>
              </a:rPr>
              <a:t>g</a:t>
            </a:r>
            <a:r>
              <a:rPr sz="2400" spc="-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d</a:t>
            </a:r>
            <a:r>
              <a:rPr sz="2400" spc="-25" dirty="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sz="2400" spc="-45" dirty="0">
                <a:solidFill>
                  <a:srgbClr val="FF0000"/>
                </a:solidFill>
                <a:latin typeface="Calibri"/>
                <a:cs typeface="Calibri"/>
              </a:rPr>
              <a:t>t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15312A42-A778-4EA9-B9E4-2A19F0670697}"/>
              </a:ext>
            </a:extLst>
          </p:cNvPr>
          <p:cNvSpPr txBox="1"/>
          <p:nvPr/>
        </p:nvSpPr>
        <p:spPr>
          <a:xfrm>
            <a:off x="524658" y="3060359"/>
            <a:ext cx="5586095" cy="699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699"/>
              </a:lnSpc>
            </a:pPr>
            <a:r>
              <a:rPr sz="2400" b="1" spc="-15" dirty="0">
                <a:latin typeface="Calibri"/>
                <a:cs typeface="Calibri"/>
              </a:rPr>
              <a:t>Id</a:t>
            </a:r>
            <a:r>
              <a:rPr sz="2400" b="1" spc="5" dirty="0">
                <a:latin typeface="Calibri"/>
                <a:cs typeface="Calibri"/>
              </a:rPr>
              <a:t>e</a:t>
            </a:r>
            <a:r>
              <a:rPr sz="2400" b="1" spc="-15" dirty="0">
                <a:latin typeface="Calibri"/>
                <a:cs typeface="Calibri"/>
              </a:rPr>
              <a:t>a</a:t>
            </a:r>
            <a:r>
              <a:rPr sz="2400" b="1" spc="-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#</a:t>
            </a:r>
            <a:r>
              <a:rPr sz="2400" b="1" spc="-20" dirty="0">
                <a:latin typeface="Calibri"/>
                <a:cs typeface="Calibri"/>
              </a:rPr>
              <a:t>2</a:t>
            </a:r>
            <a:r>
              <a:rPr sz="2400" spc="-10" dirty="0">
                <a:latin typeface="Calibri"/>
                <a:cs typeface="Calibri"/>
              </a:rPr>
              <a:t>: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</a:t>
            </a:r>
            <a:r>
              <a:rPr sz="2400" dirty="0">
                <a:latin typeface="Calibri"/>
                <a:cs typeface="Calibri"/>
              </a:rPr>
              <a:t>pli</a:t>
            </a:r>
            <a:r>
              <a:rPr sz="2400" spc="-10" dirty="0">
                <a:latin typeface="Calibri"/>
                <a:cs typeface="Calibri"/>
              </a:rPr>
              <a:t>t </a:t>
            </a:r>
            <a:r>
              <a:rPr sz="2400" dirty="0">
                <a:latin typeface="Calibri"/>
                <a:cs typeface="Calibri"/>
              </a:rPr>
              <a:t>d</a:t>
            </a:r>
            <a:r>
              <a:rPr sz="2400" spc="-25" dirty="0">
                <a:latin typeface="Calibri"/>
                <a:cs typeface="Calibri"/>
              </a:rPr>
              <a:t>a</a:t>
            </a:r>
            <a:r>
              <a:rPr sz="2400" spc="-4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</a:t>
            </a:r>
            <a:r>
              <a:rPr sz="2400" spc="-25" dirty="0">
                <a:latin typeface="Calibri"/>
                <a:cs typeface="Calibri"/>
              </a:rPr>
              <a:t>n</a:t>
            </a:r>
            <a:r>
              <a:rPr sz="2400" spc="-3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b="1" spc="5" dirty="0">
                <a:latin typeface="Calibri"/>
                <a:cs typeface="Calibri"/>
              </a:rPr>
              <a:t>t</a:t>
            </a:r>
            <a:r>
              <a:rPr sz="2400" b="1" spc="-55" dirty="0">
                <a:latin typeface="Calibri"/>
                <a:cs typeface="Calibri"/>
              </a:rPr>
              <a:t>r</a:t>
            </a:r>
            <a:r>
              <a:rPr sz="2400" b="1" spc="-15" dirty="0">
                <a:latin typeface="Calibri"/>
                <a:cs typeface="Calibri"/>
              </a:rPr>
              <a:t>ain</a:t>
            </a:r>
            <a:r>
              <a:rPr sz="2400" b="1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b="1" spc="-25" dirty="0">
                <a:latin typeface="Calibri"/>
                <a:cs typeface="Calibri"/>
              </a:rPr>
              <a:t>t</a:t>
            </a:r>
            <a:r>
              <a:rPr sz="2400" b="1" dirty="0">
                <a:latin typeface="Calibri"/>
                <a:cs typeface="Calibri"/>
              </a:rPr>
              <a:t>e</a:t>
            </a:r>
            <a:r>
              <a:rPr sz="2400" b="1" spc="-35" dirty="0">
                <a:latin typeface="Calibri"/>
                <a:cs typeface="Calibri"/>
              </a:rPr>
              <a:t>s</a:t>
            </a:r>
            <a:r>
              <a:rPr sz="2400" b="1" spc="-5" dirty="0">
                <a:latin typeface="Calibri"/>
                <a:cs typeface="Calibri"/>
              </a:rPr>
              <a:t>t</a:t>
            </a:r>
            <a:r>
              <a:rPr sz="2400" spc="-10" dirty="0">
                <a:latin typeface="Calibri"/>
                <a:cs typeface="Calibri"/>
              </a:rPr>
              <a:t>,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5" dirty="0">
                <a:latin typeface="Calibri"/>
                <a:cs typeface="Calibri"/>
              </a:rPr>
              <a:t>oos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45" dirty="0">
                <a:latin typeface="Calibri"/>
                <a:cs typeface="Calibri"/>
              </a:rPr>
              <a:t>h</a:t>
            </a:r>
            <a:r>
              <a:rPr sz="2400" spc="-15" dirty="0">
                <a:latin typeface="Calibri"/>
                <a:cs typeface="Calibri"/>
              </a:rPr>
              <a:t>y</a:t>
            </a:r>
            <a:r>
              <a:rPr sz="2400" dirty="0">
                <a:latin typeface="Calibri"/>
                <a:cs typeface="Calibri"/>
              </a:rPr>
              <a:t>p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rpa</a:t>
            </a:r>
            <a:r>
              <a:rPr sz="2400" spc="-60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25" dirty="0">
                <a:latin typeface="Calibri"/>
                <a:cs typeface="Calibri"/>
              </a:rPr>
              <a:t>m</a:t>
            </a:r>
            <a:r>
              <a:rPr sz="2400" spc="-35" dirty="0">
                <a:latin typeface="Calibri"/>
                <a:cs typeface="Calibri"/>
              </a:rPr>
              <a:t>e</a:t>
            </a:r>
            <a:r>
              <a:rPr sz="2400" spc="-40" dirty="0">
                <a:latin typeface="Calibri"/>
                <a:cs typeface="Calibri"/>
              </a:rPr>
              <a:t>t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55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25" dirty="0">
                <a:latin typeface="Calibri"/>
                <a:cs typeface="Calibri"/>
              </a:rPr>
              <a:t>a</a:t>
            </a:r>
            <a:r>
              <a:rPr sz="2400" spc="-10" dirty="0">
                <a:latin typeface="Calibri"/>
                <a:cs typeface="Calibri"/>
              </a:rPr>
              <a:t>t </a:t>
            </a:r>
            <a:r>
              <a:rPr sz="2400" spc="-45" dirty="0">
                <a:latin typeface="Calibri"/>
                <a:cs typeface="Calibri"/>
              </a:rPr>
              <a:t>w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rk </a:t>
            </a:r>
            <a:r>
              <a:rPr sz="2400" dirty="0">
                <a:latin typeface="Calibri"/>
                <a:cs typeface="Calibri"/>
              </a:rPr>
              <a:t>b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30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t 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40" dirty="0">
                <a:latin typeface="Calibri"/>
                <a:cs typeface="Calibri"/>
              </a:rPr>
              <a:t>t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30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t </a:t>
            </a:r>
            <a:r>
              <a:rPr sz="2400" dirty="0">
                <a:latin typeface="Calibri"/>
                <a:cs typeface="Calibri"/>
              </a:rPr>
              <a:t>d</a:t>
            </a:r>
            <a:r>
              <a:rPr sz="2400" spc="-25" dirty="0">
                <a:latin typeface="Calibri"/>
                <a:cs typeface="Calibri"/>
              </a:rPr>
              <a:t>a</a:t>
            </a:r>
            <a:r>
              <a:rPr sz="2400" spc="-4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a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C8E8446C-E276-4052-B8A7-BF04ED648DBB}"/>
              </a:ext>
            </a:extLst>
          </p:cNvPr>
          <p:cNvSpPr txBox="1"/>
          <p:nvPr/>
        </p:nvSpPr>
        <p:spPr>
          <a:xfrm>
            <a:off x="7697891" y="3060359"/>
            <a:ext cx="3545204" cy="699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699"/>
              </a:lnSpc>
            </a:pPr>
            <a:r>
              <a:rPr sz="2400" b="1" spc="-35" dirty="0">
                <a:solidFill>
                  <a:srgbClr val="FF0000"/>
                </a:solidFill>
                <a:latin typeface="Calibri"/>
                <a:cs typeface="Calibri"/>
              </a:rPr>
              <a:t>B</a:t>
            </a:r>
            <a:r>
              <a:rPr sz="2400" b="1" spc="-20" dirty="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sz="2400" b="1" spc="-5" dirty="0">
                <a:solidFill>
                  <a:srgbClr val="FF0000"/>
                </a:solidFill>
                <a:latin typeface="Calibri"/>
                <a:cs typeface="Calibri"/>
              </a:rPr>
              <a:t>D</a:t>
            </a:r>
            <a:r>
              <a:rPr sz="2400" spc="-10" dirty="0">
                <a:solidFill>
                  <a:srgbClr val="FF0000"/>
                </a:solidFill>
                <a:latin typeface="Calibri"/>
                <a:cs typeface="Calibri"/>
              </a:rPr>
              <a:t>: </a:t>
            </a:r>
            <a:r>
              <a:rPr sz="2400" spc="-20" dirty="0">
                <a:solidFill>
                  <a:srgbClr val="FF0000"/>
                </a:solidFill>
                <a:latin typeface="Calibri"/>
                <a:cs typeface="Calibri"/>
              </a:rPr>
              <a:t>N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o</a:t>
            </a:r>
            <a:r>
              <a:rPr sz="2400" spc="-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i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d</a:t>
            </a:r>
            <a:r>
              <a:rPr sz="2400" spc="-25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h</a:t>
            </a:r>
            <a:r>
              <a:rPr sz="2400" spc="-15" dirty="0">
                <a:solidFill>
                  <a:srgbClr val="FF0000"/>
                </a:solidFill>
                <a:latin typeface="Calibri"/>
                <a:cs typeface="Calibri"/>
              </a:rPr>
              <a:t>o</a:t>
            </a:r>
            <a:r>
              <a:rPr sz="2400" spc="-20" dirty="0">
                <a:solidFill>
                  <a:srgbClr val="FF0000"/>
                </a:solidFill>
                <a:latin typeface="Calibri"/>
                <a:cs typeface="Calibri"/>
              </a:rPr>
              <a:t>w</a:t>
            </a:r>
            <a:r>
              <a:rPr sz="2400" spc="-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l</a:t>
            </a:r>
            <a:r>
              <a:rPr sz="2400" spc="-35" dirty="0">
                <a:solidFill>
                  <a:srgbClr val="FF0000"/>
                </a:solidFill>
                <a:latin typeface="Calibri"/>
                <a:cs typeface="Calibri"/>
              </a:rPr>
              <a:t>g</a:t>
            </a: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o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r</a:t>
            </a: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i</a:t>
            </a:r>
            <a:r>
              <a:rPr sz="2400" spc="-15" dirty="0">
                <a:solidFill>
                  <a:srgbClr val="FF0000"/>
                </a:solidFill>
                <a:latin typeface="Calibri"/>
                <a:cs typeface="Calibri"/>
              </a:rPr>
              <a:t>t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h</a:t>
            </a:r>
            <a:r>
              <a:rPr sz="2400" spc="-20" dirty="0">
                <a:solidFill>
                  <a:srgbClr val="FF0000"/>
                </a:solidFill>
                <a:latin typeface="Calibri"/>
                <a:cs typeface="Calibri"/>
              </a:rPr>
              <a:t>m</a:t>
            </a:r>
            <a:r>
              <a:rPr sz="2400" spc="-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spc="-25" dirty="0">
                <a:solidFill>
                  <a:srgbClr val="FF0000"/>
                </a:solidFill>
                <a:latin typeface="Calibri"/>
                <a:cs typeface="Calibri"/>
              </a:rPr>
              <a:t>w</a:t>
            </a: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il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l</a:t>
            </a:r>
            <a:r>
              <a:rPr sz="2400" spc="-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p</a:t>
            </a:r>
            <a:r>
              <a:rPr sz="2400" spc="-25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2400" spc="-10" dirty="0">
                <a:solidFill>
                  <a:srgbClr val="FF0000"/>
                </a:solidFill>
                <a:latin typeface="Calibri"/>
                <a:cs typeface="Calibri"/>
              </a:rPr>
              <a:t>r</a:t>
            </a:r>
            <a:r>
              <a:rPr sz="2400" spc="-55" dirty="0">
                <a:solidFill>
                  <a:srgbClr val="FF0000"/>
                </a:solidFill>
                <a:latin typeface="Calibri"/>
                <a:cs typeface="Calibri"/>
              </a:rPr>
              <a:t>f</a:t>
            </a: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o</a:t>
            </a:r>
            <a:r>
              <a:rPr sz="2400" spc="-15" dirty="0">
                <a:solidFill>
                  <a:srgbClr val="FF0000"/>
                </a:solidFill>
                <a:latin typeface="Calibri"/>
                <a:cs typeface="Calibri"/>
              </a:rPr>
              <a:t>rm</a:t>
            </a:r>
            <a:r>
              <a:rPr sz="2400" spc="-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o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n</a:t>
            </a: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n</a:t>
            </a:r>
            <a:r>
              <a:rPr sz="2400" spc="-35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2400" spc="-20" dirty="0">
                <a:solidFill>
                  <a:srgbClr val="FF0000"/>
                </a:solidFill>
                <a:latin typeface="Calibri"/>
                <a:cs typeface="Calibri"/>
              </a:rPr>
              <a:t>w</a:t>
            </a:r>
            <a:r>
              <a:rPr sz="2400" spc="-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d</a:t>
            </a:r>
            <a:r>
              <a:rPr sz="2400" spc="-25" dirty="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sz="2400" spc="-45" dirty="0">
                <a:solidFill>
                  <a:srgbClr val="FF0000"/>
                </a:solidFill>
                <a:latin typeface="Calibri"/>
                <a:cs typeface="Calibri"/>
              </a:rPr>
              <a:t>t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32AFC824-A4F8-4007-8380-E61346610376}"/>
              </a:ext>
            </a:extLst>
          </p:cNvPr>
          <p:cNvSpPr txBox="1"/>
          <p:nvPr/>
        </p:nvSpPr>
        <p:spPr>
          <a:xfrm>
            <a:off x="464078" y="2200031"/>
            <a:ext cx="10376535" cy="525145"/>
          </a:xfrm>
          <a:prstGeom prst="rect">
            <a:avLst/>
          </a:prstGeom>
          <a:solidFill>
            <a:srgbClr val="D9EAD3"/>
          </a:solidFill>
          <a:ln w="1905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2400" spc="-175" dirty="0">
                <a:latin typeface="Calibri"/>
                <a:cs typeface="Calibri"/>
              </a:rPr>
              <a:t>Y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u</a:t>
            </a:r>
            <a:r>
              <a:rPr sz="2400" spc="-1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 D</a:t>
            </a:r>
            <a:r>
              <a:rPr sz="2400" spc="-25" dirty="0">
                <a:latin typeface="Calibri"/>
                <a:cs typeface="Calibri"/>
              </a:rPr>
              <a:t>a</a:t>
            </a:r>
            <a:r>
              <a:rPr sz="2400" spc="-4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s</a:t>
            </a:r>
            <a:r>
              <a:rPr sz="2400" spc="-35" dirty="0">
                <a:latin typeface="Calibri"/>
                <a:cs typeface="Calibri"/>
              </a:rPr>
              <a:t>e</a:t>
            </a:r>
            <a:r>
              <a:rPr sz="2400" spc="-10" dirty="0">
                <a:latin typeface="Calibri"/>
                <a:cs typeface="Calibri"/>
              </a:rPr>
              <a:t>t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B3EA4DBE-0A7A-4B03-B529-85CF6015EB30}"/>
              </a:ext>
            </a:extLst>
          </p:cNvPr>
          <p:cNvSpPr/>
          <p:nvPr/>
        </p:nvSpPr>
        <p:spPr>
          <a:xfrm>
            <a:off x="415491" y="3873662"/>
            <a:ext cx="8481060" cy="525145"/>
          </a:xfrm>
          <a:custGeom>
            <a:avLst/>
            <a:gdLst/>
            <a:ahLst/>
            <a:cxnLst/>
            <a:rect l="l" t="t" r="r" b="b"/>
            <a:pathLst>
              <a:path w="8481060" h="525145">
                <a:moveTo>
                  <a:pt x="0" y="0"/>
                </a:moveTo>
                <a:lnTo>
                  <a:pt x="8480991" y="0"/>
                </a:lnTo>
                <a:lnTo>
                  <a:pt x="8480991" y="524662"/>
                </a:lnTo>
                <a:lnTo>
                  <a:pt x="0" y="524662"/>
                </a:lnTo>
                <a:lnTo>
                  <a:pt x="0" y="0"/>
                </a:lnTo>
                <a:close/>
              </a:path>
            </a:pathLst>
          </a:custGeom>
          <a:solidFill>
            <a:srgbClr val="D9EA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9A485CF9-1BE6-49FE-8741-F125662F81AF}"/>
              </a:ext>
            </a:extLst>
          </p:cNvPr>
          <p:cNvSpPr/>
          <p:nvPr/>
        </p:nvSpPr>
        <p:spPr>
          <a:xfrm>
            <a:off x="415491" y="3873662"/>
            <a:ext cx="8481060" cy="525145"/>
          </a:xfrm>
          <a:custGeom>
            <a:avLst/>
            <a:gdLst/>
            <a:ahLst/>
            <a:cxnLst/>
            <a:rect l="l" t="t" r="r" b="b"/>
            <a:pathLst>
              <a:path w="8481060" h="525145">
                <a:moveTo>
                  <a:pt x="0" y="0"/>
                </a:moveTo>
                <a:lnTo>
                  <a:pt x="8480991" y="0"/>
                </a:lnTo>
                <a:lnTo>
                  <a:pt x="8480991" y="524663"/>
                </a:lnTo>
                <a:lnTo>
                  <a:pt x="0" y="524663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9E172E85-8208-486A-BD48-C3D13FAFB79B}"/>
              </a:ext>
            </a:extLst>
          </p:cNvPr>
          <p:cNvSpPr txBox="1"/>
          <p:nvPr/>
        </p:nvSpPr>
        <p:spPr>
          <a:xfrm>
            <a:off x="4354234" y="3986387"/>
            <a:ext cx="60388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spc="-60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2" name="object 11">
            <a:extLst>
              <a:ext uri="{FF2B5EF4-FFF2-40B4-BE49-F238E27FC236}">
                <a16:creationId xmlns:a16="http://schemas.microsoft.com/office/drawing/2014/main" id="{313E46E0-CDB4-48D8-AEB2-ABD6FC710BFA}"/>
              </a:ext>
            </a:extLst>
          </p:cNvPr>
          <p:cNvSpPr/>
          <p:nvPr/>
        </p:nvSpPr>
        <p:spPr>
          <a:xfrm>
            <a:off x="8896481" y="3873662"/>
            <a:ext cx="1944370" cy="525145"/>
          </a:xfrm>
          <a:custGeom>
            <a:avLst/>
            <a:gdLst/>
            <a:ahLst/>
            <a:cxnLst/>
            <a:rect l="l" t="t" r="r" b="b"/>
            <a:pathLst>
              <a:path w="1944370" h="525145">
                <a:moveTo>
                  <a:pt x="0" y="0"/>
                </a:moveTo>
                <a:lnTo>
                  <a:pt x="1943893" y="0"/>
                </a:lnTo>
                <a:lnTo>
                  <a:pt x="1943893" y="524662"/>
                </a:lnTo>
                <a:lnTo>
                  <a:pt x="0" y="524662"/>
                </a:lnTo>
                <a:lnTo>
                  <a:pt x="0" y="0"/>
                </a:lnTo>
                <a:close/>
              </a:path>
            </a:pathLst>
          </a:custGeom>
          <a:solidFill>
            <a:srgbClr val="F4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2">
            <a:extLst>
              <a:ext uri="{FF2B5EF4-FFF2-40B4-BE49-F238E27FC236}">
                <a16:creationId xmlns:a16="http://schemas.microsoft.com/office/drawing/2014/main" id="{95129F9D-B784-4A1F-82D0-E9C7EAE1DE94}"/>
              </a:ext>
            </a:extLst>
          </p:cNvPr>
          <p:cNvSpPr/>
          <p:nvPr/>
        </p:nvSpPr>
        <p:spPr>
          <a:xfrm>
            <a:off x="8896481" y="3873662"/>
            <a:ext cx="1944370" cy="525145"/>
          </a:xfrm>
          <a:custGeom>
            <a:avLst/>
            <a:gdLst/>
            <a:ahLst/>
            <a:cxnLst/>
            <a:rect l="l" t="t" r="r" b="b"/>
            <a:pathLst>
              <a:path w="1944370" h="525145">
                <a:moveTo>
                  <a:pt x="0" y="0"/>
                </a:moveTo>
                <a:lnTo>
                  <a:pt x="1943894" y="0"/>
                </a:lnTo>
                <a:lnTo>
                  <a:pt x="1943894" y="524663"/>
                </a:lnTo>
                <a:lnTo>
                  <a:pt x="0" y="524663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3">
            <a:extLst>
              <a:ext uri="{FF2B5EF4-FFF2-40B4-BE49-F238E27FC236}">
                <a16:creationId xmlns:a16="http://schemas.microsoft.com/office/drawing/2014/main" id="{E2628B2F-244B-4A40-A1DC-CA74493E0D84}"/>
              </a:ext>
            </a:extLst>
          </p:cNvPr>
          <p:cNvSpPr txBox="1"/>
          <p:nvPr/>
        </p:nvSpPr>
        <p:spPr>
          <a:xfrm>
            <a:off x="9622398" y="3986387"/>
            <a:ext cx="489584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40" dirty="0">
                <a:latin typeface="Calibri"/>
                <a:cs typeface="Calibri"/>
              </a:rPr>
              <a:t>t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30" dirty="0">
                <a:latin typeface="Calibri"/>
                <a:cs typeface="Calibri"/>
              </a:rPr>
              <a:t>st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5" name="object 14">
            <a:extLst>
              <a:ext uri="{FF2B5EF4-FFF2-40B4-BE49-F238E27FC236}">
                <a16:creationId xmlns:a16="http://schemas.microsoft.com/office/drawing/2014/main" id="{37FC89E2-F52A-45E6-B268-4E90028D7E2A}"/>
              </a:ext>
            </a:extLst>
          </p:cNvPr>
          <p:cNvSpPr txBox="1"/>
          <p:nvPr/>
        </p:nvSpPr>
        <p:spPr>
          <a:xfrm>
            <a:off x="524658" y="4752085"/>
            <a:ext cx="6176645" cy="699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699"/>
              </a:lnSpc>
            </a:pPr>
            <a:r>
              <a:rPr sz="2400" b="1" spc="-15" dirty="0">
                <a:latin typeface="Calibri"/>
                <a:cs typeface="Calibri"/>
              </a:rPr>
              <a:t>Id</a:t>
            </a:r>
            <a:r>
              <a:rPr sz="2400" b="1" spc="5" dirty="0">
                <a:latin typeface="Calibri"/>
                <a:cs typeface="Calibri"/>
              </a:rPr>
              <a:t>e</a:t>
            </a:r>
            <a:r>
              <a:rPr sz="2400" b="1" spc="-15" dirty="0">
                <a:latin typeface="Calibri"/>
                <a:cs typeface="Calibri"/>
              </a:rPr>
              <a:t>a</a:t>
            </a:r>
            <a:r>
              <a:rPr sz="2400" b="1" spc="-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#</a:t>
            </a:r>
            <a:r>
              <a:rPr sz="2400" b="1" spc="-20" dirty="0">
                <a:latin typeface="Calibri"/>
                <a:cs typeface="Calibri"/>
              </a:rPr>
              <a:t>3</a:t>
            </a:r>
            <a:r>
              <a:rPr sz="2400" spc="-10" dirty="0">
                <a:latin typeface="Calibri"/>
                <a:cs typeface="Calibri"/>
              </a:rPr>
              <a:t>: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</a:t>
            </a:r>
            <a:r>
              <a:rPr sz="2400" dirty="0">
                <a:latin typeface="Calibri"/>
                <a:cs typeface="Calibri"/>
              </a:rPr>
              <a:t>pli</a:t>
            </a:r>
            <a:r>
              <a:rPr sz="2400" spc="-10" dirty="0">
                <a:latin typeface="Calibri"/>
                <a:cs typeface="Calibri"/>
              </a:rPr>
              <a:t>t </a:t>
            </a:r>
            <a:r>
              <a:rPr sz="2400" dirty="0">
                <a:latin typeface="Calibri"/>
                <a:cs typeface="Calibri"/>
              </a:rPr>
              <a:t>d</a:t>
            </a:r>
            <a:r>
              <a:rPr sz="2400" spc="-25" dirty="0">
                <a:latin typeface="Calibri"/>
                <a:cs typeface="Calibri"/>
              </a:rPr>
              <a:t>a</a:t>
            </a:r>
            <a:r>
              <a:rPr sz="2400" spc="-4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</a:t>
            </a:r>
            <a:r>
              <a:rPr sz="2400" spc="-25" dirty="0">
                <a:latin typeface="Calibri"/>
                <a:cs typeface="Calibri"/>
              </a:rPr>
              <a:t>n</a:t>
            </a:r>
            <a:r>
              <a:rPr sz="2400" spc="-3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b="1" spc="5" dirty="0">
                <a:latin typeface="Calibri"/>
                <a:cs typeface="Calibri"/>
              </a:rPr>
              <a:t>t</a:t>
            </a:r>
            <a:r>
              <a:rPr sz="2400" b="1" spc="-55" dirty="0">
                <a:latin typeface="Calibri"/>
                <a:cs typeface="Calibri"/>
              </a:rPr>
              <a:t>r</a:t>
            </a:r>
            <a:r>
              <a:rPr sz="2400" b="1" spc="-15" dirty="0">
                <a:latin typeface="Calibri"/>
                <a:cs typeface="Calibri"/>
              </a:rPr>
              <a:t>ain</a:t>
            </a:r>
            <a:r>
              <a:rPr sz="2400" spc="-10" dirty="0">
                <a:latin typeface="Calibri"/>
                <a:cs typeface="Calibri"/>
              </a:rPr>
              <a:t>,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b="1" spc="-50" dirty="0">
                <a:latin typeface="Calibri"/>
                <a:cs typeface="Calibri"/>
              </a:rPr>
              <a:t>v</a:t>
            </a:r>
            <a:r>
              <a:rPr sz="2400" b="1" spc="-15" dirty="0">
                <a:latin typeface="Calibri"/>
                <a:cs typeface="Calibri"/>
              </a:rPr>
              <a:t>al</a:t>
            </a:r>
            <a:r>
              <a:rPr sz="2400" spc="-10" dirty="0">
                <a:latin typeface="Calibri"/>
                <a:cs typeface="Calibri"/>
              </a:rPr>
              <a:t>,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b="1" spc="-25" dirty="0">
                <a:latin typeface="Calibri"/>
                <a:cs typeface="Calibri"/>
              </a:rPr>
              <a:t>t</a:t>
            </a:r>
            <a:r>
              <a:rPr sz="2400" b="1" dirty="0">
                <a:latin typeface="Calibri"/>
                <a:cs typeface="Calibri"/>
              </a:rPr>
              <a:t>e</a:t>
            </a:r>
            <a:r>
              <a:rPr sz="2400" b="1" spc="-35" dirty="0">
                <a:latin typeface="Calibri"/>
                <a:cs typeface="Calibri"/>
              </a:rPr>
              <a:t>s</a:t>
            </a:r>
            <a:r>
              <a:rPr sz="2400" b="1" spc="-5" dirty="0">
                <a:latin typeface="Calibri"/>
                <a:cs typeface="Calibri"/>
              </a:rPr>
              <a:t>t</a:t>
            </a:r>
            <a:r>
              <a:rPr sz="2400" spc="-10" dirty="0">
                <a:latin typeface="Calibri"/>
                <a:cs typeface="Calibri"/>
              </a:rPr>
              <a:t>;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5" dirty="0">
                <a:latin typeface="Calibri"/>
                <a:cs typeface="Calibri"/>
              </a:rPr>
              <a:t>oos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45" dirty="0">
                <a:latin typeface="Calibri"/>
                <a:cs typeface="Calibri"/>
              </a:rPr>
              <a:t>h</a:t>
            </a:r>
            <a:r>
              <a:rPr sz="2400" spc="-15" dirty="0">
                <a:latin typeface="Calibri"/>
                <a:cs typeface="Calibri"/>
              </a:rPr>
              <a:t>y</a:t>
            </a:r>
            <a:r>
              <a:rPr sz="2400" dirty="0">
                <a:latin typeface="Calibri"/>
                <a:cs typeface="Calibri"/>
              </a:rPr>
              <a:t>p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rpa</a:t>
            </a:r>
            <a:r>
              <a:rPr sz="2400" spc="-60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25" dirty="0">
                <a:latin typeface="Calibri"/>
                <a:cs typeface="Calibri"/>
              </a:rPr>
              <a:t>m</a:t>
            </a:r>
            <a:r>
              <a:rPr sz="2400" spc="-35" dirty="0">
                <a:latin typeface="Calibri"/>
                <a:cs typeface="Calibri"/>
              </a:rPr>
              <a:t>e</a:t>
            </a:r>
            <a:r>
              <a:rPr sz="2400" spc="-40" dirty="0">
                <a:latin typeface="Calibri"/>
                <a:cs typeface="Calibri"/>
              </a:rPr>
              <a:t>t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55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45" dirty="0">
                <a:latin typeface="Calibri"/>
                <a:cs typeface="Calibri"/>
              </a:rPr>
              <a:t>v</a:t>
            </a:r>
            <a:r>
              <a:rPr sz="2400" dirty="0">
                <a:latin typeface="Calibri"/>
                <a:cs typeface="Calibri"/>
              </a:rPr>
              <a:t>al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35" dirty="0">
                <a:latin typeface="Calibri"/>
                <a:cs typeface="Calibri"/>
              </a:rPr>
              <a:t>e</a:t>
            </a:r>
            <a:r>
              <a:rPr sz="2400" spc="-45" dirty="0">
                <a:latin typeface="Calibri"/>
                <a:cs typeface="Calibri"/>
              </a:rPr>
              <a:t>v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l</a:t>
            </a:r>
            <a:r>
              <a:rPr sz="2400" dirty="0">
                <a:latin typeface="Calibri"/>
                <a:cs typeface="Calibri"/>
              </a:rPr>
              <a:t>u</a:t>
            </a:r>
            <a:r>
              <a:rPr sz="2400" spc="-25" dirty="0">
                <a:latin typeface="Calibri"/>
                <a:cs typeface="Calibri"/>
              </a:rPr>
              <a:t>a</a:t>
            </a:r>
            <a:r>
              <a:rPr sz="2400" spc="-40" dirty="0">
                <a:latin typeface="Calibri"/>
                <a:cs typeface="Calibri"/>
              </a:rPr>
              <a:t>t</a:t>
            </a:r>
            <a:r>
              <a:rPr sz="2400" spc="-15" dirty="0">
                <a:latin typeface="Calibri"/>
                <a:cs typeface="Calibri"/>
              </a:rPr>
              <a:t>e 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40" dirty="0">
                <a:latin typeface="Calibri"/>
                <a:cs typeface="Calibri"/>
              </a:rPr>
              <a:t>t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30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t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6" name="object 15">
            <a:extLst>
              <a:ext uri="{FF2B5EF4-FFF2-40B4-BE49-F238E27FC236}">
                <a16:creationId xmlns:a16="http://schemas.microsoft.com/office/drawing/2014/main" id="{2057F8CE-0C5A-4DEB-8F41-BF0E74BD0EE8}"/>
              </a:ext>
            </a:extLst>
          </p:cNvPr>
          <p:cNvSpPr txBox="1"/>
          <p:nvPr/>
        </p:nvSpPr>
        <p:spPr>
          <a:xfrm>
            <a:off x="8275808" y="4900047"/>
            <a:ext cx="91630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-15" dirty="0">
                <a:solidFill>
                  <a:srgbClr val="38761D"/>
                </a:solidFill>
                <a:latin typeface="Calibri"/>
                <a:cs typeface="Calibri"/>
              </a:rPr>
              <a:t>B</a:t>
            </a:r>
            <a:r>
              <a:rPr sz="2400" b="1" spc="-25" dirty="0">
                <a:solidFill>
                  <a:srgbClr val="38761D"/>
                </a:solidFill>
                <a:latin typeface="Calibri"/>
                <a:cs typeface="Calibri"/>
              </a:rPr>
              <a:t>e</a:t>
            </a:r>
            <a:r>
              <a:rPr sz="2400" b="1" spc="-35" dirty="0">
                <a:solidFill>
                  <a:srgbClr val="38761D"/>
                </a:solidFill>
                <a:latin typeface="Calibri"/>
                <a:cs typeface="Calibri"/>
              </a:rPr>
              <a:t>tt</a:t>
            </a:r>
            <a:r>
              <a:rPr sz="2400" b="1" spc="5" dirty="0">
                <a:solidFill>
                  <a:srgbClr val="38761D"/>
                </a:solidFill>
                <a:latin typeface="Calibri"/>
                <a:cs typeface="Calibri"/>
              </a:rPr>
              <a:t>e</a:t>
            </a:r>
            <a:r>
              <a:rPr sz="2400" b="1" spc="-5" dirty="0">
                <a:solidFill>
                  <a:srgbClr val="38761D"/>
                </a:solidFill>
                <a:latin typeface="Calibri"/>
                <a:cs typeface="Calibri"/>
              </a:rPr>
              <a:t>r</a:t>
            </a:r>
            <a:r>
              <a:rPr sz="2400" b="1" spc="-10" dirty="0">
                <a:solidFill>
                  <a:srgbClr val="38761D"/>
                </a:solidFill>
                <a:latin typeface="Calibri"/>
                <a:cs typeface="Calibri"/>
              </a:rPr>
              <a:t>!</a:t>
            </a:r>
            <a:endParaRPr sz="2400">
              <a:latin typeface="Calibri"/>
              <a:cs typeface="Calibri"/>
            </a:endParaRPr>
          </a:p>
        </p:txBody>
      </p:sp>
      <p:graphicFrame>
        <p:nvGraphicFramePr>
          <p:cNvPr id="17" name="object 16">
            <a:extLst>
              <a:ext uri="{FF2B5EF4-FFF2-40B4-BE49-F238E27FC236}">
                <a16:creationId xmlns:a16="http://schemas.microsoft.com/office/drawing/2014/main" id="{B630D89C-CF0D-42DC-AC16-2A04783AFA84}"/>
              </a:ext>
            </a:extLst>
          </p:cNvPr>
          <p:cNvGraphicFramePr>
            <a:graphicFrameLocks noGrp="1"/>
          </p:cNvGraphicFramePr>
          <p:nvPr/>
        </p:nvGraphicFramePr>
        <p:xfrm>
          <a:off x="405966" y="5555862"/>
          <a:ext cx="10424883" cy="5246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6422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387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438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2466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t</a:t>
                      </a:r>
                      <a:r>
                        <a:rPr sz="2400" spc="-50" dirty="0">
                          <a:latin typeface="Calibri"/>
                          <a:cs typeface="Calibri"/>
                        </a:rPr>
                        <a:t>r</a:t>
                      </a:r>
                      <a:r>
                        <a:rPr sz="2400" dirty="0">
                          <a:latin typeface="Calibri"/>
                          <a:cs typeface="Calibri"/>
                        </a:rPr>
                        <a:t>a</a:t>
                      </a:r>
                      <a:r>
                        <a:rPr sz="2400" spc="-5" dirty="0">
                          <a:latin typeface="Calibri"/>
                          <a:cs typeface="Calibri"/>
                        </a:rPr>
                        <a:t>i</a:t>
                      </a:r>
                      <a:r>
                        <a:rPr sz="2400" dirty="0">
                          <a:latin typeface="Calibri"/>
                          <a:cs typeface="Calibri"/>
                        </a:rPr>
                        <a:t>n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301625">
                        <a:lnSpc>
                          <a:spcPct val="100000"/>
                        </a:lnSpc>
                      </a:pPr>
                      <a:r>
                        <a:rPr sz="2400" spc="-30" dirty="0">
                          <a:latin typeface="Calibri"/>
                          <a:cs typeface="Calibri"/>
                        </a:rPr>
                        <a:t>v</a:t>
                      </a:r>
                      <a:r>
                        <a:rPr sz="2400" dirty="0">
                          <a:latin typeface="Calibri"/>
                          <a:cs typeface="Calibri"/>
                        </a:rPr>
                        <a:t>a</a:t>
                      </a:r>
                      <a:r>
                        <a:rPr sz="2400" spc="-5" dirty="0">
                          <a:latin typeface="Calibri"/>
                          <a:cs typeface="Calibri"/>
                        </a:rPr>
                        <a:t>li</a:t>
                      </a:r>
                      <a:r>
                        <a:rPr sz="2400" dirty="0">
                          <a:latin typeface="Calibri"/>
                          <a:cs typeface="Calibri"/>
                        </a:rPr>
                        <a:t>d</a:t>
                      </a:r>
                      <a:r>
                        <a:rPr sz="2400" spc="-25" dirty="0">
                          <a:latin typeface="Calibri"/>
                          <a:cs typeface="Calibri"/>
                        </a:rPr>
                        <a:t>a</a:t>
                      </a:r>
                      <a:r>
                        <a:rPr sz="2400" spc="-5" dirty="0">
                          <a:latin typeface="Calibri"/>
                          <a:cs typeface="Calibri"/>
                        </a:rPr>
                        <a:t>tio</a:t>
                      </a:r>
                      <a:r>
                        <a:rPr sz="2400" dirty="0">
                          <a:latin typeface="Calibri"/>
                          <a:cs typeface="Calibri"/>
                        </a:rPr>
                        <a:t>n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400" spc="-30" dirty="0">
                          <a:latin typeface="Calibri"/>
                          <a:cs typeface="Calibri"/>
                        </a:rPr>
                        <a:t>t</a:t>
                      </a:r>
                      <a:r>
                        <a:rPr sz="2400" spc="-10" dirty="0">
                          <a:latin typeface="Calibri"/>
                          <a:cs typeface="Calibri"/>
                        </a:rPr>
                        <a:t>e</a:t>
                      </a:r>
                      <a:r>
                        <a:rPr sz="2400" spc="-30" dirty="0">
                          <a:latin typeface="Calibri"/>
                          <a:cs typeface="Calibri"/>
                        </a:rPr>
                        <a:t>st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4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6847014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8630C098-C1AC-4AB6-BD6A-A3F1432FCF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82</a:t>
            </a:fld>
            <a:endParaRPr lang="en-US" dirty="0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62A62CDE-6043-45BD-9872-7578CA40A2A9}"/>
              </a:ext>
            </a:extLst>
          </p:cNvPr>
          <p:cNvSpPr txBox="1">
            <a:spLocks/>
          </p:cNvSpPr>
          <p:nvPr/>
        </p:nvSpPr>
        <p:spPr>
          <a:xfrm>
            <a:off x="90834" y="346988"/>
            <a:ext cx="11196322" cy="6001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algn="l" defTabSz="914126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799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431800" algn="ctr">
              <a:lnSpc>
                <a:spcPct val="100000"/>
              </a:lnSpc>
            </a:pPr>
            <a:r>
              <a:rPr lang="en-US" sz="3900" b="1" spc="35" dirty="0">
                <a:solidFill>
                  <a:schemeClr val="bg2">
                    <a:lumMod val="50000"/>
                  </a:schemeClr>
                </a:solidFill>
                <a:latin typeface="Calibri Light"/>
                <a:cs typeface="Calibri Light"/>
              </a:rPr>
              <a:t>Basic Recipe for Machine Learning</a:t>
            </a:r>
            <a:endParaRPr lang="en-US" sz="4000" b="1" dirty="0">
              <a:solidFill>
                <a:schemeClr val="bg2">
                  <a:lumMod val="50000"/>
                </a:schemeClr>
              </a:solidFill>
              <a:latin typeface="Calibri Light"/>
              <a:cs typeface="Calibri Light"/>
            </a:endParaRPr>
          </a:p>
        </p:txBody>
      </p:sp>
      <p:sp>
        <p:nvSpPr>
          <p:cNvPr id="4" name="object 7">
            <a:extLst>
              <a:ext uri="{FF2B5EF4-FFF2-40B4-BE49-F238E27FC236}">
                <a16:creationId xmlns:a16="http://schemas.microsoft.com/office/drawing/2014/main" id="{0EDE7150-9DFB-4B93-AD02-FB009182799C}"/>
              </a:ext>
            </a:extLst>
          </p:cNvPr>
          <p:cNvSpPr txBox="1"/>
          <p:nvPr/>
        </p:nvSpPr>
        <p:spPr>
          <a:xfrm>
            <a:off x="1074115" y="1208901"/>
            <a:ext cx="3250235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84200" indent="-5715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zh-TW" sz="3600" spc="-10" dirty="0">
                <a:latin typeface="Calibri"/>
                <a:cs typeface="Calibri"/>
              </a:rPr>
              <a:t>Split your data</a:t>
            </a:r>
            <a:endParaRPr sz="3600" dirty="0">
              <a:latin typeface="Calibri"/>
              <a:cs typeface="Calibri"/>
            </a:endParaRPr>
          </a:p>
        </p:txBody>
      </p:sp>
      <p:sp>
        <p:nvSpPr>
          <p:cNvPr id="5" name="object 7">
            <a:extLst>
              <a:ext uri="{FF2B5EF4-FFF2-40B4-BE49-F238E27FC236}">
                <a16:creationId xmlns:a16="http://schemas.microsoft.com/office/drawing/2014/main" id="{2EA25E5B-C744-4C85-AE3A-A64CA12C5E7F}"/>
              </a:ext>
            </a:extLst>
          </p:cNvPr>
          <p:cNvSpPr txBox="1"/>
          <p:nvPr/>
        </p:nvSpPr>
        <p:spPr>
          <a:xfrm>
            <a:off x="2464765" y="4066401"/>
            <a:ext cx="5155235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altLang="zh-TW" sz="3600" spc="-10" dirty="0">
                <a:latin typeface="Calibri"/>
                <a:cs typeface="Calibri"/>
              </a:rPr>
              <a:t>Find your hyperparameters</a:t>
            </a:r>
            <a:endParaRPr sz="3600" dirty="0">
              <a:latin typeface="Calibri"/>
              <a:cs typeface="Calibri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E7A654EF-2E9C-4344-9899-1E57C30BFC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071" y="2943157"/>
            <a:ext cx="10259857" cy="971686"/>
          </a:xfrm>
          <a:prstGeom prst="rect">
            <a:avLst/>
          </a:prstGeom>
        </p:spPr>
      </p:pic>
      <p:sp>
        <p:nvSpPr>
          <p:cNvPr id="8" name="object 7">
            <a:extLst>
              <a:ext uri="{FF2B5EF4-FFF2-40B4-BE49-F238E27FC236}">
                <a16:creationId xmlns:a16="http://schemas.microsoft.com/office/drawing/2014/main" id="{30233D9A-FD80-495A-B781-0A08ADC23D5D}"/>
              </a:ext>
            </a:extLst>
          </p:cNvPr>
          <p:cNvSpPr txBox="1"/>
          <p:nvPr/>
        </p:nvSpPr>
        <p:spPr>
          <a:xfrm>
            <a:off x="3760166" y="2241700"/>
            <a:ext cx="840410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altLang="zh-TW" sz="3600" spc="-10" dirty="0">
                <a:latin typeface="Calibri"/>
                <a:cs typeface="Calibri"/>
              </a:rPr>
              <a:t>60%</a:t>
            </a:r>
            <a:endParaRPr sz="3600" dirty="0">
              <a:latin typeface="Calibri"/>
              <a:cs typeface="Calibri"/>
            </a:endParaRPr>
          </a:p>
        </p:txBody>
      </p:sp>
      <p:sp>
        <p:nvSpPr>
          <p:cNvPr id="9" name="object 7">
            <a:extLst>
              <a:ext uri="{FF2B5EF4-FFF2-40B4-BE49-F238E27FC236}">
                <a16:creationId xmlns:a16="http://schemas.microsoft.com/office/drawing/2014/main" id="{0D543FDE-BE46-4C85-A124-A564D23205D4}"/>
              </a:ext>
            </a:extLst>
          </p:cNvPr>
          <p:cNvSpPr txBox="1"/>
          <p:nvPr/>
        </p:nvSpPr>
        <p:spPr>
          <a:xfrm>
            <a:off x="6722442" y="2237601"/>
            <a:ext cx="840410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altLang="zh-TW" sz="3600" spc="-10" dirty="0">
                <a:latin typeface="Calibri"/>
                <a:cs typeface="Calibri"/>
              </a:rPr>
              <a:t>20%</a:t>
            </a:r>
            <a:endParaRPr sz="3600" dirty="0">
              <a:latin typeface="Calibri"/>
              <a:cs typeface="Calibri"/>
            </a:endParaRPr>
          </a:p>
        </p:txBody>
      </p:sp>
      <p:sp>
        <p:nvSpPr>
          <p:cNvPr id="10" name="object 7">
            <a:extLst>
              <a:ext uri="{FF2B5EF4-FFF2-40B4-BE49-F238E27FC236}">
                <a16:creationId xmlns:a16="http://schemas.microsoft.com/office/drawing/2014/main" id="{5BBCFD58-A979-4CCC-B598-8AD934FC46F2}"/>
              </a:ext>
            </a:extLst>
          </p:cNvPr>
          <p:cNvSpPr txBox="1"/>
          <p:nvPr/>
        </p:nvSpPr>
        <p:spPr>
          <a:xfrm>
            <a:off x="9264513" y="2237601"/>
            <a:ext cx="840410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altLang="zh-TW" sz="3600" spc="-10" dirty="0">
                <a:latin typeface="Calibri"/>
                <a:cs typeface="Calibri"/>
              </a:rPr>
              <a:t>20%</a:t>
            </a:r>
            <a:endParaRPr sz="3600" dirty="0">
              <a:latin typeface="Calibri"/>
              <a:cs typeface="Calibri"/>
            </a:endParaRPr>
          </a:p>
        </p:txBody>
      </p:sp>
      <p:sp>
        <p:nvSpPr>
          <p:cNvPr id="11" name="object 7">
            <a:extLst>
              <a:ext uri="{FF2B5EF4-FFF2-40B4-BE49-F238E27FC236}">
                <a16:creationId xmlns:a16="http://schemas.microsoft.com/office/drawing/2014/main" id="{C4FFF13F-1073-433F-8983-23CE01456529}"/>
              </a:ext>
            </a:extLst>
          </p:cNvPr>
          <p:cNvSpPr txBox="1"/>
          <p:nvPr/>
        </p:nvSpPr>
        <p:spPr>
          <a:xfrm>
            <a:off x="4180371" y="5776249"/>
            <a:ext cx="9277350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altLang="zh-TW" sz="2800" spc="-10" dirty="0">
                <a:latin typeface="Calibri"/>
                <a:cs typeface="Calibri"/>
              </a:rPr>
              <a:t>Other splits are also possible(e.g.,80%/10%/10%)</a:t>
            </a:r>
            <a:endParaRPr sz="28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9871916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232DE634-E5E8-4034-B733-B23F2A58A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83</a:t>
            </a:fld>
            <a:endParaRPr lang="en-US" dirty="0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CC6A7EFC-4480-4340-BE8B-544D2C1E8D3A}"/>
              </a:ext>
            </a:extLst>
          </p:cNvPr>
          <p:cNvSpPr txBox="1">
            <a:spLocks/>
          </p:cNvSpPr>
          <p:nvPr/>
        </p:nvSpPr>
        <p:spPr>
          <a:xfrm>
            <a:off x="497838" y="402714"/>
            <a:ext cx="11196322" cy="738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algn="l" defTabSz="914126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799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431800">
              <a:lnSpc>
                <a:spcPct val="100000"/>
              </a:lnSpc>
            </a:pPr>
            <a:r>
              <a:rPr lang="en-US" spc="-20" dirty="0">
                <a:solidFill>
                  <a:schemeClr val="tx1"/>
                </a:solidFill>
              </a:rPr>
              <a:t>S</a:t>
            </a:r>
            <a:r>
              <a:rPr lang="en-US" spc="-40" dirty="0">
                <a:solidFill>
                  <a:schemeClr val="tx1"/>
                </a:solidFill>
              </a:rPr>
              <a:t>e</a:t>
            </a:r>
            <a:r>
              <a:rPr lang="en-US" spc="-75" dirty="0">
                <a:solidFill>
                  <a:schemeClr val="tx1"/>
                </a:solidFill>
              </a:rPr>
              <a:t>t</a:t>
            </a:r>
            <a:r>
              <a:rPr lang="en-US" spc="-20" dirty="0">
                <a:solidFill>
                  <a:schemeClr val="tx1"/>
                </a:solidFill>
              </a:rPr>
              <a:t>t</a:t>
            </a:r>
            <a:r>
              <a:rPr lang="en-US" spc="-5" dirty="0">
                <a:solidFill>
                  <a:schemeClr val="tx1"/>
                </a:solidFill>
              </a:rPr>
              <a:t>i</a:t>
            </a:r>
            <a:r>
              <a:rPr lang="en-US" spc="-30" dirty="0">
                <a:solidFill>
                  <a:schemeClr val="tx1"/>
                </a:solidFill>
              </a:rPr>
              <a:t>n</a:t>
            </a:r>
            <a:r>
              <a:rPr lang="en-US" spc="-20" dirty="0">
                <a:solidFill>
                  <a:schemeClr val="tx1"/>
                </a:solidFill>
              </a:rPr>
              <a:t>g</a:t>
            </a:r>
            <a:r>
              <a:rPr lang="en-US" spc="-10" dirty="0">
                <a:solidFill>
                  <a:schemeClr val="tx1"/>
                </a:solidFill>
              </a:rPr>
              <a:t> </a:t>
            </a:r>
            <a:r>
              <a:rPr lang="en-US" spc="-25" dirty="0">
                <a:solidFill>
                  <a:schemeClr val="tx1"/>
                </a:solidFill>
              </a:rPr>
              <a:t>Hyperp</a:t>
            </a:r>
            <a:r>
              <a:rPr lang="en-US" spc="-20" dirty="0">
                <a:solidFill>
                  <a:schemeClr val="tx1"/>
                </a:solidFill>
              </a:rPr>
              <a:t>a</a:t>
            </a:r>
            <a:r>
              <a:rPr lang="en-US" spc="-100" dirty="0">
                <a:solidFill>
                  <a:schemeClr val="tx1"/>
                </a:solidFill>
              </a:rPr>
              <a:t>r</a:t>
            </a:r>
            <a:r>
              <a:rPr lang="en-US" spc="-20" dirty="0">
                <a:solidFill>
                  <a:schemeClr val="tx1"/>
                </a:solidFill>
              </a:rPr>
              <a:t>a</a:t>
            </a:r>
            <a:r>
              <a:rPr lang="en-US" spc="-5" dirty="0">
                <a:solidFill>
                  <a:schemeClr val="tx1"/>
                </a:solidFill>
              </a:rPr>
              <a:t>m</a:t>
            </a:r>
            <a:r>
              <a:rPr lang="en-US" spc="-20" dirty="0">
                <a:solidFill>
                  <a:schemeClr val="tx1"/>
                </a:solidFill>
              </a:rPr>
              <a:t>e</a:t>
            </a:r>
            <a:r>
              <a:rPr lang="en-US" spc="-55" dirty="0">
                <a:solidFill>
                  <a:schemeClr val="tx1"/>
                </a:solidFill>
              </a:rPr>
              <a:t>t</a:t>
            </a:r>
            <a:r>
              <a:rPr lang="en-US" spc="-25" dirty="0">
                <a:solidFill>
                  <a:schemeClr val="tx1"/>
                </a:solidFill>
              </a:rPr>
              <a:t>e</a:t>
            </a:r>
            <a:r>
              <a:rPr lang="en-US" spc="-100" dirty="0">
                <a:solidFill>
                  <a:schemeClr val="tx1"/>
                </a:solidFill>
              </a:rPr>
              <a:t>r</a:t>
            </a:r>
            <a:r>
              <a:rPr lang="en-US" spc="-20" dirty="0">
                <a:solidFill>
                  <a:schemeClr val="tx1"/>
                </a:solidFill>
              </a:rPr>
              <a:t>s</a:t>
            </a: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B5FFE559-A27D-4E28-8643-D66E0E7F1C50}"/>
              </a:ext>
            </a:extLst>
          </p:cNvPr>
          <p:cNvSpPr txBox="1"/>
          <p:nvPr/>
        </p:nvSpPr>
        <p:spPr>
          <a:xfrm>
            <a:off x="950218" y="1300043"/>
            <a:ext cx="10376535" cy="525145"/>
          </a:xfrm>
          <a:prstGeom prst="rect">
            <a:avLst/>
          </a:prstGeom>
          <a:solidFill>
            <a:srgbClr val="D9EAD3"/>
          </a:solidFill>
          <a:ln w="1905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2400" spc="-175" dirty="0">
                <a:latin typeface="Calibri"/>
                <a:cs typeface="Calibri"/>
              </a:rPr>
              <a:t>Y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u</a:t>
            </a:r>
            <a:r>
              <a:rPr sz="2400" spc="-1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 D</a:t>
            </a:r>
            <a:r>
              <a:rPr sz="2400" spc="-25" dirty="0">
                <a:latin typeface="Calibri"/>
                <a:cs typeface="Calibri"/>
              </a:rPr>
              <a:t>a</a:t>
            </a:r>
            <a:r>
              <a:rPr sz="2400" spc="-4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s</a:t>
            </a:r>
            <a:r>
              <a:rPr sz="2400" spc="-35" dirty="0">
                <a:latin typeface="Calibri"/>
                <a:cs typeface="Calibri"/>
              </a:rPr>
              <a:t>e</a:t>
            </a:r>
            <a:r>
              <a:rPr sz="2400" spc="-10" dirty="0">
                <a:latin typeface="Calibri"/>
                <a:cs typeface="Calibri"/>
              </a:rPr>
              <a:t>t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C93E328F-0826-4534-9802-C6160A72119D}"/>
              </a:ext>
            </a:extLst>
          </p:cNvPr>
          <p:cNvSpPr txBox="1"/>
          <p:nvPr/>
        </p:nvSpPr>
        <p:spPr>
          <a:xfrm>
            <a:off x="1059386" y="2394976"/>
            <a:ext cx="6840220" cy="699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699"/>
              </a:lnSpc>
            </a:pPr>
            <a:r>
              <a:rPr sz="2400" b="1" spc="-15" dirty="0">
                <a:latin typeface="Calibri"/>
                <a:cs typeface="Calibri"/>
              </a:rPr>
              <a:t>Id</a:t>
            </a:r>
            <a:r>
              <a:rPr sz="2400" b="1" spc="5" dirty="0">
                <a:latin typeface="Calibri"/>
                <a:cs typeface="Calibri"/>
              </a:rPr>
              <a:t>e</a:t>
            </a:r>
            <a:r>
              <a:rPr sz="2400" b="1" spc="-15" dirty="0">
                <a:latin typeface="Calibri"/>
                <a:cs typeface="Calibri"/>
              </a:rPr>
              <a:t>a</a:t>
            </a:r>
            <a:r>
              <a:rPr sz="2400" b="1" spc="-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#</a:t>
            </a:r>
            <a:r>
              <a:rPr sz="2400" b="1" spc="-20" dirty="0">
                <a:latin typeface="Calibri"/>
                <a:cs typeface="Calibri"/>
              </a:rPr>
              <a:t>4</a:t>
            </a:r>
            <a:r>
              <a:rPr sz="2400" spc="-10" dirty="0">
                <a:latin typeface="Calibri"/>
                <a:cs typeface="Calibri"/>
              </a:rPr>
              <a:t>: </a:t>
            </a:r>
            <a:r>
              <a:rPr sz="2400" b="1" dirty="0">
                <a:latin typeface="Calibri"/>
                <a:cs typeface="Calibri"/>
              </a:rPr>
              <a:t>C</a:t>
            </a:r>
            <a:r>
              <a:rPr sz="2400" b="1" spc="-35" dirty="0">
                <a:latin typeface="Calibri"/>
                <a:cs typeface="Calibri"/>
              </a:rPr>
              <a:t>r</a:t>
            </a:r>
            <a:r>
              <a:rPr sz="2400" b="1" spc="-20" dirty="0">
                <a:latin typeface="Calibri"/>
                <a:cs typeface="Calibri"/>
              </a:rPr>
              <a:t>o</a:t>
            </a:r>
            <a:r>
              <a:rPr sz="2400" b="1" spc="-5" dirty="0">
                <a:latin typeface="Calibri"/>
                <a:cs typeface="Calibri"/>
              </a:rPr>
              <a:t>s</a:t>
            </a:r>
            <a:r>
              <a:rPr sz="2400" b="1" spc="-10" dirty="0">
                <a:latin typeface="Calibri"/>
                <a:cs typeface="Calibri"/>
              </a:rPr>
              <a:t>s</a:t>
            </a:r>
            <a:r>
              <a:rPr sz="2400" b="1" dirty="0">
                <a:latin typeface="Calibri"/>
                <a:cs typeface="Calibri"/>
              </a:rPr>
              <a:t>-</a:t>
            </a:r>
            <a:r>
              <a:rPr sz="2400" b="1" spc="-155" dirty="0">
                <a:latin typeface="Calibri"/>
                <a:cs typeface="Calibri"/>
              </a:rPr>
              <a:t>V</a:t>
            </a:r>
            <a:r>
              <a:rPr sz="2400" b="1" spc="-15" dirty="0">
                <a:latin typeface="Calibri"/>
                <a:cs typeface="Calibri"/>
              </a:rPr>
              <a:t>alid</a:t>
            </a:r>
            <a:r>
              <a:rPr sz="2400" b="1" spc="-35" dirty="0">
                <a:latin typeface="Calibri"/>
                <a:cs typeface="Calibri"/>
              </a:rPr>
              <a:t>a</a:t>
            </a:r>
            <a:r>
              <a:rPr sz="2400" b="1" spc="-5" dirty="0">
                <a:latin typeface="Calibri"/>
                <a:cs typeface="Calibri"/>
              </a:rPr>
              <a:t>t</a:t>
            </a:r>
            <a:r>
              <a:rPr sz="2400" b="1" spc="-15" dirty="0">
                <a:latin typeface="Calibri"/>
                <a:cs typeface="Calibri"/>
              </a:rPr>
              <a:t>ion</a:t>
            </a:r>
            <a:r>
              <a:rPr sz="2400" spc="-10" dirty="0">
                <a:latin typeface="Calibri"/>
                <a:cs typeface="Calibri"/>
              </a:rPr>
              <a:t>: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</a:t>
            </a:r>
            <a:r>
              <a:rPr sz="2400" dirty="0">
                <a:latin typeface="Calibri"/>
                <a:cs typeface="Calibri"/>
              </a:rPr>
              <a:t>pli</a:t>
            </a:r>
            <a:r>
              <a:rPr sz="2400" spc="-10" dirty="0">
                <a:latin typeface="Calibri"/>
                <a:cs typeface="Calibri"/>
              </a:rPr>
              <a:t>t </a:t>
            </a:r>
            <a:r>
              <a:rPr sz="2400" dirty="0">
                <a:latin typeface="Calibri"/>
                <a:cs typeface="Calibri"/>
              </a:rPr>
              <a:t>d</a:t>
            </a:r>
            <a:r>
              <a:rPr sz="2400" spc="-25" dirty="0">
                <a:latin typeface="Calibri"/>
                <a:cs typeface="Calibri"/>
              </a:rPr>
              <a:t>a</a:t>
            </a:r>
            <a:r>
              <a:rPr sz="2400" spc="-4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</a:t>
            </a:r>
            <a:r>
              <a:rPr sz="2400" spc="-25" dirty="0">
                <a:latin typeface="Calibri"/>
                <a:cs typeface="Calibri"/>
              </a:rPr>
              <a:t>n</a:t>
            </a:r>
            <a:r>
              <a:rPr sz="2400" spc="-3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b="1" spc="-35" dirty="0">
                <a:latin typeface="Calibri"/>
                <a:cs typeface="Calibri"/>
              </a:rPr>
              <a:t>f</a:t>
            </a:r>
            <a:r>
              <a:rPr sz="2400" b="1" spc="-5" dirty="0">
                <a:latin typeface="Calibri"/>
                <a:cs typeface="Calibri"/>
              </a:rPr>
              <a:t>o</a:t>
            </a:r>
            <a:r>
              <a:rPr sz="2400" b="1" spc="-15" dirty="0">
                <a:latin typeface="Calibri"/>
                <a:cs typeface="Calibri"/>
              </a:rPr>
              <a:t>lds</a:t>
            </a:r>
            <a:r>
              <a:rPr sz="2400" spc="-10" dirty="0">
                <a:latin typeface="Calibri"/>
                <a:cs typeface="Calibri"/>
              </a:rPr>
              <a:t>,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r</a:t>
            </a:r>
            <a:r>
              <a:rPr sz="2400" spc="-15" dirty="0">
                <a:latin typeface="Calibri"/>
                <a:cs typeface="Calibri"/>
              </a:rPr>
              <a:t>y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dirty="0">
                <a:latin typeface="Calibri"/>
                <a:cs typeface="Calibri"/>
              </a:rPr>
              <a:t>h </a:t>
            </a:r>
            <a:r>
              <a:rPr sz="2400" spc="-45" dirty="0">
                <a:latin typeface="Calibri"/>
                <a:cs typeface="Calibri"/>
              </a:rPr>
              <a:t>f</a:t>
            </a:r>
            <a:r>
              <a:rPr sz="2400" spc="-5" dirty="0">
                <a:latin typeface="Calibri"/>
                <a:cs typeface="Calibri"/>
              </a:rPr>
              <a:t>ol</a:t>
            </a:r>
            <a:r>
              <a:rPr sz="2400" dirty="0">
                <a:latin typeface="Calibri"/>
                <a:cs typeface="Calibri"/>
              </a:rPr>
              <a:t>d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45" dirty="0">
                <a:latin typeface="Calibri"/>
                <a:cs typeface="Calibri"/>
              </a:rPr>
              <a:t>v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li</a:t>
            </a:r>
            <a:r>
              <a:rPr sz="2400" dirty="0">
                <a:latin typeface="Calibri"/>
                <a:cs typeface="Calibri"/>
              </a:rPr>
              <a:t>d</a:t>
            </a:r>
            <a:r>
              <a:rPr sz="2400" spc="-25" dirty="0">
                <a:latin typeface="Calibri"/>
                <a:cs typeface="Calibri"/>
              </a:rPr>
              <a:t>a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spc="-5" dirty="0">
                <a:latin typeface="Calibri"/>
                <a:cs typeface="Calibri"/>
              </a:rPr>
              <a:t>io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40" dirty="0">
                <a:latin typeface="Calibri"/>
                <a:cs typeface="Calibri"/>
              </a:rPr>
              <a:t>a</a:t>
            </a:r>
            <a:r>
              <a:rPr sz="2400" spc="-35" dirty="0">
                <a:latin typeface="Calibri"/>
                <a:cs typeface="Calibri"/>
              </a:rPr>
              <a:t>v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60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40" dirty="0">
                <a:latin typeface="Calibri"/>
                <a:cs typeface="Calibri"/>
              </a:rPr>
              <a:t>g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40" dirty="0">
                <a:latin typeface="Calibri"/>
                <a:cs typeface="Calibri"/>
              </a:rPr>
              <a:t>r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s</a:t>
            </a:r>
            <a:r>
              <a:rPr sz="2400" dirty="0">
                <a:latin typeface="Calibri"/>
                <a:cs typeface="Calibri"/>
              </a:rPr>
              <a:t>u</a:t>
            </a:r>
            <a:r>
              <a:rPr sz="2400" spc="-5" dirty="0">
                <a:latin typeface="Calibri"/>
                <a:cs typeface="Calibri"/>
              </a:rPr>
              <a:t>l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s</a:t>
            </a:r>
          </a:p>
        </p:txBody>
      </p:sp>
      <p:sp>
        <p:nvSpPr>
          <p:cNvPr id="6" name="object 8">
            <a:extLst>
              <a:ext uri="{FF2B5EF4-FFF2-40B4-BE49-F238E27FC236}">
                <a16:creationId xmlns:a16="http://schemas.microsoft.com/office/drawing/2014/main" id="{E6A9BA64-1CA0-4307-AF32-9E24F31A1F1F}"/>
              </a:ext>
            </a:extLst>
          </p:cNvPr>
          <p:cNvSpPr txBox="1"/>
          <p:nvPr/>
        </p:nvSpPr>
        <p:spPr>
          <a:xfrm>
            <a:off x="726144" y="5649961"/>
            <a:ext cx="1062672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25" dirty="0">
                <a:latin typeface="Calibri"/>
                <a:cs typeface="Calibri"/>
              </a:rPr>
              <a:t>U</a:t>
            </a:r>
            <a:r>
              <a:rPr sz="2400" spc="-5" dirty="0">
                <a:latin typeface="Calibri"/>
                <a:cs typeface="Calibri"/>
              </a:rPr>
              <a:t>s</a:t>
            </a:r>
            <a:r>
              <a:rPr sz="2400" spc="-45" dirty="0">
                <a:latin typeface="Calibri"/>
                <a:cs typeface="Calibri"/>
              </a:rPr>
              <a:t>e</a:t>
            </a:r>
            <a:r>
              <a:rPr sz="2400" spc="5" dirty="0">
                <a:latin typeface="Calibri"/>
                <a:cs typeface="Calibri"/>
              </a:rPr>
              <a:t>f</a:t>
            </a:r>
            <a:r>
              <a:rPr sz="2400" dirty="0">
                <a:latin typeface="Calibri"/>
                <a:cs typeface="Calibri"/>
              </a:rPr>
              <a:t>ul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45" dirty="0">
                <a:latin typeface="Calibri"/>
                <a:cs typeface="Calibri"/>
              </a:rPr>
              <a:t>f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 s</a:t>
            </a:r>
            <a:r>
              <a:rPr sz="2400" spc="-25" dirty="0">
                <a:latin typeface="Calibri"/>
                <a:cs typeface="Calibri"/>
              </a:rPr>
              <a:t>m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l</a:t>
            </a:r>
            <a:r>
              <a:rPr sz="2400" dirty="0">
                <a:latin typeface="Calibri"/>
                <a:cs typeface="Calibri"/>
              </a:rPr>
              <a:t>l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</a:t>
            </a:r>
            <a:r>
              <a:rPr sz="2400" spc="-25" dirty="0">
                <a:latin typeface="Calibri"/>
                <a:cs typeface="Calibri"/>
              </a:rPr>
              <a:t>a</a:t>
            </a:r>
            <a:r>
              <a:rPr sz="2400" spc="-4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s</a:t>
            </a:r>
            <a:r>
              <a:rPr sz="2400" spc="-35" dirty="0">
                <a:latin typeface="Calibri"/>
                <a:cs typeface="Calibri"/>
              </a:rPr>
              <a:t>e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spc="-5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,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bu</a:t>
            </a:r>
            <a:r>
              <a:rPr sz="2400" spc="-10" dirty="0">
                <a:latin typeface="Calibri"/>
                <a:cs typeface="Calibri"/>
              </a:rPr>
              <a:t>t </a:t>
            </a:r>
            <a:r>
              <a:rPr sz="2400" spc="-5" dirty="0">
                <a:latin typeface="Calibri"/>
                <a:cs typeface="Calibri"/>
              </a:rPr>
              <a:t>(</a:t>
            </a:r>
            <a:r>
              <a:rPr sz="2400" dirty="0">
                <a:latin typeface="Calibri"/>
                <a:cs typeface="Calibri"/>
              </a:rPr>
              <a:t>u</a:t>
            </a:r>
            <a:r>
              <a:rPr sz="2400" spc="-15" dirty="0">
                <a:latin typeface="Calibri"/>
                <a:cs typeface="Calibri"/>
              </a:rPr>
              <a:t>n</a:t>
            </a:r>
            <a:r>
              <a:rPr sz="2400" spc="-45" dirty="0">
                <a:latin typeface="Calibri"/>
                <a:cs typeface="Calibri"/>
              </a:rPr>
              <a:t>f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r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un</a:t>
            </a:r>
            <a:r>
              <a:rPr sz="2400" spc="-25" dirty="0">
                <a:latin typeface="Calibri"/>
                <a:cs typeface="Calibri"/>
              </a:rPr>
              <a:t>a</a:t>
            </a:r>
            <a:r>
              <a:rPr sz="2400" spc="-40" dirty="0">
                <a:latin typeface="Calibri"/>
                <a:cs typeface="Calibri"/>
              </a:rPr>
              <a:t>t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l</a:t>
            </a:r>
            <a:r>
              <a:rPr sz="2400" spc="-15" dirty="0">
                <a:latin typeface="Calibri"/>
                <a:cs typeface="Calibri"/>
              </a:rPr>
              <a:t>y</a:t>
            </a:r>
            <a:r>
              <a:rPr sz="2400" dirty="0">
                <a:latin typeface="Calibri"/>
                <a:cs typeface="Calibri"/>
              </a:rPr>
              <a:t>)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t </a:t>
            </a:r>
            <a:r>
              <a:rPr sz="2400" dirty="0">
                <a:latin typeface="Calibri"/>
                <a:cs typeface="Calibri"/>
              </a:rPr>
              <a:t>u</a:t>
            </a:r>
            <a:r>
              <a:rPr sz="2400" spc="-5" dirty="0">
                <a:latin typeface="Calibri"/>
                <a:cs typeface="Calibri"/>
              </a:rPr>
              <a:t>s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d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40" dirty="0">
                <a:latin typeface="Calibri"/>
                <a:cs typeface="Calibri"/>
              </a:rPr>
              <a:t>t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5" dirty="0">
                <a:latin typeface="Calibri"/>
                <a:cs typeface="Calibri"/>
              </a:rPr>
              <a:t>f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qu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20" dirty="0">
                <a:latin typeface="Calibri"/>
                <a:cs typeface="Calibri"/>
              </a:rPr>
              <a:t>n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spc="-5" dirty="0">
                <a:latin typeface="Calibri"/>
                <a:cs typeface="Calibri"/>
              </a:rPr>
              <a:t>l</a:t>
            </a:r>
            <a:r>
              <a:rPr sz="2400" spc="-15" dirty="0">
                <a:latin typeface="Calibri"/>
                <a:cs typeface="Calibri"/>
              </a:rPr>
              <a:t>y</a:t>
            </a:r>
            <a:r>
              <a:rPr sz="2400" spc="-5" dirty="0">
                <a:latin typeface="Calibri"/>
                <a:cs typeface="Calibri"/>
              </a:rPr>
              <a:t> i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</a:t>
            </a:r>
            <a:r>
              <a:rPr sz="2400" spc="-25" dirty="0">
                <a:latin typeface="Calibri"/>
                <a:cs typeface="Calibri"/>
              </a:rPr>
              <a:t>ee</a:t>
            </a:r>
            <a:r>
              <a:rPr sz="2400" dirty="0">
                <a:latin typeface="Calibri"/>
                <a:cs typeface="Calibri"/>
              </a:rPr>
              <a:t>p</a:t>
            </a:r>
            <a:r>
              <a:rPr sz="2400" spc="-5" dirty="0">
                <a:latin typeface="Calibri"/>
                <a:cs typeface="Calibri"/>
              </a:rPr>
              <a:t> l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arn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15" dirty="0">
                <a:latin typeface="Calibri"/>
                <a:cs typeface="Calibri"/>
              </a:rPr>
              <a:t>g</a:t>
            </a:r>
            <a:endParaRPr sz="2400">
              <a:latin typeface="Calibri"/>
              <a:cs typeface="Calibri"/>
            </a:endParaRPr>
          </a:p>
        </p:txBody>
      </p:sp>
      <p:graphicFrame>
        <p:nvGraphicFramePr>
          <p:cNvPr id="7" name="object 4">
            <a:extLst>
              <a:ext uri="{FF2B5EF4-FFF2-40B4-BE49-F238E27FC236}">
                <a16:creationId xmlns:a16="http://schemas.microsoft.com/office/drawing/2014/main" id="{9D4889D7-1522-4873-B3AC-91981383EF81}"/>
              </a:ext>
            </a:extLst>
          </p:cNvPr>
          <p:cNvGraphicFramePr>
            <a:graphicFrameLocks noGrp="1"/>
          </p:cNvGraphicFramePr>
          <p:nvPr/>
        </p:nvGraphicFramePr>
        <p:xfrm>
          <a:off x="940693" y="3387938"/>
          <a:ext cx="10376094" cy="52466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935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935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9358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93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93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40817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24662">
                <a:tc>
                  <a:txBody>
                    <a:bodyPr/>
                    <a:lstStyle/>
                    <a:p>
                      <a:pPr marL="436880">
                        <a:lnSpc>
                          <a:spcPct val="100000"/>
                        </a:lnSpc>
                      </a:pPr>
                      <a:r>
                        <a:rPr sz="2400" spc="-45" dirty="0">
                          <a:latin typeface="Calibri"/>
                          <a:cs typeface="Calibri"/>
                        </a:rPr>
                        <a:t>f</a:t>
                      </a:r>
                      <a:r>
                        <a:rPr sz="2400" spc="-5" dirty="0">
                          <a:latin typeface="Calibri"/>
                          <a:cs typeface="Calibri"/>
                        </a:rPr>
                        <a:t>ol</a:t>
                      </a:r>
                      <a:r>
                        <a:rPr sz="2400" dirty="0">
                          <a:latin typeface="Calibri"/>
                          <a:cs typeface="Calibri"/>
                        </a:rPr>
                        <a:t>d</a:t>
                      </a:r>
                      <a:r>
                        <a:rPr sz="24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00" dirty="0"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436880">
                        <a:lnSpc>
                          <a:spcPct val="100000"/>
                        </a:lnSpc>
                      </a:pPr>
                      <a:r>
                        <a:rPr sz="2400" spc="-45" dirty="0">
                          <a:latin typeface="Calibri"/>
                          <a:cs typeface="Calibri"/>
                        </a:rPr>
                        <a:t>f</a:t>
                      </a:r>
                      <a:r>
                        <a:rPr sz="2400" spc="-5" dirty="0">
                          <a:latin typeface="Calibri"/>
                          <a:cs typeface="Calibri"/>
                        </a:rPr>
                        <a:t>ol</a:t>
                      </a:r>
                      <a:r>
                        <a:rPr sz="2400" dirty="0">
                          <a:latin typeface="Calibri"/>
                          <a:cs typeface="Calibri"/>
                        </a:rPr>
                        <a:t>d</a:t>
                      </a:r>
                      <a:r>
                        <a:rPr sz="24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00" dirty="0">
                          <a:latin typeface="Calibri"/>
                          <a:cs typeface="Calibri"/>
                        </a:rPr>
                        <a:t>2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436880">
                        <a:lnSpc>
                          <a:spcPct val="100000"/>
                        </a:lnSpc>
                      </a:pPr>
                      <a:r>
                        <a:rPr sz="2400" spc="-45" dirty="0">
                          <a:latin typeface="Calibri"/>
                          <a:cs typeface="Calibri"/>
                        </a:rPr>
                        <a:t>f</a:t>
                      </a:r>
                      <a:r>
                        <a:rPr sz="2400" spc="-5" dirty="0">
                          <a:latin typeface="Calibri"/>
                          <a:cs typeface="Calibri"/>
                        </a:rPr>
                        <a:t>ol</a:t>
                      </a:r>
                      <a:r>
                        <a:rPr sz="2400" dirty="0">
                          <a:latin typeface="Calibri"/>
                          <a:cs typeface="Calibri"/>
                        </a:rPr>
                        <a:t>d</a:t>
                      </a:r>
                      <a:r>
                        <a:rPr sz="24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00" dirty="0">
                          <a:latin typeface="Calibri"/>
                          <a:cs typeface="Calibri"/>
                        </a:rPr>
                        <a:t>3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436880">
                        <a:lnSpc>
                          <a:spcPct val="100000"/>
                        </a:lnSpc>
                      </a:pPr>
                      <a:r>
                        <a:rPr sz="2400" spc="-45" dirty="0">
                          <a:latin typeface="Calibri"/>
                          <a:cs typeface="Calibri"/>
                        </a:rPr>
                        <a:t>f</a:t>
                      </a:r>
                      <a:r>
                        <a:rPr sz="2400" spc="-5" dirty="0">
                          <a:latin typeface="Calibri"/>
                          <a:cs typeface="Calibri"/>
                        </a:rPr>
                        <a:t>ol</a:t>
                      </a:r>
                      <a:r>
                        <a:rPr sz="2400" dirty="0">
                          <a:latin typeface="Calibri"/>
                          <a:cs typeface="Calibri"/>
                        </a:rPr>
                        <a:t>d</a:t>
                      </a:r>
                      <a:r>
                        <a:rPr sz="24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00" dirty="0">
                          <a:latin typeface="Calibri"/>
                          <a:cs typeface="Calibri"/>
                        </a:rPr>
                        <a:t>4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436880">
                        <a:lnSpc>
                          <a:spcPct val="100000"/>
                        </a:lnSpc>
                      </a:pPr>
                      <a:r>
                        <a:rPr sz="2400" spc="-45" dirty="0">
                          <a:latin typeface="Calibri"/>
                          <a:cs typeface="Calibri"/>
                        </a:rPr>
                        <a:t>f</a:t>
                      </a:r>
                      <a:r>
                        <a:rPr sz="2400" spc="-5" dirty="0">
                          <a:latin typeface="Calibri"/>
                          <a:cs typeface="Calibri"/>
                        </a:rPr>
                        <a:t>ol</a:t>
                      </a:r>
                      <a:r>
                        <a:rPr sz="2400" dirty="0">
                          <a:latin typeface="Calibri"/>
                          <a:cs typeface="Calibri"/>
                        </a:rPr>
                        <a:t>d</a:t>
                      </a:r>
                      <a:r>
                        <a:rPr sz="24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00" dirty="0">
                          <a:latin typeface="Calibri"/>
                          <a:cs typeface="Calibri"/>
                        </a:rPr>
                        <a:t>5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400" spc="-30" dirty="0">
                          <a:latin typeface="Calibri"/>
                          <a:cs typeface="Calibri"/>
                        </a:rPr>
                        <a:t>t</a:t>
                      </a:r>
                      <a:r>
                        <a:rPr sz="2400" spc="-10" dirty="0">
                          <a:latin typeface="Calibri"/>
                          <a:cs typeface="Calibri"/>
                        </a:rPr>
                        <a:t>e</a:t>
                      </a:r>
                      <a:r>
                        <a:rPr sz="2400" spc="-30" dirty="0">
                          <a:latin typeface="Calibri"/>
                          <a:cs typeface="Calibri"/>
                        </a:rPr>
                        <a:t>st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4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" name="object 6">
            <a:extLst>
              <a:ext uri="{FF2B5EF4-FFF2-40B4-BE49-F238E27FC236}">
                <a16:creationId xmlns:a16="http://schemas.microsoft.com/office/drawing/2014/main" id="{438999D9-4B9E-48EA-8054-70C97D6A4CA4}"/>
              </a:ext>
            </a:extLst>
          </p:cNvPr>
          <p:cNvGraphicFramePr>
            <a:graphicFrameLocks noGrp="1"/>
          </p:cNvGraphicFramePr>
          <p:nvPr/>
        </p:nvGraphicFramePr>
        <p:xfrm>
          <a:off x="940693" y="4107684"/>
          <a:ext cx="10376094" cy="52466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935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935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9358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93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93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40817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24662">
                <a:tc>
                  <a:txBody>
                    <a:bodyPr/>
                    <a:lstStyle/>
                    <a:p>
                      <a:pPr marL="436880">
                        <a:lnSpc>
                          <a:spcPct val="100000"/>
                        </a:lnSpc>
                      </a:pPr>
                      <a:r>
                        <a:rPr sz="2400" spc="-45" dirty="0">
                          <a:latin typeface="Calibri"/>
                          <a:cs typeface="Calibri"/>
                        </a:rPr>
                        <a:t>f</a:t>
                      </a:r>
                      <a:r>
                        <a:rPr sz="2400" spc="-5" dirty="0">
                          <a:latin typeface="Calibri"/>
                          <a:cs typeface="Calibri"/>
                        </a:rPr>
                        <a:t>ol</a:t>
                      </a:r>
                      <a:r>
                        <a:rPr sz="2400" dirty="0">
                          <a:latin typeface="Calibri"/>
                          <a:cs typeface="Calibri"/>
                        </a:rPr>
                        <a:t>d</a:t>
                      </a:r>
                      <a:r>
                        <a:rPr sz="24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00" dirty="0"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436880">
                        <a:lnSpc>
                          <a:spcPct val="100000"/>
                        </a:lnSpc>
                      </a:pPr>
                      <a:r>
                        <a:rPr sz="2400" spc="-45" dirty="0">
                          <a:latin typeface="Calibri"/>
                          <a:cs typeface="Calibri"/>
                        </a:rPr>
                        <a:t>f</a:t>
                      </a:r>
                      <a:r>
                        <a:rPr sz="2400" spc="-5" dirty="0">
                          <a:latin typeface="Calibri"/>
                          <a:cs typeface="Calibri"/>
                        </a:rPr>
                        <a:t>ol</a:t>
                      </a:r>
                      <a:r>
                        <a:rPr sz="2400" dirty="0">
                          <a:latin typeface="Calibri"/>
                          <a:cs typeface="Calibri"/>
                        </a:rPr>
                        <a:t>d</a:t>
                      </a:r>
                      <a:r>
                        <a:rPr sz="24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00" dirty="0">
                          <a:latin typeface="Calibri"/>
                          <a:cs typeface="Calibri"/>
                        </a:rPr>
                        <a:t>2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436880">
                        <a:lnSpc>
                          <a:spcPct val="100000"/>
                        </a:lnSpc>
                      </a:pPr>
                      <a:r>
                        <a:rPr sz="2400" spc="-45" dirty="0">
                          <a:latin typeface="Calibri"/>
                          <a:cs typeface="Calibri"/>
                        </a:rPr>
                        <a:t>f</a:t>
                      </a:r>
                      <a:r>
                        <a:rPr sz="2400" spc="-5" dirty="0">
                          <a:latin typeface="Calibri"/>
                          <a:cs typeface="Calibri"/>
                        </a:rPr>
                        <a:t>ol</a:t>
                      </a:r>
                      <a:r>
                        <a:rPr sz="2400" dirty="0">
                          <a:latin typeface="Calibri"/>
                          <a:cs typeface="Calibri"/>
                        </a:rPr>
                        <a:t>d</a:t>
                      </a:r>
                      <a:r>
                        <a:rPr sz="24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00" dirty="0">
                          <a:latin typeface="Calibri"/>
                          <a:cs typeface="Calibri"/>
                        </a:rPr>
                        <a:t>3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436880">
                        <a:lnSpc>
                          <a:spcPct val="100000"/>
                        </a:lnSpc>
                      </a:pPr>
                      <a:r>
                        <a:rPr sz="2400" spc="-45" dirty="0">
                          <a:latin typeface="Calibri"/>
                          <a:cs typeface="Calibri"/>
                        </a:rPr>
                        <a:t>f</a:t>
                      </a:r>
                      <a:r>
                        <a:rPr sz="2400" spc="-5" dirty="0">
                          <a:latin typeface="Calibri"/>
                          <a:cs typeface="Calibri"/>
                        </a:rPr>
                        <a:t>ol</a:t>
                      </a:r>
                      <a:r>
                        <a:rPr sz="2400" dirty="0">
                          <a:latin typeface="Calibri"/>
                          <a:cs typeface="Calibri"/>
                        </a:rPr>
                        <a:t>d</a:t>
                      </a:r>
                      <a:r>
                        <a:rPr sz="24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00" dirty="0">
                          <a:latin typeface="Calibri"/>
                          <a:cs typeface="Calibri"/>
                        </a:rPr>
                        <a:t>4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436880">
                        <a:lnSpc>
                          <a:spcPct val="100000"/>
                        </a:lnSpc>
                      </a:pPr>
                      <a:r>
                        <a:rPr sz="2400" spc="-45" dirty="0">
                          <a:latin typeface="Calibri"/>
                          <a:cs typeface="Calibri"/>
                        </a:rPr>
                        <a:t>f</a:t>
                      </a:r>
                      <a:r>
                        <a:rPr sz="2400" spc="-5" dirty="0">
                          <a:latin typeface="Calibri"/>
                          <a:cs typeface="Calibri"/>
                        </a:rPr>
                        <a:t>ol</a:t>
                      </a:r>
                      <a:r>
                        <a:rPr sz="2400" dirty="0">
                          <a:latin typeface="Calibri"/>
                          <a:cs typeface="Calibri"/>
                        </a:rPr>
                        <a:t>d</a:t>
                      </a:r>
                      <a:r>
                        <a:rPr sz="24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00" dirty="0">
                          <a:latin typeface="Calibri"/>
                          <a:cs typeface="Calibri"/>
                        </a:rPr>
                        <a:t>5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400" spc="-30" dirty="0">
                          <a:latin typeface="Calibri"/>
                          <a:cs typeface="Calibri"/>
                        </a:rPr>
                        <a:t>t</a:t>
                      </a:r>
                      <a:r>
                        <a:rPr sz="2400" spc="-10" dirty="0">
                          <a:latin typeface="Calibri"/>
                          <a:cs typeface="Calibri"/>
                        </a:rPr>
                        <a:t>e</a:t>
                      </a:r>
                      <a:r>
                        <a:rPr sz="2400" spc="-30" dirty="0">
                          <a:latin typeface="Calibri"/>
                          <a:cs typeface="Calibri"/>
                        </a:rPr>
                        <a:t>st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4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" name="object 7">
            <a:extLst>
              <a:ext uri="{FF2B5EF4-FFF2-40B4-BE49-F238E27FC236}">
                <a16:creationId xmlns:a16="http://schemas.microsoft.com/office/drawing/2014/main" id="{AFCDCA62-5599-4DDD-A004-AEAAF4885A09}"/>
              </a:ext>
            </a:extLst>
          </p:cNvPr>
          <p:cNvGraphicFramePr>
            <a:graphicFrameLocks noGrp="1"/>
          </p:cNvGraphicFramePr>
          <p:nvPr/>
        </p:nvGraphicFramePr>
        <p:xfrm>
          <a:off x="940693" y="4827430"/>
          <a:ext cx="10376094" cy="52466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935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935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9358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93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93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40817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24662">
                <a:tc>
                  <a:txBody>
                    <a:bodyPr/>
                    <a:lstStyle/>
                    <a:p>
                      <a:pPr marL="436880">
                        <a:lnSpc>
                          <a:spcPct val="100000"/>
                        </a:lnSpc>
                      </a:pPr>
                      <a:r>
                        <a:rPr sz="2400" spc="-45" dirty="0">
                          <a:latin typeface="Calibri"/>
                          <a:cs typeface="Calibri"/>
                        </a:rPr>
                        <a:t>f</a:t>
                      </a:r>
                      <a:r>
                        <a:rPr sz="2400" spc="-5" dirty="0">
                          <a:latin typeface="Calibri"/>
                          <a:cs typeface="Calibri"/>
                        </a:rPr>
                        <a:t>ol</a:t>
                      </a:r>
                      <a:r>
                        <a:rPr sz="2400" dirty="0">
                          <a:latin typeface="Calibri"/>
                          <a:cs typeface="Calibri"/>
                        </a:rPr>
                        <a:t>d</a:t>
                      </a:r>
                      <a:r>
                        <a:rPr sz="24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00" dirty="0"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436880">
                        <a:lnSpc>
                          <a:spcPct val="100000"/>
                        </a:lnSpc>
                      </a:pPr>
                      <a:r>
                        <a:rPr sz="2400" spc="-45" dirty="0">
                          <a:latin typeface="Calibri"/>
                          <a:cs typeface="Calibri"/>
                        </a:rPr>
                        <a:t>f</a:t>
                      </a:r>
                      <a:r>
                        <a:rPr sz="2400" spc="-5" dirty="0">
                          <a:latin typeface="Calibri"/>
                          <a:cs typeface="Calibri"/>
                        </a:rPr>
                        <a:t>ol</a:t>
                      </a:r>
                      <a:r>
                        <a:rPr sz="2400" dirty="0">
                          <a:latin typeface="Calibri"/>
                          <a:cs typeface="Calibri"/>
                        </a:rPr>
                        <a:t>d</a:t>
                      </a:r>
                      <a:r>
                        <a:rPr sz="24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00" dirty="0">
                          <a:latin typeface="Calibri"/>
                          <a:cs typeface="Calibri"/>
                        </a:rPr>
                        <a:t>2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436880">
                        <a:lnSpc>
                          <a:spcPct val="100000"/>
                        </a:lnSpc>
                      </a:pPr>
                      <a:r>
                        <a:rPr sz="2400" spc="-45" dirty="0">
                          <a:latin typeface="Calibri"/>
                          <a:cs typeface="Calibri"/>
                        </a:rPr>
                        <a:t>f</a:t>
                      </a:r>
                      <a:r>
                        <a:rPr sz="2400" spc="-5" dirty="0">
                          <a:latin typeface="Calibri"/>
                          <a:cs typeface="Calibri"/>
                        </a:rPr>
                        <a:t>ol</a:t>
                      </a:r>
                      <a:r>
                        <a:rPr sz="2400" dirty="0">
                          <a:latin typeface="Calibri"/>
                          <a:cs typeface="Calibri"/>
                        </a:rPr>
                        <a:t>d</a:t>
                      </a:r>
                      <a:r>
                        <a:rPr sz="24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00" dirty="0">
                          <a:latin typeface="Calibri"/>
                          <a:cs typeface="Calibri"/>
                        </a:rPr>
                        <a:t>3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436880">
                        <a:lnSpc>
                          <a:spcPct val="100000"/>
                        </a:lnSpc>
                      </a:pPr>
                      <a:r>
                        <a:rPr sz="2400" spc="-45" dirty="0">
                          <a:latin typeface="Calibri"/>
                          <a:cs typeface="Calibri"/>
                        </a:rPr>
                        <a:t>f</a:t>
                      </a:r>
                      <a:r>
                        <a:rPr sz="2400" spc="-5" dirty="0">
                          <a:latin typeface="Calibri"/>
                          <a:cs typeface="Calibri"/>
                        </a:rPr>
                        <a:t>ol</a:t>
                      </a:r>
                      <a:r>
                        <a:rPr sz="2400" dirty="0">
                          <a:latin typeface="Calibri"/>
                          <a:cs typeface="Calibri"/>
                        </a:rPr>
                        <a:t>d</a:t>
                      </a:r>
                      <a:r>
                        <a:rPr sz="24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00" dirty="0">
                          <a:latin typeface="Calibri"/>
                          <a:cs typeface="Calibri"/>
                        </a:rPr>
                        <a:t>4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436880">
                        <a:lnSpc>
                          <a:spcPct val="100000"/>
                        </a:lnSpc>
                      </a:pPr>
                      <a:r>
                        <a:rPr sz="2400" spc="-45" dirty="0">
                          <a:latin typeface="Calibri"/>
                          <a:cs typeface="Calibri"/>
                        </a:rPr>
                        <a:t>f</a:t>
                      </a:r>
                      <a:r>
                        <a:rPr sz="2400" spc="-5" dirty="0">
                          <a:latin typeface="Calibri"/>
                          <a:cs typeface="Calibri"/>
                        </a:rPr>
                        <a:t>ol</a:t>
                      </a:r>
                      <a:r>
                        <a:rPr sz="2400" dirty="0">
                          <a:latin typeface="Calibri"/>
                          <a:cs typeface="Calibri"/>
                        </a:rPr>
                        <a:t>d</a:t>
                      </a:r>
                      <a:r>
                        <a:rPr sz="24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00" dirty="0">
                          <a:latin typeface="Calibri"/>
                          <a:cs typeface="Calibri"/>
                        </a:rPr>
                        <a:t>5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400" spc="-30" dirty="0">
                          <a:latin typeface="Calibri"/>
                          <a:cs typeface="Calibri"/>
                        </a:rPr>
                        <a:t>t</a:t>
                      </a:r>
                      <a:r>
                        <a:rPr sz="2400" spc="-10" dirty="0">
                          <a:latin typeface="Calibri"/>
                          <a:cs typeface="Calibri"/>
                        </a:rPr>
                        <a:t>e</a:t>
                      </a:r>
                      <a:r>
                        <a:rPr sz="2400" spc="-30" dirty="0">
                          <a:latin typeface="Calibri"/>
                          <a:cs typeface="Calibri"/>
                        </a:rPr>
                        <a:t>st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4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5906335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3C23AAE5-BBC5-423C-B566-53D74B1A33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84</a:t>
            </a:fld>
            <a:endParaRPr lang="en-US" dirty="0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9F318A69-69E8-4B7A-902A-40D77D531E71}"/>
              </a:ext>
            </a:extLst>
          </p:cNvPr>
          <p:cNvSpPr txBox="1">
            <a:spLocks/>
          </p:cNvSpPr>
          <p:nvPr/>
        </p:nvSpPr>
        <p:spPr>
          <a:xfrm>
            <a:off x="497838" y="402714"/>
            <a:ext cx="11196322" cy="738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algn="l" defTabSz="914126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799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431800">
              <a:lnSpc>
                <a:spcPct val="100000"/>
              </a:lnSpc>
            </a:pPr>
            <a:r>
              <a:rPr lang="en-US" spc="-20" dirty="0">
                <a:solidFill>
                  <a:schemeClr val="tx1"/>
                </a:solidFill>
              </a:rPr>
              <a:t>S</a:t>
            </a:r>
            <a:r>
              <a:rPr lang="en-US" spc="-40" dirty="0">
                <a:solidFill>
                  <a:schemeClr val="tx1"/>
                </a:solidFill>
              </a:rPr>
              <a:t>e</a:t>
            </a:r>
            <a:r>
              <a:rPr lang="en-US" spc="-75" dirty="0">
                <a:solidFill>
                  <a:schemeClr val="tx1"/>
                </a:solidFill>
              </a:rPr>
              <a:t>t</a:t>
            </a:r>
            <a:r>
              <a:rPr lang="en-US" spc="-20" dirty="0">
                <a:solidFill>
                  <a:schemeClr val="tx1"/>
                </a:solidFill>
              </a:rPr>
              <a:t>t</a:t>
            </a:r>
            <a:r>
              <a:rPr lang="en-US" spc="-5" dirty="0">
                <a:solidFill>
                  <a:schemeClr val="tx1"/>
                </a:solidFill>
              </a:rPr>
              <a:t>i</a:t>
            </a:r>
            <a:r>
              <a:rPr lang="en-US" spc="-30" dirty="0">
                <a:solidFill>
                  <a:schemeClr val="tx1"/>
                </a:solidFill>
              </a:rPr>
              <a:t>n</a:t>
            </a:r>
            <a:r>
              <a:rPr lang="en-US" spc="-20" dirty="0">
                <a:solidFill>
                  <a:schemeClr val="tx1"/>
                </a:solidFill>
              </a:rPr>
              <a:t>g</a:t>
            </a:r>
            <a:r>
              <a:rPr lang="en-US" spc="-10" dirty="0">
                <a:solidFill>
                  <a:schemeClr val="tx1"/>
                </a:solidFill>
              </a:rPr>
              <a:t> </a:t>
            </a:r>
            <a:r>
              <a:rPr lang="en-US" spc="-25" dirty="0">
                <a:solidFill>
                  <a:schemeClr val="tx1"/>
                </a:solidFill>
              </a:rPr>
              <a:t>Hyperp</a:t>
            </a:r>
            <a:r>
              <a:rPr lang="en-US" spc="-20" dirty="0">
                <a:solidFill>
                  <a:schemeClr val="tx1"/>
                </a:solidFill>
              </a:rPr>
              <a:t>a</a:t>
            </a:r>
            <a:r>
              <a:rPr lang="en-US" spc="-100" dirty="0">
                <a:solidFill>
                  <a:schemeClr val="tx1"/>
                </a:solidFill>
              </a:rPr>
              <a:t>r</a:t>
            </a:r>
            <a:r>
              <a:rPr lang="en-US" spc="-20" dirty="0">
                <a:solidFill>
                  <a:schemeClr val="tx1"/>
                </a:solidFill>
              </a:rPr>
              <a:t>a</a:t>
            </a:r>
            <a:r>
              <a:rPr lang="en-US" spc="-5" dirty="0">
                <a:solidFill>
                  <a:schemeClr val="tx1"/>
                </a:solidFill>
              </a:rPr>
              <a:t>m</a:t>
            </a:r>
            <a:r>
              <a:rPr lang="en-US" spc="-20" dirty="0">
                <a:solidFill>
                  <a:schemeClr val="tx1"/>
                </a:solidFill>
              </a:rPr>
              <a:t>e</a:t>
            </a:r>
            <a:r>
              <a:rPr lang="en-US" spc="-55" dirty="0">
                <a:solidFill>
                  <a:schemeClr val="tx1"/>
                </a:solidFill>
              </a:rPr>
              <a:t>t</a:t>
            </a:r>
            <a:r>
              <a:rPr lang="en-US" spc="-25" dirty="0">
                <a:solidFill>
                  <a:schemeClr val="tx1"/>
                </a:solidFill>
              </a:rPr>
              <a:t>e</a:t>
            </a:r>
            <a:r>
              <a:rPr lang="en-US" spc="-100" dirty="0">
                <a:solidFill>
                  <a:schemeClr val="tx1"/>
                </a:solidFill>
              </a:rPr>
              <a:t>r</a:t>
            </a:r>
            <a:r>
              <a:rPr lang="en-US" spc="-20" dirty="0">
                <a:solidFill>
                  <a:schemeClr val="tx1"/>
                </a:solidFill>
              </a:rPr>
              <a:t>s</a:t>
            </a: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66D6B4ED-1FFE-4264-AD46-9B2C409185FB}"/>
              </a:ext>
            </a:extLst>
          </p:cNvPr>
          <p:cNvSpPr/>
          <p:nvPr/>
        </p:nvSpPr>
        <p:spPr>
          <a:xfrm>
            <a:off x="394756" y="1049482"/>
            <a:ext cx="6422732" cy="52126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83110482-A217-4747-9802-B6B27340C64F}"/>
              </a:ext>
            </a:extLst>
          </p:cNvPr>
          <p:cNvSpPr txBox="1"/>
          <p:nvPr/>
        </p:nvSpPr>
        <p:spPr>
          <a:xfrm>
            <a:off x="7081463" y="1755749"/>
            <a:ext cx="4620895" cy="36239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14604">
              <a:lnSpc>
                <a:spcPct val="100699"/>
              </a:lnSpc>
            </a:pPr>
            <a:r>
              <a:rPr sz="2400" dirty="0">
                <a:latin typeface="Calibri"/>
                <a:cs typeface="Calibri"/>
              </a:rPr>
              <a:t>E</a:t>
            </a:r>
            <a:r>
              <a:rPr sz="2400" spc="-45" dirty="0">
                <a:latin typeface="Calibri"/>
                <a:cs typeface="Calibri"/>
              </a:rPr>
              <a:t>x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30" dirty="0">
                <a:latin typeface="Calibri"/>
                <a:cs typeface="Calibri"/>
              </a:rPr>
              <a:t>m</a:t>
            </a:r>
            <a:r>
              <a:rPr sz="2400" dirty="0">
                <a:latin typeface="Calibri"/>
                <a:cs typeface="Calibri"/>
              </a:rPr>
              <a:t>pl</a:t>
            </a:r>
            <a:r>
              <a:rPr sz="2400" spc="-15" dirty="0">
                <a:latin typeface="Calibri"/>
                <a:cs typeface="Calibri"/>
              </a:rPr>
              <a:t>e 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f </a:t>
            </a:r>
            <a:r>
              <a:rPr sz="2400" spc="-20" dirty="0">
                <a:latin typeface="Calibri"/>
                <a:cs typeface="Calibri"/>
              </a:rPr>
              <a:t>5-</a:t>
            </a:r>
            <a:r>
              <a:rPr sz="2400" spc="-45" dirty="0">
                <a:latin typeface="Calibri"/>
                <a:cs typeface="Calibri"/>
              </a:rPr>
              <a:t>f</a:t>
            </a:r>
            <a:r>
              <a:rPr sz="2400" spc="-5" dirty="0">
                <a:latin typeface="Calibri"/>
                <a:cs typeface="Calibri"/>
              </a:rPr>
              <a:t>ol</a:t>
            </a:r>
            <a:r>
              <a:rPr sz="2400" dirty="0">
                <a:latin typeface="Calibri"/>
                <a:cs typeface="Calibri"/>
              </a:rPr>
              <a:t>d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5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os</a:t>
            </a:r>
            <a:r>
              <a:rPr sz="2400" spc="-10" dirty="0">
                <a:latin typeface="Calibri"/>
                <a:cs typeface="Calibri"/>
              </a:rPr>
              <a:t>s</a:t>
            </a:r>
            <a:r>
              <a:rPr sz="2400" spc="-20" dirty="0">
                <a:latin typeface="Calibri"/>
                <a:cs typeface="Calibri"/>
              </a:rPr>
              <a:t>-</a:t>
            </a:r>
            <a:r>
              <a:rPr sz="2400" spc="-45" dirty="0">
                <a:latin typeface="Calibri"/>
                <a:cs typeface="Calibri"/>
              </a:rPr>
              <a:t>v</a:t>
            </a:r>
            <a:r>
              <a:rPr sz="2400" spc="-15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li</a:t>
            </a:r>
            <a:r>
              <a:rPr sz="2400" dirty="0">
                <a:latin typeface="Calibri"/>
                <a:cs typeface="Calibri"/>
              </a:rPr>
              <a:t>d</a:t>
            </a:r>
            <a:r>
              <a:rPr sz="2400" spc="-25" dirty="0">
                <a:latin typeface="Calibri"/>
                <a:cs typeface="Calibri"/>
              </a:rPr>
              <a:t>a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spc="-5" dirty="0">
                <a:latin typeface="Calibri"/>
                <a:cs typeface="Calibri"/>
              </a:rPr>
              <a:t>io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45" dirty="0">
                <a:latin typeface="Calibri"/>
                <a:cs typeface="Calibri"/>
              </a:rPr>
              <a:t>f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r </a:t>
            </a:r>
            <a:r>
              <a:rPr sz="2400" spc="-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15" dirty="0">
                <a:latin typeface="Calibri"/>
                <a:cs typeface="Calibri"/>
              </a:rPr>
              <a:t>e </a:t>
            </a:r>
            <a:r>
              <a:rPr sz="2400" spc="-45" dirty="0">
                <a:latin typeface="Calibri"/>
                <a:cs typeface="Calibri"/>
              </a:rPr>
              <a:t>v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l</a:t>
            </a:r>
            <a:r>
              <a:rPr sz="2400" dirty="0">
                <a:latin typeface="Calibri"/>
                <a:cs typeface="Calibri"/>
              </a:rPr>
              <a:t>u</a:t>
            </a:r>
            <a:r>
              <a:rPr sz="2400" spc="-15" dirty="0">
                <a:latin typeface="Calibri"/>
                <a:cs typeface="Calibri"/>
              </a:rPr>
              <a:t>e 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f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k.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4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-4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i</a:t>
            </a:r>
            <a:r>
              <a:rPr sz="2400" spc="-20" dirty="0">
                <a:latin typeface="Calibri"/>
                <a:cs typeface="Calibri"/>
              </a:rPr>
              <a:t>n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spc="-10" dirty="0">
                <a:latin typeface="Calibri"/>
                <a:cs typeface="Calibri"/>
              </a:rPr>
              <a:t>: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</a:t>
            </a:r>
            <a:r>
              <a:rPr sz="2400" dirty="0">
                <a:latin typeface="Calibri"/>
                <a:cs typeface="Calibri"/>
              </a:rPr>
              <a:t>in</a:t>
            </a:r>
            <a:r>
              <a:rPr sz="2400" spc="-20" dirty="0">
                <a:latin typeface="Calibri"/>
                <a:cs typeface="Calibri"/>
              </a:rPr>
              <a:t>g</a:t>
            </a:r>
            <a:r>
              <a:rPr sz="2400" dirty="0">
                <a:latin typeface="Calibri"/>
                <a:cs typeface="Calibri"/>
              </a:rPr>
              <a:t>l</a:t>
            </a:r>
            <a:r>
              <a:rPr sz="2400" spc="-15" dirty="0">
                <a:latin typeface="Calibri"/>
                <a:cs typeface="Calibri"/>
              </a:rPr>
              <a:t>e 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u</a:t>
            </a:r>
            <a:r>
              <a:rPr sz="2400" spc="-45" dirty="0">
                <a:latin typeface="Calibri"/>
                <a:cs typeface="Calibri"/>
              </a:rPr>
              <a:t>t</a:t>
            </a:r>
            <a:r>
              <a:rPr sz="2400" spc="-40" dirty="0">
                <a:latin typeface="Calibri"/>
                <a:cs typeface="Calibri"/>
              </a:rPr>
              <a:t>c</a:t>
            </a:r>
            <a:r>
              <a:rPr sz="2400" spc="-5" dirty="0">
                <a:latin typeface="Calibri"/>
                <a:cs typeface="Calibri"/>
              </a:rPr>
              <a:t>om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9"/>
              </a:spcBef>
            </a:pPr>
            <a:endParaRPr sz="2450">
              <a:latin typeface="Times New Roman"/>
              <a:cs typeface="Times New Roman"/>
            </a:endParaRPr>
          </a:p>
          <a:p>
            <a:pPr marL="12700" marR="5080">
              <a:lnSpc>
                <a:spcPct val="100699"/>
              </a:lnSpc>
            </a:pPr>
            <a:r>
              <a:rPr sz="2400" spc="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15" dirty="0">
                <a:latin typeface="Calibri"/>
                <a:cs typeface="Calibri"/>
              </a:rPr>
              <a:t>e </a:t>
            </a:r>
            <a:r>
              <a:rPr sz="2400" dirty="0">
                <a:latin typeface="Calibri"/>
                <a:cs typeface="Calibri"/>
              </a:rPr>
              <a:t>lin</a:t>
            </a:r>
            <a:r>
              <a:rPr sz="2400" spc="-15" dirty="0">
                <a:latin typeface="Calibri"/>
                <a:cs typeface="Calibri"/>
              </a:rPr>
              <a:t>e </a:t>
            </a:r>
            <a:r>
              <a:rPr sz="2400" spc="-20" dirty="0">
                <a:latin typeface="Calibri"/>
                <a:cs typeface="Calibri"/>
              </a:rPr>
              <a:t>g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s</a:t>
            </a:r>
            <a:r>
              <a:rPr sz="2400" spc="-5" dirty="0">
                <a:latin typeface="Calibri"/>
                <a:cs typeface="Calibri"/>
              </a:rPr>
              <a:t> t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5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u</a:t>
            </a:r>
            <a:r>
              <a:rPr sz="2400" spc="-25" dirty="0">
                <a:latin typeface="Calibri"/>
                <a:cs typeface="Calibri"/>
              </a:rPr>
              <a:t>g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15" dirty="0">
                <a:latin typeface="Calibri"/>
                <a:cs typeface="Calibri"/>
              </a:rPr>
              <a:t>e </a:t>
            </a:r>
            <a:r>
              <a:rPr sz="2400" spc="-25" dirty="0">
                <a:latin typeface="Calibri"/>
                <a:cs typeface="Calibri"/>
              </a:rPr>
              <a:t>me</a:t>
            </a:r>
            <a:r>
              <a:rPr sz="2400" dirty="0">
                <a:latin typeface="Calibri"/>
                <a:cs typeface="Calibri"/>
              </a:rPr>
              <a:t>an</a:t>
            </a:r>
            <a:r>
              <a:rPr sz="2400" spc="-10" dirty="0">
                <a:latin typeface="Calibri"/>
                <a:cs typeface="Calibri"/>
              </a:rPr>
              <a:t>,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ba</a:t>
            </a:r>
            <a:r>
              <a:rPr sz="2400" spc="-50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s 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nd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spc="-25" dirty="0">
                <a:latin typeface="Calibri"/>
                <a:cs typeface="Calibri"/>
              </a:rPr>
              <a:t>ca</a:t>
            </a:r>
            <a:r>
              <a:rPr sz="2400" spc="-40" dirty="0">
                <a:latin typeface="Calibri"/>
                <a:cs typeface="Calibri"/>
              </a:rPr>
              <a:t>t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d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30" dirty="0">
                <a:latin typeface="Calibri"/>
                <a:cs typeface="Calibri"/>
              </a:rPr>
              <a:t>s</a:t>
            </a:r>
            <a:r>
              <a:rPr sz="2400" spc="-4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15" dirty="0">
                <a:latin typeface="Calibri"/>
                <a:cs typeface="Calibri"/>
              </a:rPr>
              <a:t>a</a:t>
            </a:r>
            <a:r>
              <a:rPr sz="2400" spc="-40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d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d</a:t>
            </a:r>
            <a:r>
              <a:rPr sz="2400" spc="-3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v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spc="-25" dirty="0">
                <a:latin typeface="Calibri"/>
                <a:cs typeface="Calibri"/>
              </a:rPr>
              <a:t>a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spc="-5" dirty="0">
                <a:latin typeface="Calibri"/>
                <a:cs typeface="Calibri"/>
              </a:rPr>
              <a:t>io</a:t>
            </a:r>
            <a:r>
              <a:rPr sz="2400" dirty="0">
                <a:latin typeface="Calibri"/>
                <a:cs typeface="Calibri"/>
              </a:rPr>
              <a:t>n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450">
              <a:latin typeface="Times New Roman"/>
              <a:cs typeface="Times New Roman"/>
            </a:endParaRPr>
          </a:p>
          <a:p>
            <a:pPr marL="12700" marR="1078865">
              <a:lnSpc>
                <a:spcPct val="100699"/>
              </a:lnSpc>
            </a:pP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(S</a:t>
            </a:r>
            <a:r>
              <a:rPr sz="2400" spc="-10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2400" spc="-25" dirty="0">
                <a:solidFill>
                  <a:srgbClr val="FF0000"/>
                </a:solidFill>
                <a:latin typeface="Calibri"/>
                <a:cs typeface="Calibri"/>
              </a:rPr>
              <a:t>em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s</a:t>
            </a: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0000"/>
                </a:solidFill>
                <a:latin typeface="Calibri"/>
                <a:cs typeface="Calibri"/>
              </a:rPr>
              <a:t>t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h</a:t>
            </a:r>
            <a:r>
              <a:rPr sz="2400" spc="-25" dirty="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sz="2400" spc="-10" dirty="0">
                <a:solidFill>
                  <a:srgbClr val="FF0000"/>
                </a:solidFill>
                <a:latin typeface="Calibri"/>
                <a:cs typeface="Calibri"/>
              </a:rPr>
              <a:t>t </a:t>
            </a:r>
            <a:r>
              <a:rPr sz="2400" spc="-15" dirty="0">
                <a:solidFill>
                  <a:srgbClr val="FF0000"/>
                </a:solidFill>
                <a:latin typeface="Calibri"/>
                <a:cs typeface="Calibri"/>
              </a:rPr>
              <a:t>k 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~</a:t>
            </a: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0000"/>
                </a:solidFill>
                <a:latin typeface="Calibri"/>
                <a:cs typeface="Calibri"/>
              </a:rPr>
              <a:t>7</a:t>
            </a:r>
            <a:r>
              <a:rPr sz="2400" spc="-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spc="-45" dirty="0">
                <a:solidFill>
                  <a:srgbClr val="FF0000"/>
                </a:solidFill>
                <a:latin typeface="Calibri"/>
                <a:cs typeface="Calibri"/>
              </a:rPr>
              <a:t>w</a:t>
            </a: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o</a:t>
            </a:r>
            <a:r>
              <a:rPr sz="2400" spc="-10" dirty="0">
                <a:solidFill>
                  <a:srgbClr val="FF0000"/>
                </a:solidFill>
                <a:latin typeface="Calibri"/>
                <a:cs typeface="Calibri"/>
              </a:rPr>
              <a:t>r</a:t>
            </a:r>
            <a:r>
              <a:rPr sz="2400" spc="-40" dirty="0">
                <a:solidFill>
                  <a:srgbClr val="FF0000"/>
                </a:solidFill>
                <a:latin typeface="Calibri"/>
                <a:cs typeface="Calibri"/>
              </a:rPr>
              <a:t>k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s</a:t>
            </a:r>
            <a:r>
              <a:rPr sz="2400" spc="-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b</a:t>
            </a:r>
            <a:r>
              <a:rPr sz="2400" spc="-25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2400" spc="-30" dirty="0">
                <a:solidFill>
                  <a:srgbClr val="FF0000"/>
                </a:solidFill>
                <a:latin typeface="Calibri"/>
                <a:cs typeface="Calibri"/>
              </a:rPr>
              <a:t>s</a:t>
            </a:r>
            <a:r>
              <a:rPr sz="2400" spc="-10" dirty="0">
                <a:solidFill>
                  <a:srgbClr val="FF0000"/>
                </a:solidFill>
                <a:latin typeface="Calibri"/>
                <a:cs typeface="Calibri"/>
              </a:rPr>
              <a:t>t </a:t>
            </a:r>
            <a:r>
              <a:rPr sz="2400" spc="-45" dirty="0">
                <a:solidFill>
                  <a:srgbClr val="FF0000"/>
                </a:solidFill>
                <a:latin typeface="Calibri"/>
                <a:cs typeface="Calibri"/>
              </a:rPr>
              <a:t>f</a:t>
            </a: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o</a:t>
            </a:r>
            <a:r>
              <a:rPr sz="2400" spc="-10" dirty="0">
                <a:solidFill>
                  <a:srgbClr val="FF0000"/>
                </a:solidFill>
                <a:latin typeface="Calibri"/>
                <a:cs typeface="Calibri"/>
              </a:rPr>
              <a:t>r</a:t>
            </a: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0000"/>
                </a:solidFill>
                <a:latin typeface="Calibri"/>
                <a:cs typeface="Calibri"/>
              </a:rPr>
              <a:t>t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h</a:t>
            </a: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i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s</a:t>
            </a:r>
            <a:r>
              <a:rPr sz="2400" spc="-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d</a:t>
            </a:r>
            <a:r>
              <a:rPr sz="2400" spc="-25" dirty="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sz="2400" spc="-45" dirty="0">
                <a:solidFill>
                  <a:srgbClr val="FF0000"/>
                </a:solidFill>
                <a:latin typeface="Calibri"/>
                <a:cs typeface="Calibri"/>
              </a:rPr>
              <a:t>t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a)</a:t>
            </a:r>
            <a:endParaRPr sz="24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9061313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A7651647-5AB3-4AE3-95F0-125CE37549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85</a:t>
            </a:fld>
            <a:endParaRPr lang="en-US" dirty="0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DFFB238C-CB4C-4F91-928D-4D51A330A005}"/>
              </a:ext>
            </a:extLst>
          </p:cNvPr>
          <p:cNvSpPr txBox="1">
            <a:spLocks/>
          </p:cNvSpPr>
          <p:nvPr/>
        </p:nvSpPr>
        <p:spPr>
          <a:xfrm>
            <a:off x="497838" y="402714"/>
            <a:ext cx="11196322" cy="787887"/>
          </a:xfrm>
          <a:prstGeom prst="rect">
            <a:avLst/>
          </a:prstGeom>
        </p:spPr>
        <p:txBody>
          <a:bodyPr vert="horz" wrap="square" lIns="0" tIns="48874" rIns="0" bIns="0" rtlCol="0">
            <a:spAutoFit/>
          </a:bodyPr>
          <a:lstStyle>
            <a:lvl1pPr algn="l" defTabSz="914126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799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431800">
              <a:lnSpc>
                <a:spcPct val="100000"/>
              </a:lnSpc>
            </a:pPr>
            <a:r>
              <a:rPr lang="en-US" spc="-65" dirty="0">
                <a:solidFill>
                  <a:schemeClr val="tx1"/>
                </a:solidFill>
              </a:rPr>
              <a:t>K</a:t>
            </a:r>
            <a:r>
              <a:rPr lang="en-US" dirty="0">
                <a:solidFill>
                  <a:schemeClr val="tx1"/>
                </a:solidFill>
              </a:rPr>
              <a:t>-</a:t>
            </a:r>
            <a:r>
              <a:rPr lang="en-US" spc="-5" dirty="0">
                <a:solidFill>
                  <a:schemeClr val="tx1"/>
                </a:solidFill>
              </a:rPr>
              <a:t>N</a:t>
            </a:r>
            <a:r>
              <a:rPr lang="en-US" spc="-25" dirty="0">
                <a:solidFill>
                  <a:schemeClr val="tx1"/>
                </a:solidFill>
              </a:rPr>
              <a:t>e</a:t>
            </a:r>
            <a:r>
              <a:rPr lang="en-US" spc="-20" dirty="0">
                <a:solidFill>
                  <a:schemeClr val="tx1"/>
                </a:solidFill>
              </a:rPr>
              <a:t>a</a:t>
            </a:r>
            <a:r>
              <a:rPr lang="en-US" spc="-80" dirty="0">
                <a:solidFill>
                  <a:schemeClr val="tx1"/>
                </a:solidFill>
              </a:rPr>
              <a:t>r</a:t>
            </a:r>
            <a:r>
              <a:rPr lang="en-US" spc="-25" dirty="0">
                <a:solidFill>
                  <a:schemeClr val="tx1"/>
                </a:solidFill>
              </a:rPr>
              <a:t>e</a:t>
            </a:r>
            <a:r>
              <a:rPr lang="en-US" spc="-65" dirty="0">
                <a:solidFill>
                  <a:schemeClr val="tx1"/>
                </a:solidFill>
              </a:rPr>
              <a:t>s</a:t>
            </a:r>
            <a:r>
              <a:rPr lang="en-US" spc="-15" dirty="0">
                <a:solidFill>
                  <a:schemeClr val="tx1"/>
                </a:solidFill>
              </a:rPr>
              <a:t>t</a:t>
            </a:r>
            <a:r>
              <a:rPr lang="en-US" spc="-10" dirty="0">
                <a:solidFill>
                  <a:schemeClr val="tx1"/>
                </a:solidFill>
              </a:rPr>
              <a:t> </a:t>
            </a:r>
            <a:r>
              <a:rPr lang="en-US" spc="-5" dirty="0">
                <a:solidFill>
                  <a:schemeClr val="tx1"/>
                </a:solidFill>
              </a:rPr>
              <a:t>Ne</a:t>
            </a:r>
            <a:r>
              <a:rPr lang="en-US" dirty="0">
                <a:solidFill>
                  <a:schemeClr val="tx1"/>
                </a:solidFill>
              </a:rPr>
              <a:t>i</a:t>
            </a:r>
            <a:r>
              <a:rPr lang="en-US" spc="-25" dirty="0">
                <a:solidFill>
                  <a:schemeClr val="tx1"/>
                </a:solidFill>
              </a:rPr>
              <a:t>gh</a:t>
            </a:r>
            <a:r>
              <a:rPr lang="en-US" spc="-30" dirty="0">
                <a:solidFill>
                  <a:schemeClr val="tx1"/>
                </a:solidFill>
              </a:rPr>
              <a:t>b</a:t>
            </a:r>
            <a:r>
              <a:rPr lang="en-US" dirty="0">
                <a:solidFill>
                  <a:schemeClr val="tx1"/>
                </a:solidFill>
              </a:rPr>
              <a:t>o</a:t>
            </a:r>
            <a:r>
              <a:rPr lang="en-US" spc="-20" dirty="0">
                <a:solidFill>
                  <a:schemeClr val="tx1"/>
                </a:solidFill>
              </a:rPr>
              <a:t>r</a:t>
            </a:r>
            <a:r>
              <a:rPr lang="en-US" spc="-15" dirty="0">
                <a:solidFill>
                  <a:schemeClr val="tx1"/>
                </a:solidFill>
              </a:rPr>
              <a:t>:</a:t>
            </a:r>
            <a:r>
              <a:rPr lang="en-US" spc="5" dirty="0">
                <a:solidFill>
                  <a:schemeClr val="tx1"/>
                </a:solidFill>
              </a:rPr>
              <a:t> </a:t>
            </a:r>
            <a:r>
              <a:rPr lang="en-US" sz="3900" spc="35" dirty="0">
                <a:solidFill>
                  <a:schemeClr val="tx1"/>
                </a:solidFill>
                <a:latin typeface="Calibri Light"/>
                <a:cs typeface="Calibri Light"/>
              </a:rPr>
              <a:t>Un</a:t>
            </a:r>
            <a:r>
              <a:rPr lang="en-US" sz="3900" spc="20" dirty="0">
                <a:solidFill>
                  <a:schemeClr val="tx1"/>
                </a:solidFill>
                <a:latin typeface="Calibri Light"/>
                <a:cs typeface="Calibri Light"/>
              </a:rPr>
              <a:t>i</a:t>
            </a:r>
            <a:r>
              <a:rPr lang="en-US" sz="3900" spc="-5" dirty="0">
                <a:solidFill>
                  <a:schemeClr val="tx1"/>
                </a:solidFill>
                <a:latin typeface="Calibri Light"/>
                <a:cs typeface="Calibri Light"/>
              </a:rPr>
              <a:t>v</a:t>
            </a:r>
            <a:r>
              <a:rPr lang="en-US" sz="3900" spc="30" dirty="0">
                <a:solidFill>
                  <a:schemeClr val="tx1"/>
                </a:solidFill>
                <a:latin typeface="Calibri Light"/>
                <a:cs typeface="Calibri Light"/>
              </a:rPr>
              <a:t>e</a:t>
            </a:r>
            <a:r>
              <a:rPr lang="en-US" sz="3900" spc="-60" dirty="0">
                <a:solidFill>
                  <a:schemeClr val="tx1"/>
                </a:solidFill>
                <a:latin typeface="Calibri Light"/>
                <a:cs typeface="Calibri Light"/>
              </a:rPr>
              <a:t>r</a:t>
            </a:r>
            <a:r>
              <a:rPr lang="en-US" sz="3900" spc="30" dirty="0">
                <a:solidFill>
                  <a:schemeClr val="tx1"/>
                </a:solidFill>
                <a:latin typeface="Calibri Light"/>
                <a:cs typeface="Calibri Light"/>
              </a:rPr>
              <a:t>s</a:t>
            </a:r>
            <a:r>
              <a:rPr lang="en-US" sz="3900" spc="40" dirty="0">
                <a:solidFill>
                  <a:schemeClr val="tx1"/>
                </a:solidFill>
                <a:latin typeface="Calibri Light"/>
                <a:cs typeface="Calibri Light"/>
              </a:rPr>
              <a:t>a</a:t>
            </a:r>
            <a:r>
              <a:rPr lang="en-US" sz="3900" spc="15" dirty="0">
                <a:solidFill>
                  <a:schemeClr val="tx1"/>
                </a:solidFill>
                <a:latin typeface="Calibri Light"/>
                <a:cs typeface="Calibri Light"/>
              </a:rPr>
              <a:t>l</a:t>
            </a:r>
            <a:r>
              <a:rPr lang="en-US" sz="3900" spc="25" dirty="0">
                <a:solidFill>
                  <a:schemeClr val="tx1"/>
                </a:solidFill>
                <a:latin typeface="Calibri Light"/>
                <a:cs typeface="Calibri Light"/>
              </a:rPr>
              <a:t> </a:t>
            </a:r>
            <a:r>
              <a:rPr lang="en-US" sz="3900" spc="35" dirty="0">
                <a:solidFill>
                  <a:schemeClr val="tx1"/>
                </a:solidFill>
                <a:latin typeface="Calibri Light"/>
                <a:cs typeface="Calibri Light"/>
              </a:rPr>
              <a:t>App</a:t>
            </a:r>
            <a:r>
              <a:rPr lang="en-US" sz="3900" spc="-60" dirty="0">
                <a:solidFill>
                  <a:schemeClr val="tx1"/>
                </a:solidFill>
                <a:latin typeface="Calibri Light"/>
                <a:cs typeface="Calibri Light"/>
              </a:rPr>
              <a:t>r</a:t>
            </a:r>
            <a:r>
              <a:rPr lang="en-US" sz="3900" spc="-40" dirty="0">
                <a:solidFill>
                  <a:schemeClr val="tx1"/>
                </a:solidFill>
                <a:latin typeface="Calibri Light"/>
                <a:cs typeface="Calibri Light"/>
              </a:rPr>
              <a:t>o</a:t>
            </a:r>
            <a:r>
              <a:rPr lang="en-US" sz="3900" spc="25" dirty="0">
                <a:solidFill>
                  <a:schemeClr val="tx1"/>
                </a:solidFill>
                <a:latin typeface="Calibri Light"/>
                <a:cs typeface="Calibri Light"/>
              </a:rPr>
              <a:t>x</a:t>
            </a:r>
            <a:r>
              <a:rPr lang="en-US" sz="3900" spc="20" dirty="0">
                <a:solidFill>
                  <a:schemeClr val="tx1"/>
                </a:solidFill>
                <a:latin typeface="Calibri Light"/>
                <a:cs typeface="Calibri Light"/>
              </a:rPr>
              <a:t>i</a:t>
            </a:r>
            <a:r>
              <a:rPr lang="en-US" sz="3900" spc="55" dirty="0">
                <a:solidFill>
                  <a:schemeClr val="tx1"/>
                </a:solidFill>
                <a:latin typeface="Calibri Light"/>
                <a:cs typeface="Calibri Light"/>
              </a:rPr>
              <a:t>m</a:t>
            </a:r>
            <a:r>
              <a:rPr lang="en-US" sz="3900" dirty="0">
                <a:solidFill>
                  <a:schemeClr val="tx1"/>
                </a:solidFill>
                <a:latin typeface="Calibri Light"/>
                <a:cs typeface="Calibri Light"/>
              </a:rPr>
              <a:t>a</a:t>
            </a:r>
            <a:r>
              <a:rPr lang="en-US" sz="3900" spc="20" dirty="0">
                <a:solidFill>
                  <a:schemeClr val="tx1"/>
                </a:solidFill>
                <a:latin typeface="Calibri Light"/>
                <a:cs typeface="Calibri Light"/>
              </a:rPr>
              <a:t>ti</a:t>
            </a:r>
            <a:r>
              <a:rPr lang="en-US" sz="3900" spc="40" dirty="0">
                <a:solidFill>
                  <a:schemeClr val="tx1"/>
                </a:solidFill>
                <a:latin typeface="Calibri Light"/>
                <a:cs typeface="Calibri Light"/>
              </a:rPr>
              <a:t>on</a:t>
            </a:r>
            <a:endParaRPr lang="en-US" sz="3900" dirty="0">
              <a:solidFill>
                <a:schemeClr val="tx1"/>
              </a:solidFill>
              <a:latin typeface="Calibri Light"/>
              <a:cs typeface="Calibri Light"/>
            </a:endParaRP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89A5F307-4A0C-4817-9E5F-F0F4142D22C2}"/>
              </a:ext>
            </a:extLst>
          </p:cNvPr>
          <p:cNvSpPr txBox="1"/>
          <p:nvPr/>
        </p:nvSpPr>
        <p:spPr>
          <a:xfrm>
            <a:off x="1842222" y="1242589"/>
            <a:ext cx="8432800" cy="7791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3329"/>
              </a:lnSpc>
            </a:pPr>
            <a:r>
              <a:rPr sz="2800" spc="-15" dirty="0">
                <a:latin typeface="Calibri"/>
                <a:cs typeface="Calibri"/>
              </a:rPr>
              <a:t>A</a:t>
            </a:r>
            <a:r>
              <a:rPr sz="2800" dirty="0">
                <a:latin typeface="Calibri"/>
                <a:cs typeface="Calibri"/>
              </a:rPr>
              <a:t>s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t</a:t>
            </a:r>
            <a:r>
              <a:rPr sz="2800" dirty="0">
                <a:latin typeface="Calibri"/>
                <a:cs typeface="Calibri"/>
              </a:rPr>
              <a:t>h</a:t>
            </a:r>
            <a:r>
              <a:rPr sz="2800" spc="-15" dirty="0">
                <a:latin typeface="Calibri"/>
                <a:cs typeface="Calibri"/>
              </a:rPr>
              <a:t>e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nu</a:t>
            </a:r>
            <a:r>
              <a:rPr sz="2800" spc="-25" dirty="0">
                <a:latin typeface="Calibri"/>
                <a:cs typeface="Calibri"/>
              </a:rPr>
              <a:t>m</a:t>
            </a:r>
            <a:r>
              <a:rPr sz="2800" dirty="0">
                <a:latin typeface="Calibri"/>
                <a:cs typeface="Calibri"/>
              </a:rPr>
              <a:t>b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spc="-10" dirty="0">
                <a:latin typeface="Calibri"/>
                <a:cs typeface="Calibri"/>
              </a:rPr>
              <a:t>r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</a:t>
            </a:r>
            <a:r>
              <a:rPr sz="2800" dirty="0">
                <a:latin typeface="Calibri"/>
                <a:cs typeface="Calibri"/>
              </a:rPr>
              <a:t>f </a:t>
            </a:r>
            <a:r>
              <a:rPr sz="2800" spc="-15" dirty="0">
                <a:latin typeface="Calibri"/>
                <a:cs typeface="Calibri"/>
              </a:rPr>
              <a:t>t</a:t>
            </a:r>
            <a:r>
              <a:rPr sz="2800" spc="-70" dirty="0">
                <a:latin typeface="Calibri"/>
                <a:cs typeface="Calibri"/>
              </a:rPr>
              <a:t>r</a:t>
            </a:r>
            <a:r>
              <a:rPr sz="2800" spc="-5" dirty="0">
                <a:latin typeface="Calibri"/>
                <a:cs typeface="Calibri"/>
              </a:rPr>
              <a:t>ai</a:t>
            </a:r>
            <a:r>
              <a:rPr sz="2800" dirty="0">
                <a:latin typeface="Calibri"/>
                <a:cs typeface="Calibri"/>
              </a:rPr>
              <a:t>n</a:t>
            </a:r>
            <a:r>
              <a:rPr sz="2800" spc="-5" dirty="0">
                <a:latin typeface="Calibri"/>
                <a:cs typeface="Calibri"/>
              </a:rPr>
              <a:t>i</a:t>
            </a:r>
            <a:r>
              <a:rPr sz="2800" dirty="0">
                <a:latin typeface="Calibri"/>
                <a:cs typeface="Calibri"/>
              </a:rPr>
              <a:t>n</a:t>
            </a:r>
            <a:r>
              <a:rPr sz="2800" spc="-15" dirty="0">
                <a:latin typeface="Calibri"/>
                <a:cs typeface="Calibri"/>
              </a:rPr>
              <a:t>g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5" dirty="0">
                <a:latin typeface="Calibri"/>
                <a:cs typeface="Calibri"/>
              </a:rPr>
              <a:t>s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spc="-25" dirty="0">
                <a:latin typeface="Calibri"/>
                <a:cs typeface="Calibri"/>
              </a:rPr>
              <a:t>m</a:t>
            </a:r>
            <a:r>
              <a:rPr sz="2800" dirty="0">
                <a:latin typeface="Calibri"/>
                <a:cs typeface="Calibri"/>
              </a:rPr>
              <a:t>p</a:t>
            </a:r>
            <a:r>
              <a:rPr sz="2800" spc="-5" dirty="0">
                <a:latin typeface="Calibri"/>
                <a:cs typeface="Calibri"/>
              </a:rPr>
              <a:t>l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dirty="0">
                <a:latin typeface="Calibri"/>
                <a:cs typeface="Calibri"/>
              </a:rPr>
              <a:t>s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40" dirty="0">
                <a:latin typeface="Calibri"/>
                <a:cs typeface="Calibri"/>
              </a:rPr>
              <a:t>g</a:t>
            </a:r>
            <a:r>
              <a:rPr sz="2800" spc="-5" dirty="0">
                <a:latin typeface="Calibri"/>
                <a:cs typeface="Calibri"/>
              </a:rPr>
              <a:t>o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dirty="0">
                <a:latin typeface="Calibri"/>
                <a:cs typeface="Calibri"/>
              </a:rPr>
              <a:t>s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40" dirty="0">
                <a:latin typeface="Calibri"/>
                <a:cs typeface="Calibri"/>
              </a:rPr>
              <a:t>t</a:t>
            </a:r>
            <a:r>
              <a:rPr sz="2800" dirty="0">
                <a:latin typeface="Calibri"/>
                <a:cs typeface="Calibri"/>
              </a:rPr>
              <a:t>o </a:t>
            </a:r>
            <a:r>
              <a:rPr sz="2800" spc="-5" dirty="0">
                <a:latin typeface="Calibri"/>
                <a:cs typeface="Calibri"/>
              </a:rPr>
              <a:t>i</a:t>
            </a:r>
            <a:r>
              <a:rPr sz="2800" spc="-10" dirty="0">
                <a:latin typeface="Calibri"/>
                <a:cs typeface="Calibri"/>
              </a:rPr>
              <a:t>n</a:t>
            </a:r>
            <a:r>
              <a:rPr sz="2800" spc="-5" dirty="0">
                <a:latin typeface="Calibri"/>
                <a:cs typeface="Calibri"/>
              </a:rPr>
              <a:t>fi</a:t>
            </a:r>
            <a:r>
              <a:rPr sz="2800" dirty="0">
                <a:latin typeface="Calibri"/>
                <a:cs typeface="Calibri"/>
              </a:rPr>
              <a:t>n</a:t>
            </a:r>
            <a:r>
              <a:rPr sz="2800" spc="-5" dirty="0">
                <a:latin typeface="Calibri"/>
                <a:cs typeface="Calibri"/>
              </a:rPr>
              <a:t>i</a:t>
            </a:r>
            <a:r>
              <a:rPr sz="2800" spc="-15" dirty="0">
                <a:latin typeface="Calibri"/>
                <a:cs typeface="Calibri"/>
              </a:rPr>
              <a:t>t</a:t>
            </a:r>
            <a:r>
              <a:rPr sz="2800" spc="-220" dirty="0">
                <a:latin typeface="Calibri"/>
                <a:cs typeface="Calibri"/>
              </a:rPr>
              <a:t>y</a:t>
            </a:r>
            <a:r>
              <a:rPr sz="2800" spc="-10" dirty="0">
                <a:latin typeface="Calibri"/>
                <a:cs typeface="Calibri"/>
              </a:rPr>
              <a:t>,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n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spc="-50" dirty="0">
                <a:latin typeface="Calibri"/>
                <a:cs typeface="Calibri"/>
              </a:rPr>
              <a:t>r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spc="-30" dirty="0">
                <a:latin typeface="Calibri"/>
                <a:cs typeface="Calibri"/>
              </a:rPr>
              <a:t>s</a:t>
            </a:r>
            <a:r>
              <a:rPr sz="2800" spc="-10" dirty="0">
                <a:latin typeface="Calibri"/>
                <a:cs typeface="Calibri"/>
              </a:rPr>
              <a:t>t</a:t>
            </a:r>
            <a:r>
              <a:rPr sz="2800" spc="-15" dirty="0">
                <a:latin typeface="Calibri"/>
                <a:cs typeface="Calibri"/>
              </a:rPr>
              <a:t> n</a:t>
            </a:r>
            <a:r>
              <a:rPr sz="2800" spc="-20" dirty="0">
                <a:latin typeface="Calibri"/>
                <a:cs typeface="Calibri"/>
              </a:rPr>
              <a:t>e</a:t>
            </a:r>
            <a:r>
              <a:rPr sz="2800" spc="-5" dirty="0">
                <a:latin typeface="Calibri"/>
                <a:cs typeface="Calibri"/>
              </a:rPr>
              <a:t>i</a:t>
            </a:r>
            <a:r>
              <a:rPr sz="2800" spc="-25" dirty="0">
                <a:latin typeface="Calibri"/>
                <a:cs typeface="Calibri"/>
              </a:rPr>
              <a:t>g</a:t>
            </a:r>
            <a:r>
              <a:rPr sz="2800" dirty="0">
                <a:latin typeface="Calibri"/>
                <a:cs typeface="Calibri"/>
              </a:rPr>
              <a:t>hb</a:t>
            </a:r>
            <a:r>
              <a:rPr sz="2800" spc="-5" dirty="0">
                <a:latin typeface="Calibri"/>
                <a:cs typeface="Calibri"/>
              </a:rPr>
              <a:t>o</a:t>
            </a:r>
            <a:r>
              <a:rPr sz="2800" spc="-10" dirty="0">
                <a:latin typeface="Calibri"/>
                <a:cs typeface="Calibri"/>
              </a:rPr>
              <a:t>r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35" dirty="0">
                <a:latin typeface="Calibri"/>
                <a:cs typeface="Calibri"/>
              </a:rPr>
              <a:t>c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dirty="0">
                <a:latin typeface="Calibri"/>
                <a:cs typeface="Calibri"/>
              </a:rPr>
              <a:t>n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0" dirty="0">
                <a:latin typeface="Calibri"/>
                <a:cs typeface="Calibri"/>
              </a:rPr>
              <a:t>r</a:t>
            </a:r>
            <a:r>
              <a:rPr sz="2800" spc="-20" dirty="0">
                <a:latin typeface="Calibri"/>
                <a:cs typeface="Calibri"/>
              </a:rPr>
              <a:t>e</a:t>
            </a:r>
            <a:r>
              <a:rPr sz="2800" dirty="0">
                <a:latin typeface="Calibri"/>
                <a:cs typeface="Calibri"/>
              </a:rPr>
              <a:t>p</a:t>
            </a:r>
            <a:r>
              <a:rPr sz="2800" spc="-40" dirty="0">
                <a:latin typeface="Calibri"/>
                <a:cs typeface="Calibri"/>
              </a:rPr>
              <a:t>r</a:t>
            </a:r>
            <a:r>
              <a:rPr sz="2800" spc="-20" dirty="0">
                <a:latin typeface="Calibri"/>
                <a:cs typeface="Calibri"/>
              </a:rPr>
              <a:t>e</a:t>
            </a:r>
            <a:r>
              <a:rPr sz="2800" spc="-15" dirty="0">
                <a:latin typeface="Calibri"/>
                <a:cs typeface="Calibri"/>
              </a:rPr>
              <a:t>s</a:t>
            </a:r>
            <a:r>
              <a:rPr sz="2800" spc="-20" dirty="0">
                <a:latin typeface="Calibri"/>
                <a:cs typeface="Calibri"/>
              </a:rPr>
              <a:t>e</a:t>
            </a:r>
            <a:r>
              <a:rPr sz="2800" spc="-25" dirty="0">
                <a:latin typeface="Calibri"/>
                <a:cs typeface="Calibri"/>
              </a:rPr>
              <a:t>n</a:t>
            </a:r>
            <a:r>
              <a:rPr sz="2800" spc="-10" dirty="0">
                <a:latin typeface="Calibri"/>
                <a:cs typeface="Calibri"/>
              </a:rPr>
              <a:t>t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spc="-50" dirty="0">
                <a:latin typeface="Calibri"/>
                <a:cs typeface="Calibri"/>
              </a:rPr>
              <a:t>n</a:t>
            </a:r>
            <a:r>
              <a:rPr sz="2800" spc="-25" dirty="0">
                <a:latin typeface="Calibri"/>
                <a:cs typeface="Calibri"/>
              </a:rPr>
              <a:t>y</a:t>
            </a:r>
            <a:r>
              <a:rPr sz="2775" spc="-7" baseline="25525" dirty="0">
                <a:latin typeface="Calibri"/>
                <a:cs typeface="Calibri"/>
              </a:rPr>
              <a:t>(</a:t>
            </a:r>
            <a:r>
              <a:rPr sz="2775" spc="-15" baseline="25525" dirty="0">
                <a:latin typeface="Calibri"/>
                <a:cs typeface="Calibri"/>
              </a:rPr>
              <a:t>*</a:t>
            </a:r>
            <a:r>
              <a:rPr sz="2775" baseline="25525" dirty="0">
                <a:latin typeface="Calibri"/>
                <a:cs typeface="Calibri"/>
              </a:rPr>
              <a:t>) </a:t>
            </a:r>
            <a:r>
              <a:rPr sz="2775" spc="-307" baseline="2552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f</a:t>
            </a:r>
            <a:r>
              <a:rPr sz="2800" dirty="0">
                <a:latin typeface="Calibri"/>
                <a:cs typeface="Calibri"/>
              </a:rPr>
              <a:t>un</a:t>
            </a:r>
            <a:r>
              <a:rPr sz="2800" spc="-15" dirty="0">
                <a:latin typeface="Calibri"/>
                <a:cs typeface="Calibri"/>
              </a:rPr>
              <a:t>ct</a:t>
            </a:r>
            <a:r>
              <a:rPr sz="2800" spc="-10" dirty="0">
                <a:latin typeface="Calibri"/>
                <a:cs typeface="Calibri"/>
              </a:rPr>
              <a:t>i</a:t>
            </a:r>
            <a:r>
              <a:rPr sz="2800" spc="-5" dirty="0">
                <a:latin typeface="Calibri"/>
                <a:cs typeface="Calibri"/>
              </a:rPr>
              <a:t>o</a:t>
            </a:r>
            <a:r>
              <a:rPr sz="2800" dirty="0">
                <a:latin typeface="Calibri"/>
                <a:cs typeface="Calibri"/>
              </a:rPr>
              <a:t>n</a:t>
            </a:r>
            <a:r>
              <a:rPr sz="2800" spc="-10" dirty="0">
                <a:latin typeface="Calibri"/>
                <a:cs typeface="Calibri"/>
              </a:rPr>
              <a:t>!</a:t>
            </a:r>
            <a:endParaRPr sz="28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7869582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D5A64366-4756-4C89-B0C4-4C60756180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86</a:t>
            </a:fld>
            <a:endParaRPr lang="en-US" dirty="0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BA207A77-1A45-4B83-BBD0-6FFB30F2389E}"/>
              </a:ext>
            </a:extLst>
          </p:cNvPr>
          <p:cNvSpPr txBox="1">
            <a:spLocks/>
          </p:cNvSpPr>
          <p:nvPr/>
        </p:nvSpPr>
        <p:spPr>
          <a:xfrm>
            <a:off x="497838" y="402714"/>
            <a:ext cx="11196322" cy="787887"/>
          </a:xfrm>
          <a:prstGeom prst="rect">
            <a:avLst/>
          </a:prstGeom>
        </p:spPr>
        <p:txBody>
          <a:bodyPr vert="horz" wrap="square" lIns="0" tIns="48874" rIns="0" bIns="0" rtlCol="0">
            <a:spAutoFit/>
          </a:bodyPr>
          <a:lstStyle>
            <a:lvl1pPr algn="l" defTabSz="914126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799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431800">
              <a:lnSpc>
                <a:spcPct val="100000"/>
              </a:lnSpc>
            </a:pPr>
            <a:r>
              <a:rPr lang="en-US" spc="-65" dirty="0">
                <a:solidFill>
                  <a:schemeClr val="tx1"/>
                </a:solidFill>
              </a:rPr>
              <a:t>K</a:t>
            </a:r>
            <a:r>
              <a:rPr lang="en-US" dirty="0">
                <a:solidFill>
                  <a:schemeClr val="tx1"/>
                </a:solidFill>
              </a:rPr>
              <a:t>-</a:t>
            </a:r>
            <a:r>
              <a:rPr lang="en-US" spc="-5" dirty="0">
                <a:solidFill>
                  <a:schemeClr val="tx1"/>
                </a:solidFill>
              </a:rPr>
              <a:t>N</a:t>
            </a:r>
            <a:r>
              <a:rPr lang="en-US" spc="-25" dirty="0">
                <a:solidFill>
                  <a:schemeClr val="tx1"/>
                </a:solidFill>
              </a:rPr>
              <a:t>e</a:t>
            </a:r>
            <a:r>
              <a:rPr lang="en-US" spc="-20" dirty="0">
                <a:solidFill>
                  <a:schemeClr val="tx1"/>
                </a:solidFill>
              </a:rPr>
              <a:t>a</a:t>
            </a:r>
            <a:r>
              <a:rPr lang="en-US" spc="-80" dirty="0">
                <a:solidFill>
                  <a:schemeClr val="tx1"/>
                </a:solidFill>
              </a:rPr>
              <a:t>r</a:t>
            </a:r>
            <a:r>
              <a:rPr lang="en-US" spc="-25" dirty="0">
                <a:solidFill>
                  <a:schemeClr val="tx1"/>
                </a:solidFill>
              </a:rPr>
              <a:t>e</a:t>
            </a:r>
            <a:r>
              <a:rPr lang="en-US" spc="-65" dirty="0">
                <a:solidFill>
                  <a:schemeClr val="tx1"/>
                </a:solidFill>
              </a:rPr>
              <a:t>s</a:t>
            </a:r>
            <a:r>
              <a:rPr lang="en-US" spc="-15" dirty="0">
                <a:solidFill>
                  <a:schemeClr val="tx1"/>
                </a:solidFill>
              </a:rPr>
              <a:t>t</a:t>
            </a:r>
            <a:r>
              <a:rPr lang="en-US" spc="-10" dirty="0">
                <a:solidFill>
                  <a:schemeClr val="tx1"/>
                </a:solidFill>
              </a:rPr>
              <a:t> </a:t>
            </a:r>
            <a:r>
              <a:rPr lang="en-US" spc="-5" dirty="0">
                <a:solidFill>
                  <a:schemeClr val="tx1"/>
                </a:solidFill>
              </a:rPr>
              <a:t>Ne</a:t>
            </a:r>
            <a:r>
              <a:rPr lang="en-US" dirty="0">
                <a:solidFill>
                  <a:schemeClr val="tx1"/>
                </a:solidFill>
              </a:rPr>
              <a:t>i</a:t>
            </a:r>
            <a:r>
              <a:rPr lang="en-US" spc="-25" dirty="0">
                <a:solidFill>
                  <a:schemeClr val="tx1"/>
                </a:solidFill>
              </a:rPr>
              <a:t>gh</a:t>
            </a:r>
            <a:r>
              <a:rPr lang="en-US" spc="-30" dirty="0">
                <a:solidFill>
                  <a:schemeClr val="tx1"/>
                </a:solidFill>
              </a:rPr>
              <a:t>b</a:t>
            </a:r>
            <a:r>
              <a:rPr lang="en-US" dirty="0">
                <a:solidFill>
                  <a:schemeClr val="tx1"/>
                </a:solidFill>
              </a:rPr>
              <a:t>o</a:t>
            </a:r>
            <a:r>
              <a:rPr lang="en-US" spc="-20" dirty="0">
                <a:solidFill>
                  <a:schemeClr val="tx1"/>
                </a:solidFill>
              </a:rPr>
              <a:t>r</a:t>
            </a:r>
            <a:r>
              <a:rPr lang="en-US" spc="-15" dirty="0">
                <a:solidFill>
                  <a:schemeClr val="tx1"/>
                </a:solidFill>
              </a:rPr>
              <a:t>:</a:t>
            </a:r>
            <a:r>
              <a:rPr lang="en-US" spc="5" dirty="0">
                <a:solidFill>
                  <a:schemeClr val="tx1"/>
                </a:solidFill>
              </a:rPr>
              <a:t> </a:t>
            </a:r>
            <a:r>
              <a:rPr lang="en-US" sz="3900" spc="35" dirty="0">
                <a:solidFill>
                  <a:schemeClr val="tx1"/>
                </a:solidFill>
                <a:latin typeface="Calibri Light"/>
                <a:cs typeface="Calibri Light"/>
              </a:rPr>
              <a:t>Un</a:t>
            </a:r>
            <a:r>
              <a:rPr lang="en-US" sz="3900" spc="20" dirty="0">
                <a:solidFill>
                  <a:schemeClr val="tx1"/>
                </a:solidFill>
                <a:latin typeface="Calibri Light"/>
                <a:cs typeface="Calibri Light"/>
              </a:rPr>
              <a:t>i</a:t>
            </a:r>
            <a:r>
              <a:rPr lang="en-US" sz="3900" spc="-5" dirty="0">
                <a:solidFill>
                  <a:schemeClr val="tx1"/>
                </a:solidFill>
                <a:latin typeface="Calibri Light"/>
                <a:cs typeface="Calibri Light"/>
              </a:rPr>
              <a:t>v</a:t>
            </a:r>
            <a:r>
              <a:rPr lang="en-US" sz="3900" spc="30" dirty="0">
                <a:solidFill>
                  <a:schemeClr val="tx1"/>
                </a:solidFill>
                <a:latin typeface="Calibri Light"/>
                <a:cs typeface="Calibri Light"/>
              </a:rPr>
              <a:t>e</a:t>
            </a:r>
            <a:r>
              <a:rPr lang="en-US" sz="3900" spc="-60" dirty="0">
                <a:solidFill>
                  <a:schemeClr val="tx1"/>
                </a:solidFill>
                <a:latin typeface="Calibri Light"/>
                <a:cs typeface="Calibri Light"/>
              </a:rPr>
              <a:t>r</a:t>
            </a:r>
            <a:r>
              <a:rPr lang="en-US" sz="3900" spc="30" dirty="0">
                <a:solidFill>
                  <a:schemeClr val="tx1"/>
                </a:solidFill>
                <a:latin typeface="Calibri Light"/>
                <a:cs typeface="Calibri Light"/>
              </a:rPr>
              <a:t>s</a:t>
            </a:r>
            <a:r>
              <a:rPr lang="en-US" sz="3900" spc="40" dirty="0">
                <a:solidFill>
                  <a:schemeClr val="tx1"/>
                </a:solidFill>
                <a:latin typeface="Calibri Light"/>
                <a:cs typeface="Calibri Light"/>
              </a:rPr>
              <a:t>a</a:t>
            </a:r>
            <a:r>
              <a:rPr lang="en-US" sz="3900" spc="15" dirty="0">
                <a:solidFill>
                  <a:schemeClr val="tx1"/>
                </a:solidFill>
                <a:latin typeface="Calibri Light"/>
                <a:cs typeface="Calibri Light"/>
              </a:rPr>
              <a:t>l</a:t>
            </a:r>
            <a:r>
              <a:rPr lang="en-US" sz="3900" spc="25" dirty="0">
                <a:solidFill>
                  <a:schemeClr val="tx1"/>
                </a:solidFill>
                <a:latin typeface="Calibri Light"/>
                <a:cs typeface="Calibri Light"/>
              </a:rPr>
              <a:t> </a:t>
            </a:r>
            <a:r>
              <a:rPr lang="en-US" sz="3900" spc="35" dirty="0">
                <a:solidFill>
                  <a:schemeClr val="tx1"/>
                </a:solidFill>
                <a:latin typeface="Calibri Light"/>
                <a:cs typeface="Calibri Light"/>
              </a:rPr>
              <a:t>App</a:t>
            </a:r>
            <a:r>
              <a:rPr lang="en-US" sz="3900" spc="-60" dirty="0">
                <a:solidFill>
                  <a:schemeClr val="tx1"/>
                </a:solidFill>
                <a:latin typeface="Calibri Light"/>
                <a:cs typeface="Calibri Light"/>
              </a:rPr>
              <a:t>r</a:t>
            </a:r>
            <a:r>
              <a:rPr lang="en-US" sz="3900" spc="-40" dirty="0">
                <a:solidFill>
                  <a:schemeClr val="tx1"/>
                </a:solidFill>
                <a:latin typeface="Calibri Light"/>
                <a:cs typeface="Calibri Light"/>
              </a:rPr>
              <a:t>o</a:t>
            </a:r>
            <a:r>
              <a:rPr lang="en-US" sz="3900" spc="25" dirty="0">
                <a:solidFill>
                  <a:schemeClr val="tx1"/>
                </a:solidFill>
                <a:latin typeface="Calibri Light"/>
                <a:cs typeface="Calibri Light"/>
              </a:rPr>
              <a:t>x</a:t>
            </a:r>
            <a:r>
              <a:rPr lang="en-US" sz="3900" spc="20" dirty="0">
                <a:solidFill>
                  <a:schemeClr val="tx1"/>
                </a:solidFill>
                <a:latin typeface="Calibri Light"/>
                <a:cs typeface="Calibri Light"/>
              </a:rPr>
              <a:t>i</a:t>
            </a:r>
            <a:r>
              <a:rPr lang="en-US" sz="3900" spc="55" dirty="0">
                <a:solidFill>
                  <a:schemeClr val="tx1"/>
                </a:solidFill>
                <a:latin typeface="Calibri Light"/>
                <a:cs typeface="Calibri Light"/>
              </a:rPr>
              <a:t>m</a:t>
            </a:r>
            <a:r>
              <a:rPr lang="en-US" sz="3900" dirty="0">
                <a:solidFill>
                  <a:schemeClr val="tx1"/>
                </a:solidFill>
                <a:latin typeface="Calibri Light"/>
                <a:cs typeface="Calibri Light"/>
              </a:rPr>
              <a:t>a</a:t>
            </a:r>
            <a:r>
              <a:rPr lang="en-US" sz="3900" spc="20" dirty="0">
                <a:solidFill>
                  <a:schemeClr val="tx1"/>
                </a:solidFill>
                <a:latin typeface="Calibri Light"/>
                <a:cs typeface="Calibri Light"/>
              </a:rPr>
              <a:t>ti</a:t>
            </a:r>
            <a:r>
              <a:rPr lang="en-US" sz="3900" spc="40" dirty="0">
                <a:solidFill>
                  <a:schemeClr val="tx1"/>
                </a:solidFill>
                <a:latin typeface="Calibri Light"/>
                <a:cs typeface="Calibri Light"/>
              </a:rPr>
              <a:t>on</a:t>
            </a:r>
            <a:endParaRPr lang="en-US" sz="3900" dirty="0">
              <a:solidFill>
                <a:schemeClr val="tx1"/>
              </a:solidFill>
              <a:latin typeface="Calibri Light"/>
              <a:cs typeface="Calibri Light"/>
            </a:endParaRP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7F8724F7-CAF7-4B1A-8922-818325447EAA}"/>
              </a:ext>
            </a:extLst>
          </p:cNvPr>
          <p:cNvSpPr txBox="1"/>
          <p:nvPr/>
        </p:nvSpPr>
        <p:spPr>
          <a:xfrm>
            <a:off x="1842222" y="1242589"/>
            <a:ext cx="8432800" cy="7791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3329"/>
              </a:lnSpc>
            </a:pPr>
            <a:r>
              <a:rPr sz="2800" spc="-15" dirty="0">
                <a:latin typeface="Calibri"/>
                <a:cs typeface="Calibri"/>
              </a:rPr>
              <a:t>A</a:t>
            </a:r>
            <a:r>
              <a:rPr sz="2800" dirty="0">
                <a:latin typeface="Calibri"/>
                <a:cs typeface="Calibri"/>
              </a:rPr>
              <a:t>s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t</a:t>
            </a:r>
            <a:r>
              <a:rPr sz="2800" dirty="0">
                <a:latin typeface="Calibri"/>
                <a:cs typeface="Calibri"/>
              </a:rPr>
              <a:t>h</a:t>
            </a:r>
            <a:r>
              <a:rPr sz="2800" spc="-15" dirty="0">
                <a:latin typeface="Calibri"/>
                <a:cs typeface="Calibri"/>
              </a:rPr>
              <a:t>e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nu</a:t>
            </a:r>
            <a:r>
              <a:rPr sz="2800" spc="-25" dirty="0">
                <a:latin typeface="Calibri"/>
                <a:cs typeface="Calibri"/>
              </a:rPr>
              <a:t>m</a:t>
            </a:r>
            <a:r>
              <a:rPr sz="2800" dirty="0">
                <a:latin typeface="Calibri"/>
                <a:cs typeface="Calibri"/>
              </a:rPr>
              <a:t>b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spc="-10" dirty="0">
                <a:latin typeface="Calibri"/>
                <a:cs typeface="Calibri"/>
              </a:rPr>
              <a:t>r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</a:t>
            </a:r>
            <a:r>
              <a:rPr sz="2800" dirty="0">
                <a:latin typeface="Calibri"/>
                <a:cs typeface="Calibri"/>
              </a:rPr>
              <a:t>f </a:t>
            </a:r>
            <a:r>
              <a:rPr sz="2800" spc="-15" dirty="0">
                <a:latin typeface="Calibri"/>
                <a:cs typeface="Calibri"/>
              </a:rPr>
              <a:t>t</a:t>
            </a:r>
            <a:r>
              <a:rPr sz="2800" spc="-70" dirty="0">
                <a:latin typeface="Calibri"/>
                <a:cs typeface="Calibri"/>
              </a:rPr>
              <a:t>r</a:t>
            </a:r>
            <a:r>
              <a:rPr sz="2800" spc="-5" dirty="0">
                <a:latin typeface="Calibri"/>
                <a:cs typeface="Calibri"/>
              </a:rPr>
              <a:t>ai</a:t>
            </a:r>
            <a:r>
              <a:rPr sz="2800" dirty="0">
                <a:latin typeface="Calibri"/>
                <a:cs typeface="Calibri"/>
              </a:rPr>
              <a:t>n</a:t>
            </a:r>
            <a:r>
              <a:rPr sz="2800" spc="-5" dirty="0">
                <a:latin typeface="Calibri"/>
                <a:cs typeface="Calibri"/>
              </a:rPr>
              <a:t>i</a:t>
            </a:r>
            <a:r>
              <a:rPr sz="2800" dirty="0">
                <a:latin typeface="Calibri"/>
                <a:cs typeface="Calibri"/>
              </a:rPr>
              <a:t>n</a:t>
            </a:r>
            <a:r>
              <a:rPr sz="2800" spc="-15" dirty="0">
                <a:latin typeface="Calibri"/>
                <a:cs typeface="Calibri"/>
              </a:rPr>
              <a:t>g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5" dirty="0">
                <a:latin typeface="Calibri"/>
                <a:cs typeface="Calibri"/>
              </a:rPr>
              <a:t>s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spc="-25" dirty="0">
                <a:latin typeface="Calibri"/>
                <a:cs typeface="Calibri"/>
              </a:rPr>
              <a:t>m</a:t>
            </a:r>
            <a:r>
              <a:rPr sz="2800" dirty="0">
                <a:latin typeface="Calibri"/>
                <a:cs typeface="Calibri"/>
              </a:rPr>
              <a:t>p</a:t>
            </a:r>
            <a:r>
              <a:rPr sz="2800" spc="-5" dirty="0">
                <a:latin typeface="Calibri"/>
                <a:cs typeface="Calibri"/>
              </a:rPr>
              <a:t>l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dirty="0">
                <a:latin typeface="Calibri"/>
                <a:cs typeface="Calibri"/>
              </a:rPr>
              <a:t>s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40" dirty="0">
                <a:latin typeface="Calibri"/>
                <a:cs typeface="Calibri"/>
              </a:rPr>
              <a:t>g</a:t>
            </a:r>
            <a:r>
              <a:rPr sz="2800" spc="-5" dirty="0">
                <a:latin typeface="Calibri"/>
                <a:cs typeface="Calibri"/>
              </a:rPr>
              <a:t>o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dirty="0">
                <a:latin typeface="Calibri"/>
                <a:cs typeface="Calibri"/>
              </a:rPr>
              <a:t>s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40" dirty="0">
                <a:latin typeface="Calibri"/>
                <a:cs typeface="Calibri"/>
              </a:rPr>
              <a:t>t</a:t>
            </a:r>
            <a:r>
              <a:rPr sz="2800" dirty="0">
                <a:latin typeface="Calibri"/>
                <a:cs typeface="Calibri"/>
              </a:rPr>
              <a:t>o </a:t>
            </a:r>
            <a:r>
              <a:rPr sz="2800" spc="-5" dirty="0">
                <a:latin typeface="Calibri"/>
                <a:cs typeface="Calibri"/>
              </a:rPr>
              <a:t>i</a:t>
            </a:r>
            <a:r>
              <a:rPr sz="2800" spc="-10" dirty="0">
                <a:latin typeface="Calibri"/>
                <a:cs typeface="Calibri"/>
              </a:rPr>
              <a:t>n</a:t>
            </a:r>
            <a:r>
              <a:rPr sz="2800" spc="-5" dirty="0">
                <a:latin typeface="Calibri"/>
                <a:cs typeface="Calibri"/>
              </a:rPr>
              <a:t>fi</a:t>
            </a:r>
            <a:r>
              <a:rPr sz="2800" dirty="0">
                <a:latin typeface="Calibri"/>
                <a:cs typeface="Calibri"/>
              </a:rPr>
              <a:t>n</a:t>
            </a:r>
            <a:r>
              <a:rPr sz="2800" spc="-5" dirty="0">
                <a:latin typeface="Calibri"/>
                <a:cs typeface="Calibri"/>
              </a:rPr>
              <a:t>i</a:t>
            </a:r>
            <a:r>
              <a:rPr sz="2800" spc="-15" dirty="0">
                <a:latin typeface="Calibri"/>
                <a:cs typeface="Calibri"/>
              </a:rPr>
              <a:t>t</a:t>
            </a:r>
            <a:r>
              <a:rPr sz="2800" spc="-220" dirty="0">
                <a:latin typeface="Calibri"/>
                <a:cs typeface="Calibri"/>
              </a:rPr>
              <a:t>y</a:t>
            </a:r>
            <a:r>
              <a:rPr sz="2800" spc="-10" dirty="0">
                <a:latin typeface="Calibri"/>
                <a:cs typeface="Calibri"/>
              </a:rPr>
              <a:t>,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n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spc="-50" dirty="0">
                <a:latin typeface="Calibri"/>
                <a:cs typeface="Calibri"/>
              </a:rPr>
              <a:t>r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spc="-30" dirty="0">
                <a:latin typeface="Calibri"/>
                <a:cs typeface="Calibri"/>
              </a:rPr>
              <a:t>s</a:t>
            </a:r>
            <a:r>
              <a:rPr sz="2800" spc="-10" dirty="0">
                <a:latin typeface="Calibri"/>
                <a:cs typeface="Calibri"/>
              </a:rPr>
              <a:t>t</a:t>
            </a:r>
            <a:r>
              <a:rPr sz="2800" spc="-15" dirty="0">
                <a:latin typeface="Calibri"/>
                <a:cs typeface="Calibri"/>
              </a:rPr>
              <a:t> n</a:t>
            </a:r>
            <a:r>
              <a:rPr sz="2800" spc="-20" dirty="0">
                <a:latin typeface="Calibri"/>
                <a:cs typeface="Calibri"/>
              </a:rPr>
              <a:t>e</a:t>
            </a:r>
            <a:r>
              <a:rPr sz="2800" spc="-5" dirty="0">
                <a:latin typeface="Calibri"/>
                <a:cs typeface="Calibri"/>
              </a:rPr>
              <a:t>i</a:t>
            </a:r>
            <a:r>
              <a:rPr sz="2800" spc="-25" dirty="0">
                <a:latin typeface="Calibri"/>
                <a:cs typeface="Calibri"/>
              </a:rPr>
              <a:t>g</a:t>
            </a:r>
            <a:r>
              <a:rPr sz="2800" dirty="0">
                <a:latin typeface="Calibri"/>
                <a:cs typeface="Calibri"/>
              </a:rPr>
              <a:t>hb</a:t>
            </a:r>
            <a:r>
              <a:rPr sz="2800" spc="-5" dirty="0">
                <a:latin typeface="Calibri"/>
                <a:cs typeface="Calibri"/>
              </a:rPr>
              <a:t>o</a:t>
            </a:r>
            <a:r>
              <a:rPr sz="2800" spc="-10" dirty="0">
                <a:latin typeface="Calibri"/>
                <a:cs typeface="Calibri"/>
              </a:rPr>
              <a:t>r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35" dirty="0">
                <a:latin typeface="Calibri"/>
                <a:cs typeface="Calibri"/>
              </a:rPr>
              <a:t>c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dirty="0">
                <a:latin typeface="Calibri"/>
                <a:cs typeface="Calibri"/>
              </a:rPr>
              <a:t>n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0" dirty="0">
                <a:latin typeface="Calibri"/>
                <a:cs typeface="Calibri"/>
              </a:rPr>
              <a:t>r</a:t>
            </a:r>
            <a:r>
              <a:rPr sz="2800" spc="-20" dirty="0">
                <a:latin typeface="Calibri"/>
                <a:cs typeface="Calibri"/>
              </a:rPr>
              <a:t>e</a:t>
            </a:r>
            <a:r>
              <a:rPr sz="2800" dirty="0">
                <a:latin typeface="Calibri"/>
                <a:cs typeface="Calibri"/>
              </a:rPr>
              <a:t>p</a:t>
            </a:r>
            <a:r>
              <a:rPr sz="2800" spc="-40" dirty="0">
                <a:latin typeface="Calibri"/>
                <a:cs typeface="Calibri"/>
              </a:rPr>
              <a:t>r</a:t>
            </a:r>
            <a:r>
              <a:rPr sz="2800" spc="-20" dirty="0">
                <a:latin typeface="Calibri"/>
                <a:cs typeface="Calibri"/>
              </a:rPr>
              <a:t>e</a:t>
            </a:r>
            <a:r>
              <a:rPr sz="2800" spc="-15" dirty="0">
                <a:latin typeface="Calibri"/>
                <a:cs typeface="Calibri"/>
              </a:rPr>
              <a:t>s</a:t>
            </a:r>
            <a:r>
              <a:rPr sz="2800" spc="-20" dirty="0">
                <a:latin typeface="Calibri"/>
                <a:cs typeface="Calibri"/>
              </a:rPr>
              <a:t>e</a:t>
            </a:r>
            <a:r>
              <a:rPr sz="2800" spc="-25" dirty="0">
                <a:latin typeface="Calibri"/>
                <a:cs typeface="Calibri"/>
              </a:rPr>
              <a:t>n</a:t>
            </a:r>
            <a:r>
              <a:rPr sz="2800" spc="-10" dirty="0">
                <a:latin typeface="Calibri"/>
                <a:cs typeface="Calibri"/>
              </a:rPr>
              <a:t>t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spc="-50" dirty="0">
                <a:latin typeface="Calibri"/>
                <a:cs typeface="Calibri"/>
              </a:rPr>
              <a:t>n</a:t>
            </a:r>
            <a:r>
              <a:rPr sz="2800" spc="-25" dirty="0">
                <a:latin typeface="Calibri"/>
                <a:cs typeface="Calibri"/>
              </a:rPr>
              <a:t>y</a:t>
            </a:r>
            <a:r>
              <a:rPr sz="2775" spc="-7" baseline="25525" dirty="0">
                <a:latin typeface="Calibri"/>
                <a:cs typeface="Calibri"/>
              </a:rPr>
              <a:t>(</a:t>
            </a:r>
            <a:r>
              <a:rPr sz="2775" spc="-15" baseline="25525" dirty="0">
                <a:latin typeface="Calibri"/>
                <a:cs typeface="Calibri"/>
              </a:rPr>
              <a:t>*</a:t>
            </a:r>
            <a:r>
              <a:rPr sz="2775" baseline="25525" dirty="0">
                <a:latin typeface="Calibri"/>
                <a:cs typeface="Calibri"/>
              </a:rPr>
              <a:t>) </a:t>
            </a:r>
            <a:r>
              <a:rPr sz="2775" spc="-307" baseline="2552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f</a:t>
            </a:r>
            <a:r>
              <a:rPr sz="2800" dirty="0">
                <a:latin typeface="Calibri"/>
                <a:cs typeface="Calibri"/>
              </a:rPr>
              <a:t>un</a:t>
            </a:r>
            <a:r>
              <a:rPr sz="2800" spc="-15" dirty="0">
                <a:latin typeface="Calibri"/>
                <a:cs typeface="Calibri"/>
              </a:rPr>
              <a:t>ct</a:t>
            </a:r>
            <a:r>
              <a:rPr sz="2800" spc="-10" dirty="0">
                <a:latin typeface="Calibri"/>
                <a:cs typeface="Calibri"/>
              </a:rPr>
              <a:t>i</a:t>
            </a:r>
            <a:r>
              <a:rPr sz="2800" spc="-5" dirty="0">
                <a:latin typeface="Calibri"/>
                <a:cs typeface="Calibri"/>
              </a:rPr>
              <a:t>o</a:t>
            </a:r>
            <a:r>
              <a:rPr sz="2800" dirty="0">
                <a:latin typeface="Calibri"/>
                <a:cs typeface="Calibri"/>
              </a:rPr>
              <a:t>n</a:t>
            </a:r>
            <a:r>
              <a:rPr sz="2800" spc="-10" dirty="0">
                <a:latin typeface="Calibri"/>
                <a:cs typeface="Calibri"/>
              </a:rPr>
              <a:t>!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E47E6C39-F1AD-49E0-98DA-A2ACD816815E}"/>
              </a:ext>
            </a:extLst>
          </p:cNvPr>
          <p:cNvSpPr/>
          <p:nvPr/>
        </p:nvSpPr>
        <p:spPr>
          <a:xfrm>
            <a:off x="1828800" y="2286000"/>
            <a:ext cx="4846320" cy="36585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6C598024-7787-4A63-921E-94E063A5DFB9}"/>
              </a:ext>
            </a:extLst>
          </p:cNvPr>
          <p:cNvSpPr/>
          <p:nvPr/>
        </p:nvSpPr>
        <p:spPr>
          <a:xfrm>
            <a:off x="6977743" y="3331028"/>
            <a:ext cx="4669971" cy="12627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1607168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C614FBDC-487C-4E87-8298-B55A574C62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87</a:t>
            </a:fld>
            <a:endParaRPr lang="en-US" dirty="0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A319606B-04B6-4722-A973-3AD062675BFF}"/>
              </a:ext>
            </a:extLst>
          </p:cNvPr>
          <p:cNvSpPr/>
          <p:nvPr/>
        </p:nvSpPr>
        <p:spPr>
          <a:xfrm>
            <a:off x="1828800" y="2286000"/>
            <a:ext cx="4841430" cy="365491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5BBE1562-FD34-467C-B055-AFB646DEEC87}"/>
              </a:ext>
            </a:extLst>
          </p:cNvPr>
          <p:cNvSpPr txBox="1">
            <a:spLocks/>
          </p:cNvSpPr>
          <p:nvPr/>
        </p:nvSpPr>
        <p:spPr>
          <a:xfrm>
            <a:off x="497838" y="402714"/>
            <a:ext cx="11196322" cy="787887"/>
          </a:xfrm>
          <a:prstGeom prst="rect">
            <a:avLst/>
          </a:prstGeom>
        </p:spPr>
        <p:txBody>
          <a:bodyPr vert="horz" wrap="square" lIns="0" tIns="48874" rIns="0" bIns="0" rtlCol="0">
            <a:spAutoFit/>
          </a:bodyPr>
          <a:lstStyle>
            <a:lvl1pPr algn="l" defTabSz="914126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799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431800">
              <a:lnSpc>
                <a:spcPct val="100000"/>
              </a:lnSpc>
            </a:pPr>
            <a:r>
              <a:rPr lang="en-US" spc="-65" dirty="0">
                <a:solidFill>
                  <a:schemeClr val="tx1"/>
                </a:solidFill>
              </a:rPr>
              <a:t>K</a:t>
            </a:r>
            <a:r>
              <a:rPr lang="en-US" dirty="0">
                <a:solidFill>
                  <a:schemeClr val="tx1"/>
                </a:solidFill>
              </a:rPr>
              <a:t>-</a:t>
            </a:r>
            <a:r>
              <a:rPr lang="en-US" spc="-5" dirty="0">
                <a:solidFill>
                  <a:schemeClr val="tx1"/>
                </a:solidFill>
              </a:rPr>
              <a:t>N</a:t>
            </a:r>
            <a:r>
              <a:rPr lang="en-US" spc="-25" dirty="0">
                <a:solidFill>
                  <a:schemeClr val="tx1"/>
                </a:solidFill>
              </a:rPr>
              <a:t>e</a:t>
            </a:r>
            <a:r>
              <a:rPr lang="en-US" spc="-20" dirty="0">
                <a:solidFill>
                  <a:schemeClr val="tx1"/>
                </a:solidFill>
              </a:rPr>
              <a:t>a</a:t>
            </a:r>
            <a:r>
              <a:rPr lang="en-US" spc="-80" dirty="0">
                <a:solidFill>
                  <a:schemeClr val="tx1"/>
                </a:solidFill>
              </a:rPr>
              <a:t>r</a:t>
            </a:r>
            <a:r>
              <a:rPr lang="en-US" spc="-25" dirty="0">
                <a:solidFill>
                  <a:schemeClr val="tx1"/>
                </a:solidFill>
              </a:rPr>
              <a:t>e</a:t>
            </a:r>
            <a:r>
              <a:rPr lang="en-US" spc="-65" dirty="0">
                <a:solidFill>
                  <a:schemeClr val="tx1"/>
                </a:solidFill>
              </a:rPr>
              <a:t>s</a:t>
            </a:r>
            <a:r>
              <a:rPr lang="en-US" spc="-15" dirty="0">
                <a:solidFill>
                  <a:schemeClr val="tx1"/>
                </a:solidFill>
              </a:rPr>
              <a:t>t</a:t>
            </a:r>
            <a:r>
              <a:rPr lang="en-US" spc="-10" dirty="0">
                <a:solidFill>
                  <a:schemeClr val="tx1"/>
                </a:solidFill>
              </a:rPr>
              <a:t> </a:t>
            </a:r>
            <a:r>
              <a:rPr lang="en-US" spc="-5" dirty="0">
                <a:solidFill>
                  <a:schemeClr val="tx1"/>
                </a:solidFill>
              </a:rPr>
              <a:t>Ne</a:t>
            </a:r>
            <a:r>
              <a:rPr lang="en-US" dirty="0">
                <a:solidFill>
                  <a:schemeClr val="tx1"/>
                </a:solidFill>
              </a:rPr>
              <a:t>i</a:t>
            </a:r>
            <a:r>
              <a:rPr lang="en-US" spc="-25" dirty="0">
                <a:solidFill>
                  <a:schemeClr val="tx1"/>
                </a:solidFill>
              </a:rPr>
              <a:t>gh</a:t>
            </a:r>
            <a:r>
              <a:rPr lang="en-US" spc="-30" dirty="0">
                <a:solidFill>
                  <a:schemeClr val="tx1"/>
                </a:solidFill>
              </a:rPr>
              <a:t>b</a:t>
            </a:r>
            <a:r>
              <a:rPr lang="en-US" dirty="0">
                <a:solidFill>
                  <a:schemeClr val="tx1"/>
                </a:solidFill>
              </a:rPr>
              <a:t>o</a:t>
            </a:r>
            <a:r>
              <a:rPr lang="en-US" spc="-20" dirty="0">
                <a:solidFill>
                  <a:schemeClr val="tx1"/>
                </a:solidFill>
              </a:rPr>
              <a:t>r</a:t>
            </a:r>
            <a:r>
              <a:rPr lang="en-US" spc="-15" dirty="0">
                <a:solidFill>
                  <a:schemeClr val="tx1"/>
                </a:solidFill>
              </a:rPr>
              <a:t>:</a:t>
            </a:r>
            <a:r>
              <a:rPr lang="en-US" spc="5" dirty="0">
                <a:solidFill>
                  <a:schemeClr val="tx1"/>
                </a:solidFill>
              </a:rPr>
              <a:t> </a:t>
            </a:r>
            <a:r>
              <a:rPr lang="en-US" sz="3900" spc="35" dirty="0">
                <a:solidFill>
                  <a:schemeClr val="tx1"/>
                </a:solidFill>
                <a:latin typeface="Calibri Light"/>
                <a:cs typeface="Calibri Light"/>
              </a:rPr>
              <a:t>Un</a:t>
            </a:r>
            <a:r>
              <a:rPr lang="en-US" sz="3900" spc="20" dirty="0">
                <a:solidFill>
                  <a:schemeClr val="tx1"/>
                </a:solidFill>
                <a:latin typeface="Calibri Light"/>
                <a:cs typeface="Calibri Light"/>
              </a:rPr>
              <a:t>i</a:t>
            </a:r>
            <a:r>
              <a:rPr lang="en-US" sz="3900" spc="-5" dirty="0">
                <a:solidFill>
                  <a:schemeClr val="tx1"/>
                </a:solidFill>
                <a:latin typeface="Calibri Light"/>
                <a:cs typeface="Calibri Light"/>
              </a:rPr>
              <a:t>v</a:t>
            </a:r>
            <a:r>
              <a:rPr lang="en-US" sz="3900" spc="30" dirty="0">
                <a:solidFill>
                  <a:schemeClr val="tx1"/>
                </a:solidFill>
                <a:latin typeface="Calibri Light"/>
                <a:cs typeface="Calibri Light"/>
              </a:rPr>
              <a:t>e</a:t>
            </a:r>
            <a:r>
              <a:rPr lang="en-US" sz="3900" spc="-60" dirty="0">
                <a:solidFill>
                  <a:schemeClr val="tx1"/>
                </a:solidFill>
                <a:latin typeface="Calibri Light"/>
                <a:cs typeface="Calibri Light"/>
              </a:rPr>
              <a:t>r</a:t>
            </a:r>
            <a:r>
              <a:rPr lang="en-US" sz="3900" spc="30" dirty="0">
                <a:solidFill>
                  <a:schemeClr val="tx1"/>
                </a:solidFill>
                <a:latin typeface="Calibri Light"/>
                <a:cs typeface="Calibri Light"/>
              </a:rPr>
              <a:t>s</a:t>
            </a:r>
            <a:r>
              <a:rPr lang="en-US" sz="3900" spc="40" dirty="0">
                <a:solidFill>
                  <a:schemeClr val="tx1"/>
                </a:solidFill>
                <a:latin typeface="Calibri Light"/>
                <a:cs typeface="Calibri Light"/>
              </a:rPr>
              <a:t>a</a:t>
            </a:r>
            <a:r>
              <a:rPr lang="en-US" sz="3900" spc="15" dirty="0">
                <a:solidFill>
                  <a:schemeClr val="tx1"/>
                </a:solidFill>
                <a:latin typeface="Calibri Light"/>
                <a:cs typeface="Calibri Light"/>
              </a:rPr>
              <a:t>l</a:t>
            </a:r>
            <a:r>
              <a:rPr lang="en-US" sz="3900" spc="25" dirty="0">
                <a:solidFill>
                  <a:schemeClr val="tx1"/>
                </a:solidFill>
                <a:latin typeface="Calibri Light"/>
                <a:cs typeface="Calibri Light"/>
              </a:rPr>
              <a:t> </a:t>
            </a:r>
            <a:r>
              <a:rPr lang="en-US" sz="3900" spc="35" dirty="0">
                <a:solidFill>
                  <a:schemeClr val="tx1"/>
                </a:solidFill>
                <a:latin typeface="Calibri Light"/>
                <a:cs typeface="Calibri Light"/>
              </a:rPr>
              <a:t>App</a:t>
            </a:r>
            <a:r>
              <a:rPr lang="en-US" sz="3900" spc="-60" dirty="0">
                <a:solidFill>
                  <a:schemeClr val="tx1"/>
                </a:solidFill>
                <a:latin typeface="Calibri Light"/>
                <a:cs typeface="Calibri Light"/>
              </a:rPr>
              <a:t>r</a:t>
            </a:r>
            <a:r>
              <a:rPr lang="en-US" sz="3900" spc="-40" dirty="0">
                <a:solidFill>
                  <a:schemeClr val="tx1"/>
                </a:solidFill>
                <a:latin typeface="Calibri Light"/>
                <a:cs typeface="Calibri Light"/>
              </a:rPr>
              <a:t>o</a:t>
            </a:r>
            <a:r>
              <a:rPr lang="en-US" sz="3900" spc="25" dirty="0">
                <a:solidFill>
                  <a:schemeClr val="tx1"/>
                </a:solidFill>
                <a:latin typeface="Calibri Light"/>
                <a:cs typeface="Calibri Light"/>
              </a:rPr>
              <a:t>x</a:t>
            </a:r>
            <a:r>
              <a:rPr lang="en-US" sz="3900" spc="20" dirty="0">
                <a:solidFill>
                  <a:schemeClr val="tx1"/>
                </a:solidFill>
                <a:latin typeface="Calibri Light"/>
                <a:cs typeface="Calibri Light"/>
              </a:rPr>
              <a:t>i</a:t>
            </a:r>
            <a:r>
              <a:rPr lang="en-US" sz="3900" spc="55" dirty="0">
                <a:solidFill>
                  <a:schemeClr val="tx1"/>
                </a:solidFill>
                <a:latin typeface="Calibri Light"/>
                <a:cs typeface="Calibri Light"/>
              </a:rPr>
              <a:t>m</a:t>
            </a:r>
            <a:r>
              <a:rPr lang="en-US" sz="3900" dirty="0">
                <a:solidFill>
                  <a:schemeClr val="tx1"/>
                </a:solidFill>
                <a:latin typeface="Calibri Light"/>
                <a:cs typeface="Calibri Light"/>
              </a:rPr>
              <a:t>a</a:t>
            </a:r>
            <a:r>
              <a:rPr lang="en-US" sz="3900" spc="20" dirty="0">
                <a:solidFill>
                  <a:schemeClr val="tx1"/>
                </a:solidFill>
                <a:latin typeface="Calibri Light"/>
                <a:cs typeface="Calibri Light"/>
              </a:rPr>
              <a:t>ti</a:t>
            </a:r>
            <a:r>
              <a:rPr lang="en-US" sz="3900" spc="40" dirty="0">
                <a:solidFill>
                  <a:schemeClr val="tx1"/>
                </a:solidFill>
                <a:latin typeface="Calibri Light"/>
                <a:cs typeface="Calibri Light"/>
              </a:rPr>
              <a:t>on</a:t>
            </a:r>
            <a:endParaRPr lang="en-US" sz="3900" dirty="0">
              <a:solidFill>
                <a:schemeClr val="tx1"/>
              </a:solidFill>
              <a:latin typeface="Calibri Light"/>
              <a:cs typeface="Calibri Light"/>
            </a:endParaRPr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0C183248-7341-4B26-8D7C-0230407CA959}"/>
              </a:ext>
            </a:extLst>
          </p:cNvPr>
          <p:cNvSpPr txBox="1"/>
          <p:nvPr/>
        </p:nvSpPr>
        <p:spPr>
          <a:xfrm>
            <a:off x="1842222" y="1242589"/>
            <a:ext cx="8432800" cy="7791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3329"/>
              </a:lnSpc>
            </a:pPr>
            <a:r>
              <a:rPr sz="2800" spc="-15" dirty="0">
                <a:latin typeface="Calibri"/>
                <a:cs typeface="Calibri"/>
              </a:rPr>
              <a:t>A</a:t>
            </a:r>
            <a:r>
              <a:rPr sz="2800" dirty="0">
                <a:latin typeface="Calibri"/>
                <a:cs typeface="Calibri"/>
              </a:rPr>
              <a:t>s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t</a:t>
            </a:r>
            <a:r>
              <a:rPr sz="2800" dirty="0">
                <a:latin typeface="Calibri"/>
                <a:cs typeface="Calibri"/>
              </a:rPr>
              <a:t>h</a:t>
            </a:r>
            <a:r>
              <a:rPr sz="2800" spc="-15" dirty="0">
                <a:latin typeface="Calibri"/>
                <a:cs typeface="Calibri"/>
              </a:rPr>
              <a:t>e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nu</a:t>
            </a:r>
            <a:r>
              <a:rPr sz="2800" spc="-25" dirty="0">
                <a:latin typeface="Calibri"/>
                <a:cs typeface="Calibri"/>
              </a:rPr>
              <a:t>m</a:t>
            </a:r>
            <a:r>
              <a:rPr sz="2800" dirty="0">
                <a:latin typeface="Calibri"/>
                <a:cs typeface="Calibri"/>
              </a:rPr>
              <a:t>b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spc="-10" dirty="0">
                <a:latin typeface="Calibri"/>
                <a:cs typeface="Calibri"/>
              </a:rPr>
              <a:t>r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</a:t>
            </a:r>
            <a:r>
              <a:rPr sz="2800" dirty="0">
                <a:latin typeface="Calibri"/>
                <a:cs typeface="Calibri"/>
              </a:rPr>
              <a:t>f </a:t>
            </a:r>
            <a:r>
              <a:rPr sz="2800" spc="-15" dirty="0">
                <a:latin typeface="Calibri"/>
                <a:cs typeface="Calibri"/>
              </a:rPr>
              <a:t>t</a:t>
            </a:r>
            <a:r>
              <a:rPr sz="2800" spc="-70" dirty="0">
                <a:latin typeface="Calibri"/>
                <a:cs typeface="Calibri"/>
              </a:rPr>
              <a:t>r</a:t>
            </a:r>
            <a:r>
              <a:rPr sz="2800" spc="-5" dirty="0">
                <a:latin typeface="Calibri"/>
                <a:cs typeface="Calibri"/>
              </a:rPr>
              <a:t>ai</a:t>
            </a:r>
            <a:r>
              <a:rPr sz="2800" dirty="0">
                <a:latin typeface="Calibri"/>
                <a:cs typeface="Calibri"/>
              </a:rPr>
              <a:t>n</a:t>
            </a:r>
            <a:r>
              <a:rPr sz="2800" spc="-5" dirty="0">
                <a:latin typeface="Calibri"/>
                <a:cs typeface="Calibri"/>
              </a:rPr>
              <a:t>i</a:t>
            </a:r>
            <a:r>
              <a:rPr sz="2800" dirty="0">
                <a:latin typeface="Calibri"/>
                <a:cs typeface="Calibri"/>
              </a:rPr>
              <a:t>n</a:t>
            </a:r>
            <a:r>
              <a:rPr sz="2800" spc="-15" dirty="0">
                <a:latin typeface="Calibri"/>
                <a:cs typeface="Calibri"/>
              </a:rPr>
              <a:t>g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5" dirty="0">
                <a:latin typeface="Calibri"/>
                <a:cs typeface="Calibri"/>
              </a:rPr>
              <a:t>s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spc="-25" dirty="0">
                <a:latin typeface="Calibri"/>
                <a:cs typeface="Calibri"/>
              </a:rPr>
              <a:t>m</a:t>
            </a:r>
            <a:r>
              <a:rPr sz="2800" dirty="0">
                <a:latin typeface="Calibri"/>
                <a:cs typeface="Calibri"/>
              </a:rPr>
              <a:t>p</a:t>
            </a:r>
            <a:r>
              <a:rPr sz="2800" spc="-5" dirty="0">
                <a:latin typeface="Calibri"/>
                <a:cs typeface="Calibri"/>
              </a:rPr>
              <a:t>l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dirty="0">
                <a:latin typeface="Calibri"/>
                <a:cs typeface="Calibri"/>
              </a:rPr>
              <a:t>s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40" dirty="0">
                <a:latin typeface="Calibri"/>
                <a:cs typeface="Calibri"/>
              </a:rPr>
              <a:t>g</a:t>
            </a:r>
            <a:r>
              <a:rPr sz="2800" spc="-5" dirty="0">
                <a:latin typeface="Calibri"/>
                <a:cs typeface="Calibri"/>
              </a:rPr>
              <a:t>o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dirty="0">
                <a:latin typeface="Calibri"/>
                <a:cs typeface="Calibri"/>
              </a:rPr>
              <a:t>s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40" dirty="0">
                <a:latin typeface="Calibri"/>
                <a:cs typeface="Calibri"/>
              </a:rPr>
              <a:t>t</a:t>
            </a:r>
            <a:r>
              <a:rPr sz="2800" dirty="0">
                <a:latin typeface="Calibri"/>
                <a:cs typeface="Calibri"/>
              </a:rPr>
              <a:t>o </a:t>
            </a:r>
            <a:r>
              <a:rPr sz="2800" spc="-5" dirty="0">
                <a:latin typeface="Calibri"/>
                <a:cs typeface="Calibri"/>
              </a:rPr>
              <a:t>i</a:t>
            </a:r>
            <a:r>
              <a:rPr sz="2800" spc="-10" dirty="0">
                <a:latin typeface="Calibri"/>
                <a:cs typeface="Calibri"/>
              </a:rPr>
              <a:t>n</a:t>
            </a:r>
            <a:r>
              <a:rPr sz="2800" spc="-5" dirty="0">
                <a:latin typeface="Calibri"/>
                <a:cs typeface="Calibri"/>
              </a:rPr>
              <a:t>fi</a:t>
            </a:r>
            <a:r>
              <a:rPr sz="2800" dirty="0">
                <a:latin typeface="Calibri"/>
                <a:cs typeface="Calibri"/>
              </a:rPr>
              <a:t>n</a:t>
            </a:r>
            <a:r>
              <a:rPr sz="2800" spc="-5" dirty="0">
                <a:latin typeface="Calibri"/>
                <a:cs typeface="Calibri"/>
              </a:rPr>
              <a:t>i</a:t>
            </a:r>
            <a:r>
              <a:rPr sz="2800" spc="-15" dirty="0">
                <a:latin typeface="Calibri"/>
                <a:cs typeface="Calibri"/>
              </a:rPr>
              <a:t>t</a:t>
            </a:r>
            <a:r>
              <a:rPr sz="2800" spc="-220" dirty="0">
                <a:latin typeface="Calibri"/>
                <a:cs typeface="Calibri"/>
              </a:rPr>
              <a:t>y</a:t>
            </a:r>
            <a:r>
              <a:rPr sz="2800" spc="-10" dirty="0">
                <a:latin typeface="Calibri"/>
                <a:cs typeface="Calibri"/>
              </a:rPr>
              <a:t>,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n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spc="-50" dirty="0">
                <a:latin typeface="Calibri"/>
                <a:cs typeface="Calibri"/>
              </a:rPr>
              <a:t>r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spc="-30" dirty="0">
                <a:latin typeface="Calibri"/>
                <a:cs typeface="Calibri"/>
              </a:rPr>
              <a:t>s</a:t>
            </a:r>
            <a:r>
              <a:rPr sz="2800" spc="-10" dirty="0">
                <a:latin typeface="Calibri"/>
                <a:cs typeface="Calibri"/>
              </a:rPr>
              <a:t>t</a:t>
            </a:r>
            <a:r>
              <a:rPr sz="2800" spc="-15" dirty="0">
                <a:latin typeface="Calibri"/>
                <a:cs typeface="Calibri"/>
              </a:rPr>
              <a:t> n</a:t>
            </a:r>
            <a:r>
              <a:rPr sz="2800" spc="-20" dirty="0">
                <a:latin typeface="Calibri"/>
                <a:cs typeface="Calibri"/>
              </a:rPr>
              <a:t>e</a:t>
            </a:r>
            <a:r>
              <a:rPr sz="2800" spc="-5" dirty="0">
                <a:latin typeface="Calibri"/>
                <a:cs typeface="Calibri"/>
              </a:rPr>
              <a:t>i</a:t>
            </a:r>
            <a:r>
              <a:rPr sz="2800" spc="-25" dirty="0">
                <a:latin typeface="Calibri"/>
                <a:cs typeface="Calibri"/>
              </a:rPr>
              <a:t>g</a:t>
            </a:r>
            <a:r>
              <a:rPr sz="2800" dirty="0">
                <a:latin typeface="Calibri"/>
                <a:cs typeface="Calibri"/>
              </a:rPr>
              <a:t>hb</a:t>
            </a:r>
            <a:r>
              <a:rPr sz="2800" spc="-5" dirty="0">
                <a:latin typeface="Calibri"/>
                <a:cs typeface="Calibri"/>
              </a:rPr>
              <a:t>o</a:t>
            </a:r>
            <a:r>
              <a:rPr sz="2800" spc="-10" dirty="0">
                <a:latin typeface="Calibri"/>
                <a:cs typeface="Calibri"/>
              </a:rPr>
              <a:t>r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35" dirty="0">
                <a:latin typeface="Calibri"/>
                <a:cs typeface="Calibri"/>
              </a:rPr>
              <a:t>c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dirty="0">
                <a:latin typeface="Calibri"/>
                <a:cs typeface="Calibri"/>
              </a:rPr>
              <a:t>n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0" dirty="0">
                <a:latin typeface="Calibri"/>
                <a:cs typeface="Calibri"/>
              </a:rPr>
              <a:t>r</a:t>
            </a:r>
            <a:r>
              <a:rPr sz="2800" spc="-20" dirty="0">
                <a:latin typeface="Calibri"/>
                <a:cs typeface="Calibri"/>
              </a:rPr>
              <a:t>e</a:t>
            </a:r>
            <a:r>
              <a:rPr sz="2800" dirty="0">
                <a:latin typeface="Calibri"/>
                <a:cs typeface="Calibri"/>
              </a:rPr>
              <a:t>p</a:t>
            </a:r>
            <a:r>
              <a:rPr sz="2800" spc="-40" dirty="0">
                <a:latin typeface="Calibri"/>
                <a:cs typeface="Calibri"/>
              </a:rPr>
              <a:t>r</a:t>
            </a:r>
            <a:r>
              <a:rPr sz="2800" spc="-20" dirty="0">
                <a:latin typeface="Calibri"/>
                <a:cs typeface="Calibri"/>
              </a:rPr>
              <a:t>e</a:t>
            </a:r>
            <a:r>
              <a:rPr sz="2800" spc="-15" dirty="0">
                <a:latin typeface="Calibri"/>
                <a:cs typeface="Calibri"/>
              </a:rPr>
              <a:t>s</a:t>
            </a:r>
            <a:r>
              <a:rPr sz="2800" spc="-20" dirty="0">
                <a:latin typeface="Calibri"/>
                <a:cs typeface="Calibri"/>
              </a:rPr>
              <a:t>e</a:t>
            </a:r>
            <a:r>
              <a:rPr sz="2800" spc="-25" dirty="0">
                <a:latin typeface="Calibri"/>
                <a:cs typeface="Calibri"/>
              </a:rPr>
              <a:t>n</a:t>
            </a:r>
            <a:r>
              <a:rPr sz="2800" spc="-10" dirty="0">
                <a:latin typeface="Calibri"/>
                <a:cs typeface="Calibri"/>
              </a:rPr>
              <a:t>t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spc="-50" dirty="0">
                <a:latin typeface="Calibri"/>
                <a:cs typeface="Calibri"/>
              </a:rPr>
              <a:t>n</a:t>
            </a:r>
            <a:r>
              <a:rPr sz="2800" spc="-25" dirty="0">
                <a:latin typeface="Calibri"/>
                <a:cs typeface="Calibri"/>
              </a:rPr>
              <a:t>y</a:t>
            </a:r>
            <a:r>
              <a:rPr sz="2775" spc="-7" baseline="25525" dirty="0">
                <a:latin typeface="Calibri"/>
                <a:cs typeface="Calibri"/>
              </a:rPr>
              <a:t>(</a:t>
            </a:r>
            <a:r>
              <a:rPr sz="2775" spc="-15" baseline="25525" dirty="0">
                <a:latin typeface="Calibri"/>
                <a:cs typeface="Calibri"/>
              </a:rPr>
              <a:t>*</a:t>
            </a:r>
            <a:r>
              <a:rPr sz="2775" baseline="25525" dirty="0">
                <a:latin typeface="Calibri"/>
                <a:cs typeface="Calibri"/>
              </a:rPr>
              <a:t>) </a:t>
            </a:r>
            <a:r>
              <a:rPr sz="2775" spc="-307" baseline="2552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f</a:t>
            </a:r>
            <a:r>
              <a:rPr sz="2800" dirty="0">
                <a:latin typeface="Calibri"/>
                <a:cs typeface="Calibri"/>
              </a:rPr>
              <a:t>un</a:t>
            </a:r>
            <a:r>
              <a:rPr sz="2800" spc="-15" dirty="0">
                <a:latin typeface="Calibri"/>
                <a:cs typeface="Calibri"/>
              </a:rPr>
              <a:t>ct</a:t>
            </a:r>
            <a:r>
              <a:rPr sz="2800" spc="-10" dirty="0">
                <a:latin typeface="Calibri"/>
                <a:cs typeface="Calibri"/>
              </a:rPr>
              <a:t>i</a:t>
            </a:r>
            <a:r>
              <a:rPr sz="2800" spc="-5" dirty="0">
                <a:latin typeface="Calibri"/>
                <a:cs typeface="Calibri"/>
              </a:rPr>
              <a:t>o</a:t>
            </a:r>
            <a:r>
              <a:rPr sz="2800" dirty="0">
                <a:latin typeface="Calibri"/>
                <a:cs typeface="Calibri"/>
              </a:rPr>
              <a:t>n</a:t>
            </a:r>
            <a:r>
              <a:rPr sz="2800" spc="-10" dirty="0">
                <a:latin typeface="Calibri"/>
                <a:cs typeface="Calibri"/>
              </a:rPr>
              <a:t>!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12DF4B28-9E46-4453-9953-A90F7D340A7B}"/>
              </a:ext>
            </a:extLst>
          </p:cNvPr>
          <p:cNvSpPr/>
          <p:nvPr/>
        </p:nvSpPr>
        <p:spPr>
          <a:xfrm>
            <a:off x="6977743" y="3331028"/>
            <a:ext cx="4669971" cy="12627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003335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FC710406-037F-4DCE-BE85-B354A8720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88</a:t>
            </a:fld>
            <a:endParaRPr lang="en-US" dirty="0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C47F433D-FE74-41F6-9877-00AEEF28D2DE}"/>
              </a:ext>
            </a:extLst>
          </p:cNvPr>
          <p:cNvSpPr txBox="1">
            <a:spLocks/>
          </p:cNvSpPr>
          <p:nvPr/>
        </p:nvSpPr>
        <p:spPr>
          <a:xfrm>
            <a:off x="497838" y="402714"/>
            <a:ext cx="11196322" cy="787887"/>
          </a:xfrm>
          <a:prstGeom prst="rect">
            <a:avLst/>
          </a:prstGeom>
        </p:spPr>
        <p:txBody>
          <a:bodyPr vert="horz" wrap="square" lIns="0" tIns="48874" rIns="0" bIns="0" rtlCol="0">
            <a:spAutoFit/>
          </a:bodyPr>
          <a:lstStyle>
            <a:lvl1pPr algn="l" defTabSz="914126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799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431800">
              <a:lnSpc>
                <a:spcPct val="100000"/>
              </a:lnSpc>
            </a:pPr>
            <a:r>
              <a:rPr lang="en-US" spc="-65" dirty="0">
                <a:solidFill>
                  <a:schemeClr val="tx1"/>
                </a:solidFill>
              </a:rPr>
              <a:t>K</a:t>
            </a:r>
            <a:r>
              <a:rPr lang="en-US" dirty="0">
                <a:solidFill>
                  <a:schemeClr val="tx1"/>
                </a:solidFill>
              </a:rPr>
              <a:t>-</a:t>
            </a:r>
            <a:r>
              <a:rPr lang="en-US" spc="-5" dirty="0">
                <a:solidFill>
                  <a:schemeClr val="tx1"/>
                </a:solidFill>
              </a:rPr>
              <a:t>N</a:t>
            </a:r>
            <a:r>
              <a:rPr lang="en-US" spc="-25" dirty="0">
                <a:solidFill>
                  <a:schemeClr val="tx1"/>
                </a:solidFill>
              </a:rPr>
              <a:t>e</a:t>
            </a:r>
            <a:r>
              <a:rPr lang="en-US" spc="-20" dirty="0">
                <a:solidFill>
                  <a:schemeClr val="tx1"/>
                </a:solidFill>
              </a:rPr>
              <a:t>a</a:t>
            </a:r>
            <a:r>
              <a:rPr lang="en-US" spc="-80" dirty="0">
                <a:solidFill>
                  <a:schemeClr val="tx1"/>
                </a:solidFill>
              </a:rPr>
              <a:t>r</a:t>
            </a:r>
            <a:r>
              <a:rPr lang="en-US" spc="-25" dirty="0">
                <a:solidFill>
                  <a:schemeClr val="tx1"/>
                </a:solidFill>
              </a:rPr>
              <a:t>e</a:t>
            </a:r>
            <a:r>
              <a:rPr lang="en-US" spc="-65" dirty="0">
                <a:solidFill>
                  <a:schemeClr val="tx1"/>
                </a:solidFill>
              </a:rPr>
              <a:t>s</a:t>
            </a:r>
            <a:r>
              <a:rPr lang="en-US" spc="-15" dirty="0">
                <a:solidFill>
                  <a:schemeClr val="tx1"/>
                </a:solidFill>
              </a:rPr>
              <a:t>t</a:t>
            </a:r>
            <a:r>
              <a:rPr lang="en-US" spc="-10" dirty="0">
                <a:solidFill>
                  <a:schemeClr val="tx1"/>
                </a:solidFill>
              </a:rPr>
              <a:t> </a:t>
            </a:r>
            <a:r>
              <a:rPr lang="en-US" spc="-5" dirty="0">
                <a:solidFill>
                  <a:schemeClr val="tx1"/>
                </a:solidFill>
              </a:rPr>
              <a:t>Ne</a:t>
            </a:r>
            <a:r>
              <a:rPr lang="en-US" dirty="0">
                <a:solidFill>
                  <a:schemeClr val="tx1"/>
                </a:solidFill>
              </a:rPr>
              <a:t>i</a:t>
            </a:r>
            <a:r>
              <a:rPr lang="en-US" spc="-25" dirty="0">
                <a:solidFill>
                  <a:schemeClr val="tx1"/>
                </a:solidFill>
              </a:rPr>
              <a:t>gh</a:t>
            </a:r>
            <a:r>
              <a:rPr lang="en-US" spc="-30" dirty="0">
                <a:solidFill>
                  <a:schemeClr val="tx1"/>
                </a:solidFill>
              </a:rPr>
              <a:t>b</a:t>
            </a:r>
            <a:r>
              <a:rPr lang="en-US" dirty="0">
                <a:solidFill>
                  <a:schemeClr val="tx1"/>
                </a:solidFill>
              </a:rPr>
              <a:t>o</a:t>
            </a:r>
            <a:r>
              <a:rPr lang="en-US" spc="-20" dirty="0">
                <a:solidFill>
                  <a:schemeClr val="tx1"/>
                </a:solidFill>
              </a:rPr>
              <a:t>r</a:t>
            </a:r>
            <a:r>
              <a:rPr lang="en-US" spc="-15" dirty="0">
                <a:solidFill>
                  <a:schemeClr val="tx1"/>
                </a:solidFill>
              </a:rPr>
              <a:t>:</a:t>
            </a:r>
            <a:r>
              <a:rPr lang="en-US" spc="5" dirty="0">
                <a:solidFill>
                  <a:schemeClr val="tx1"/>
                </a:solidFill>
              </a:rPr>
              <a:t> </a:t>
            </a:r>
            <a:r>
              <a:rPr lang="en-US" sz="3900" spc="35" dirty="0">
                <a:solidFill>
                  <a:schemeClr val="tx1"/>
                </a:solidFill>
                <a:latin typeface="Calibri Light"/>
                <a:cs typeface="Calibri Light"/>
              </a:rPr>
              <a:t>Un</a:t>
            </a:r>
            <a:r>
              <a:rPr lang="en-US" sz="3900" spc="20" dirty="0">
                <a:solidFill>
                  <a:schemeClr val="tx1"/>
                </a:solidFill>
                <a:latin typeface="Calibri Light"/>
                <a:cs typeface="Calibri Light"/>
              </a:rPr>
              <a:t>i</a:t>
            </a:r>
            <a:r>
              <a:rPr lang="en-US" sz="3900" spc="-5" dirty="0">
                <a:solidFill>
                  <a:schemeClr val="tx1"/>
                </a:solidFill>
                <a:latin typeface="Calibri Light"/>
                <a:cs typeface="Calibri Light"/>
              </a:rPr>
              <a:t>v</a:t>
            </a:r>
            <a:r>
              <a:rPr lang="en-US" sz="3900" spc="30" dirty="0">
                <a:solidFill>
                  <a:schemeClr val="tx1"/>
                </a:solidFill>
                <a:latin typeface="Calibri Light"/>
                <a:cs typeface="Calibri Light"/>
              </a:rPr>
              <a:t>e</a:t>
            </a:r>
            <a:r>
              <a:rPr lang="en-US" sz="3900" spc="-60" dirty="0">
                <a:solidFill>
                  <a:schemeClr val="tx1"/>
                </a:solidFill>
                <a:latin typeface="Calibri Light"/>
                <a:cs typeface="Calibri Light"/>
              </a:rPr>
              <a:t>r</a:t>
            </a:r>
            <a:r>
              <a:rPr lang="en-US" sz="3900" spc="30" dirty="0">
                <a:solidFill>
                  <a:schemeClr val="tx1"/>
                </a:solidFill>
                <a:latin typeface="Calibri Light"/>
                <a:cs typeface="Calibri Light"/>
              </a:rPr>
              <a:t>s</a:t>
            </a:r>
            <a:r>
              <a:rPr lang="en-US" sz="3900" spc="40" dirty="0">
                <a:solidFill>
                  <a:schemeClr val="tx1"/>
                </a:solidFill>
                <a:latin typeface="Calibri Light"/>
                <a:cs typeface="Calibri Light"/>
              </a:rPr>
              <a:t>a</a:t>
            </a:r>
            <a:r>
              <a:rPr lang="en-US" sz="3900" spc="15" dirty="0">
                <a:solidFill>
                  <a:schemeClr val="tx1"/>
                </a:solidFill>
                <a:latin typeface="Calibri Light"/>
                <a:cs typeface="Calibri Light"/>
              </a:rPr>
              <a:t>l</a:t>
            </a:r>
            <a:r>
              <a:rPr lang="en-US" sz="3900" spc="25" dirty="0">
                <a:solidFill>
                  <a:schemeClr val="tx1"/>
                </a:solidFill>
                <a:latin typeface="Calibri Light"/>
                <a:cs typeface="Calibri Light"/>
              </a:rPr>
              <a:t> </a:t>
            </a:r>
            <a:r>
              <a:rPr lang="en-US" sz="3900" spc="35" dirty="0">
                <a:solidFill>
                  <a:schemeClr val="tx1"/>
                </a:solidFill>
                <a:latin typeface="Calibri Light"/>
                <a:cs typeface="Calibri Light"/>
              </a:rPr>
              <a:t>App</a:t>
            </a:r>
            <a:r>
              <a:rPr lang="en-US" sz="3900" spc="-60" dirty="0">
                <a:solidFill>
                  <a:schemeClr val="tx1"/>
                </a:solidFill>
                <a:latin typeface="Calibri Light"/>
                <a:cs typeface="Calibri Light"/>
              </a:rPr>
              <a:t>r</a:t>
            </a:r>
            <a:r>
              <a:rPr lang="en-US" sz="3900" spc="-40" dirty="0">
                <a:solidFill>
                  <a:schemeClr val="tx1"/>
                </a:solidFill>
                <a:latin typeface="Calibri Light"/>
                <a:cs typeface="Calibri Light"/>
              </a:rPr>
              <a:t>o</a:t>
            </a:r>
            <a:r>
              <a:rPr lang="en-US" sz="3900" spc="25" dirty="0">
                <a:solidFill>
                  <a:schemeClr val="tx1"/>
                </a:solidFill>
                <a:latin typeface="Calibri Light"/>
                <a:cs typeface="Calibri Light"/>
              </a:rPr>
              <a:t>x</a:t>
            </a:r>
            <a:r>
              <a:rPr lang="en-US" sz="3900" spc="20" dirty="0">
                <a:solidFill>
                  <a:schemeClr val="tx1"/>
                </a:solidFill>
                <a:latin typeface="Calibri Light"/>
                <a:cs typeface="Calibri Light"/>
              </a:rPr>
              <a:t>i</a:t>
            </a:r>
            <a:r>
              <a:rPr lang="en-US" sz="3900" spc="55" dirty="0">
                <a:solidFill>
                  <a:schemeClr val="tx1"/>
                </a:solidFill>
                <a:latin typeface="Calibri Light"/>
                <a:cs typeface="Calibri Light"/>
              </a:rPr>
              <a:t>m</a:t>
            </a:r>
            <a:r>
              <a:rPr lang="en-US" sz="3900" dirty="0">
                <a:solidFill>
                  <a:schemeClr val="tx1"/>
                </a:solidFill>
                <a:latin typeface="Calibri Light"/>
                <a:cs typeface="Calibri Light"/>
              </a:rPr>
              <a:t>a</a:t>
            </a:r>
            <a:r>
              <a:rPr lang="en-US" sz="3900" spc="20" dirty="0">
                <a:solidFill>
                  <a:schemeClr val="tx1"/>
                </a:solidFill>
                <a:latin typeface="Calibri Light"/>
                <a:cs typeface="Calibri Light"/>
              </a:rPr>
              <a:t>ti</a:t>
            </a:r>
            <a:r>
              <a:rPr lang="en-US" sz="3900" spc="40" dirty="0">
                <a:solidFill>
                  <a:schemeClr val="tx1"/>
                </a:solidFill>
                <a:latin typeface="Calibri Light"/>
                <a:cs typeface="Calibri Light"/>
              </a:rPr>
              <a:t>on</a:t>
            </a:r>
            <a:endParaRPr lang="en-US" sz="3900" dirty="0">
              <a:solidFill>
                <a:schemeClr val="tx1"/>
              </a:solidFill>
              <a:latin typeface="Calibri Light"/>
              <a:cs typeface="Calibri Light"/>
            </a:endParaRP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4782B4F2-7727-4420-AE74-290C0F4CADF8}"/>
              </a:ext>
            </a:extLst>
          </p:cNvPr>
          <p:cNvSpPr txBox="1"/>
          <p:nvPr/>
        </p:nvSpPr>
        <p:spPr>
          <a:xfrm>
            <a:off x="1842222" y="1242589"/>
            <a:ext cx="8432800" cy="7791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3329"/>
              </a:lnSpc>
            </a:pPr>
            <a:r>
              <a:rPr sz="2800" spc="-15" dirty="0">
                <a:latin typeface="Calibri"/>
                <a:cs typeface="Calibri"/>
              </a:rPr>
              <a:t>A</a:t>
            </a:r>
            <a:r>
              <a:rPr sz="2800" dirty="0">
                <a:latin typeface="Calibri"/>
                <a:cs typeface="Calibri"/>
              </a:rPr>
              <a:t>s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t</a:t>
            </a:r>
            <a:r>
              <a:rPr sz="2800" dirty="0">
                <a:latin typeface="Calibri"/>
                <a:cs typeface="Calibri"/>
              </a:rPr>
              <a:t>h</a:t>
            </a:r>
            <a:r>
              <a:rPr sz="2800" spc="-15" dirty="0">
                <a:latin typeface="Calibri"/>
                <a:cs typeface="Calibri"/>
              </a:rPr>
              <a:t>e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nu</a:t>
            </a:r>
            <a:r>
              <a:rPr sz="2800" spc="-25" dirty="0">
                <a:latin typeface="Calibri"/>
                <a:cs typeface="Calibri"/>
              </a:rPr>
              <a:t>m</a:t>
            </a:r>
            <a:r>
              <a:rPr sz="2800" dirty="0">
                <a:latin typeface="Calibri"/>
                <a:cs typeface="Calibri"/>
              </a:rPr>
              <a:t>b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spc="-10" dirty="0">
                <a:latin typeface="Calibri"/>
                <a:cs typeface="Calibri"/>
              </a:rPr>
              <a:t>r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</a:t>
            </a:r>
            <a:r>
              <a:rPr sz="2800" dirty="0">
                <a:latin typeface="Calibri"/>
                <a:cs typeface="Calibri"/>
              </a:rPr>
              <a:t>f </a:t>
            </a:r>
            <a:r>
              <a:rPr sz="2800" spc="-15" dirty="0">
                <a:latin typeface="Calibri"/>
                <a:cs typeface="Calibri"/>
              </a:rPr>
              <a:t>t</a:t>
            </a:r>
            <a:r>
              <a:rPr sz="2800" spc="-70" dirty="0">
                <a:latin typeface="Calibri"/>
                <a:cs typeface="Calibri"/>
              </a:rPr>
              <a:t>r</a:t>
            </a:r>
            <a:r>
              <a:rPr sz="2800" spc="-5" dirty="0">
                <a:latin typeface="Calibri"/>
                <a:cs typeface="Calibri"/>
              </a:rPr>
              <a:t>ai</a:t>
            </a:r>
            <a:r>
              <a:rPr sz="2800" dirty="0">
                <a:latin typeface="Calibri"/>
                <a:cs typeface="Calibri"/>
              </a:rPr>
              <a:t>n</a:t>
            </a:r>
            <a:r>
              <a:rPr sz="2800" spc="-5" dirty="0">
                <a:latin typeface="Calibri"/>
                <a:cs typeface="Calibri"/>
              </a:rPr>
              <a:t>i</a:t>
            </a:r>
            <a:r>
              <a:rPr sz="2800" dirty="0">
                <a:latin typeface="Calibri"/>
                <a:cs typeface="Calibri"/>
              </a:rPr>
              <a:t>n</a:t>
            </a:r>
            <a:r>
              <a:rPr sz="2800" spc="-15" dirty="0">
                <a:latin typeface="Calibri"/>
                <a:cs typeface="Calibri"/>
              </a:rPr>
              <a:t>g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5" dirty="0">
                <a:latin typeface="Calibri"/>
                <a:cs typeface="Calibri"/>
              </a:rPr>
              <a:t>s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spc="-25" dirty="0">
                <a:latin typeface="Calibri"/>
                <a:cs typeface="Calibri"/>
              </a:rPr>
              <a:t>m</a:t>
            </a:r>
            <a:r>
              <a:rPr sz="2800" dirty="0">
                <a:latin typeface="Calibri"/>
                <a:cs typeface="Calibri"/>
              </a:rPr>
              <a:t>p</a:t>
            </a:r>
            <a:r>
              <a:rPr sz="2800" spc="-5" dirty="0">
                <a:latin typeface="Calibri"/>
                <a:cs typeface="Calibri"/>
              </a:rPr>
              <a:t>l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dirty="0">
                <a:latin typeface="Calibri"/>
                <a:cs typeface="Calibri"/>
              </a:rPr>
              <a:t>s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40" dirty="0">
                <a:latin typeface="Calibri"/>
                <a:cs typeface="Calibri"/>
              </a:rPr>
              <a:t>g</a:t>
            </a:r>
            <a:r>
              <a:rPr sz="2800" spc="-5" dirty="0">
                <a:latin typeface="Calibri"/>
                <a:cs typeface="Calibri"/>
              </a:rPr>
              <a:t>o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dirty="0">
                <a:latin typeface="Calibri"/>
                <a:cs typeface="Calibri"/>
              </a:rPr>
              <a:t>s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40" dirty="0">
                <a:latin typeface="Calibri"/>
                <a:cs typeface="Calibri"/>
              </a:rPr>
              <a:t>t</a:t>
            </a:r>
            <a:r>
              <a:rPr sz="2800" dirty="0">
                <a:latin typeface="Calibri"/>
                <a:cs typeface="Calibri"/>
              </a:rPr>
              <a:t>o </a:t>
            </a:r>
            <a:r>
              <a:rPr sz="2800" spc="-5" dirty="0">
                <a:latin typeface="Calibri"/>
                <a:cs typeface="Calibri"/>
              </a:rPr>
              <a:t>i</a:t>
            </a:r>
            <a:r>
              <a:rPr sz="2800" spc="-10" dirty="0">
                <a:latin typeface="Calibri"/>
                <a:cs typeface="Calibri"/>
              </a:rPr>
              <a:t>n</a:t>
            </a:r>
            <a:r>
              <a:rPr sz="2800" spc="-5" dirty="0">
                <a:latin typeface="Calibri"/>
                <a:cs typeface="Calibri"/>
              </a:rPr>
              <a:t>fi</a:t>
            </a:r>
            <a:r>
              <a:rPr sz="2800" dirty="0">
                <a:latin typeface="Calibri"/>
                <a:cs typeface="Calibri"/>
              </a:rPr>
              <a:t>n</a:t>
            </a:r>
            <a:r>
              <a:rPr sz="2800" spc="-5" dirty="0">
                <a:latin typeface="Calibri"/>
                <a:cs typeface="Calibri"/>
              </a:rPr>
              <a:t>i</a:t>
            </a:r>
            <a:r>
              <a:rPr sz="2800" spc="-15" dirty="0">
                <a:latin typeface="Calibri"/>
                <a:cs typeface="Calibri"/>
              </a:rPr>
              <a:t>t</a:t>
            </a:r>
            <a:r>
              <a:rPr sz="2800" spc="-220" dirty="0">
                <a:latin typeface="Calibri"/>
                <a:cs typeface="Calibri"/>
              </a:rPr>
              <a:t>y</a:t>
            </a:r>
            <a:r>
              <a:rPr sz="2800" spc="-10" dirty="0">
                <a:latin typeface="Calibri"/>
                <a:cs typeface="Calibri"/>
              </a:rPr>
              <a:t>,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n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spc="-50" dirty="0">
                <a:latin typeface="Calibri"/>
                <a:cs typeface="Calibri"/>
              </a:rPr>
              <a:t>r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spc="-30" dirty="0">
                <a:latin typeface="Calibri"/>
                <a:cs typeface="Calibri"/>
              </a:rPr>
              <a:t>s</a:t>
            </a:r>
            <a:r>
              <a:rPr sz="2800" spc="-10" dirty="0">
                <a:latin typeface="Calibri"/>
                <a:cs typeface="Calibri"/>
              </a:rPr>
              <a:t>t</a:t>
            </a:r>
            <a:r>
              <a:rPr sz="2800" spc="-15" dirty="0">
                <a:latin typeface="Calibri"/>
                <a:cs typeface="Calibri"/>
              </a:rPr>
              <a:t> n</a:t>
            </a:r>
            <a:r>
              <a:rPr sz="2800" spc="-20" dirty="0">
                <a:latin typeface="Calibri"/>
                <a:cs typeface="Calibri"/>
              </a:rPr>
              <a:t>e</a:t>
            </a:r>
            <a:r>
              <a:rPr sz="2800" spc="-5" dirty="0">
                <a:latin typeface="Calibri"/>
                <a:cs typeface="Calibri"/>
              </a:rPr>
              <a:t>i</a:t>
            </a:r>
            <a:r>
              <a:rPr sz="2800" spc="-25" dirty="0">
                <a:latin typeface="Calibri"/>
                <a:cs typeface="Calibri"/>
              </a:rPr>
              <a:t>g</a:t>
            </a:r>
            <a:r>
              <a:rPr sz="2800" dirty="0">
                <a:latin typeface="Calibri"/>
                <a:cs typeface="Calibri"/>
              </a:rPr>
              <a:t>hb</a:t>
            </a:r>
            <a:r>
              <a:rPr sz="2800" spc="-5" dirty="0">
                <a:latin typeface="Calibri"/>
                <a:cs typeface="Calibri"/>
              </a:rPr>
              <a:t>o</a:t>
            </a:r>
            <a:r>
              <a:rPr sz="2800" spc="-10" dirty="0">
                <a:latin typeface="Calibri"/>
                <a:cs typeface="Calibri"/>
              </a:rPr>
              <a:t>r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35" dirty="0">
                <a:latin typeface="Calibri"/>
                <a:cs typeface="Calibri"/>
              </a:rPr>
              <a:t>c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dirty="0">
                <a:latin typeface="Calibri"/>
                <a:cs typeface="Calibri"/>
              </a:rPr>
              <a:t>n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0" dirty="0">
                <a:latin typeface="Calibri"/>
                <a:cs typeface="Calibri"/>
              </a:rPr>
              <a:t>r</a:t>
            </a:r>
            <a:r>
              <a:rPr sz="2800" spc="-20" dirty="0">
                <a:latin typeface="Calibri"/>
                <a:cs typeface="Calibri"/>
              </a:rPr>
              <a:t>e</a:t>
            </a:r>
            <a:r>
              <a:rPr sz="2800" dirty="0">
                <a:latin typeface="Calibri"/>
                <a:cs typeface="Calibri"/>
              </a:rPr>
              <a:t>p</a:t>
            </a:r>
            <a:r>
              <a:rPr sz="2800" spc="-40" dirty="0">
                <a:latin typeface="Calibri"/>
                <a:cs typeface="Calibri"/>
              </a:rPr>
              <a:t>r</a:t>
            </a:r>
            <a:r>
              <a:rPr sz="2800" spc="-20" dirty="0">
                <a:latin typeface="Calibri"/>
                <a:cs typeface="Calibri"/>
              </a:rPr>
              <a:t>e</a:t>
            </a:r>
            <a:r>
              <a:rPr sz="2800" spc="-15" dirty="0">
                <a:latin typeface="Calibri"/>
                <a:cs typeface="Calibri"/>
              </a:rPr>
              <a:t>s</a:t>
            </a:r>
            <a:r>
              <a:rPr sz="2800" spc="-20" dirty="0">
                <a:latin typeface="Calibri"/>
                <a:cs typeface="Calibri"/>
              </a:rPr>
              <a:t>e</a:t>
            </a:r>
            <a:r>
              <a:rPr sz="2800" spc="-25" dirty="0">
                <a:latin typeface="Calibri"/>
                <a:cs typeface="Calibri"/>
              </a:rPr>
              <a:t>n</a:t>
            </a:r>
            <a:r>
              <a:rPr sz="2800" spc="-10" dirty="0">
                <a:latin typeface="Calibri"/>
                <a:cs typeface="Calibri"/>
              </a:rPr>
              <a:t>t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spc="-50" dirty="0">
                <a:latin typeface="Calibri"/>
                <a:cs typeface="Calibri"/>
              </a:rPr>
              <a:t>n</a:t>
            </a:r>
            <a:r>
              <a:rPr sz="2800" spc="-25" dirty="0">
                <a:latin typeface="Calibri"/>
                <a:cs typeface="Calibri"/>
              </a:rPr>
              <a:t>y</a:t>
            </a:r>
            <a:r>
              <a:rPr sz="2775" spc="-7" baseline="25525" dirty="0">
                <a:latin typeface="Calibri"/>
                <a:cs typeface="Calibri"/>
              </a:rPr>
              <a:t>(</a:t>
            </a:r>
            <a:r>
              <a:rPr sz="2775" spc="-15" baseline="25525" dirty="0">
                <a:latin typeface="Calibri"/>
                <a:cs typeface="Calibri"/>
              </a:rPr>
              <a:t>*</a:t>
            </a:r>
            <a:r>
              <a:rPr sz="2775" baseline="25525" dirty="0">
                <a:latin typeface="Calibri"/>
                <a:cs typeface="Calibri"/>
              </a:rPr>
              <a:t>) </a:t>
            </a:r>
            <a:r>
              <a:rPr sz="2775" spc="-307" baseline="2552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f</a:t>
            </a:r>
            <a:r>
              <a:rPr sz="2800" dirty="0">
                <a:latin typeface="Calibri"/>
                <a:cs typeface="Calibri"/>
              </a:rPr>
              <a:t>un</a:t>
            </a:r>
            <a:r>
              <a:rPr sz="2800" spc="-15" dirty="0">
                <a:latin typeface="Calibri"/>
                <a:cs typeface="Calibri"/>
              </a:rPr>
              <a:t>ct</a:t>
            </a:r>
            <a:r>
              <a:rPr sz="2800" spc="-10" dirty="0">
                <a:latin typeface="Calibri"/>
                <a:cs typeface="Calibri"/>
              </a:rPr>
              <a:t>i</a:t>
            </a:r>
            <a:r>
              <a:rPr sz="2800" spc="-5" dirty="0">
                <a:latin typeface="Calibri"/>
                <a:cs typeface="Calibri"/>
              </a:rPr>
              <a:t>o</a:t>
            </a:r>
            <a:r>
              <a:rPr sz="2800" dirty="0">
                <a:latin typeface="Calibri"/>
                <a:cs typeface="Calibri"/>
              </a:rPr>
              <a:t>n</a:t>
            </a:r>
            <a:r>
              <a:rPr sz="2800" spc="-10" dirty="0">
                <a:latin typeface="Calibri"/>
                <a:cs typeface="Calibri"/>
              </a:rPr>
              <a:t>!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50360E7C-FDC7-4E90-AB49-762546A4BE24}"/>
              </a:ext>
            </a:extLst>
          </p:cNvPr>
          <p:cNvSpPr/>
          <p:nvPr/>
        </p:nvSpPr>
        <p:spPr>
          <a:xfrm>
            <a:off x="6977743" y="3331028"/>
            <a:ext cx="4669971" cy="12627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76437DCD-E9DB-46E4-A08F-508833D8574C}"/>
              </a:ext>
            </a:extLst>
          </p:cNvPr>
          <p:cNvSpPr/>
          <p:nvPr/>
        </p:nvSpPr>
        <p:spPr>
          <a:xfrm>
            <a:off x="1828800" y="2286000"/>
            <a:ext cx="4846320" cy="36585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4284715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028354BD-9E8C-4CB1-ABAA-0C3CB5748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89</a:t>
            </a:fld>
            <a:endParaRPr lang="en-US" dirty="0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E04008AB-007E-4976-BD10-A8A71B2EDAEB}"/>
              </a:ext>
            </a:extLst>
          </p:cNvPr>
          <p:cNvSpPr txBox="1">
            <a:spLocks/>
          </p:cNvSpPr>
          <p:nvPr/>
        </p:nvSpPr>
        <p:spPr>
          <a:xfrm>
            <a:off x="497838" y="402714"/>
            <a:ext cx="11196322" cy="787887"/>
          </a:xfrm>
          <a:prstGeom prst="rect">
            <a:avLst/>
          </a:prstGeom>
        </p:spPr>
        <p:txBody>
          <a:bodyPr vert="horz" wrap="square" lIns="0" tIns="48874" rIns="0" bIns="0" rtlCol="0">
            <a:spAutoFit/>
          </a:bodyPr>
          <a:lstStyle>
            <a:lvl1pPr algn="l" defTabSz="914126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799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431800">
              <a:lnSpc>
                <a:spcPct val="100000"/>
              </a:lnSpc>
            </a:pPr>
            <a:r>
              <a:rPr lang="en-US" spc="-65" dirty="0">
                <a:solidFill>
                  <a:schemeClr val="tx1"/>
                </a:solidFill>
              </a:rPr>
              <a:t>K</a:t>
            </a:r>
            <a:r>
              <a:rPr lang="en-US" dirty="0">
                <a:solidFill>
                  <a:schemeClr val="tx1"/>
                </a:solidFill>
              </a:rPr>
              <a:t>-</a:t>
            </a:r>
            <a:r>
              <a:rPr lang="en-US" spc="-5" dirty="0">
                <a:solidFill>
                  <a:schemeClr val="tx1"/>
                </a:solidFill>
              </a:rPr>
              <a:t>N</a:t>
            </a:r>
            <a:r>
              <a:rPr lang="en-US" spc="-25" dirty="0">
                <a:solidFill>
                  <a:schemeClr val="tx1"/>
                </a:solidFill>
              </a:rPr>
              <a:t>e</a:t>
            </a:r>
            <a:r>
              <a:rPr lang="en-US" spc="-20" dirty="0">
                <a:solidFill>
                  <a:schemeClr val="tx1"/>
                </a:solidFill>
              </a:rPr>
              <a:t>a</a:t>
            </a:r>
            <a:r>
              <a:rPr lang="en-US" spc="-80" dirty="0">
                <a:solidFill>
                  <a:schemeClr val="tx1"/>
                </a:solidFill>
              </a:rPr>
              <a:t>r</a:t>
            </a:r>
            <a:r>
              <a:rPr lang="en-US" spc="-25" dirty="0">
                <a:solidFill>
                  <a:schemeClr val="tx1"/>
                </a:solidFill>
              </a:rPr>
              <a:t>e</a:t>
            </a:r>
            <a:r>
              <a:rPr lang="en-US" spc="-65" dirty="0">
                <a:solidFill>
                  <a:schemeClr val="tx1"/>
                </a:solidFill>
              </a:rPr>
              <a:t>s</a:t>
            </a:r>
            <a:r>
              <a:rPr lang="en-US" spc="-15" dirty="0">
                <a:solidFill>
                  <a:schemeClr val="tx1"/>
                </a:solidFill>
              </a:rPr>
              <a:t>t</a:t>
            </a:r>
            <a:r>
              <a:rPr lang="en-US" spc="-10" dirty="0">
                <a:solidFill>
                  <a:schemeClr val="tx1"/>
                </a:solidFill>
              </a:rPr>
              <a:t> </a:t>
            </a:r>
            <a:r>
              <a:rPr lang="en-US" spc="-5" dirty="0">
                <a:solidFill>
                  <a:schemeClr val="tx1"/>
                </a:solidFill>
              </a:rPr>
              <a:t>Ne</a:t>
            </a:r>
            <a:r>
              <a:rPr lang="en-US" dirty="0">
                <a:solidFill>
                  <a:schemeClr val="tx1"/>
                </a:solidFill>
              </a:rPr>
              <a:t>i</a:t>
            </a:r>
            <a:r>
              <a:rPr lang="en-US" spc="-25" dirty="0">
                <a:solidFill>
                  <a:schemeClr val="tx1"/>
                </a:solidFill>
              </a:rPr>
              <a:t>gh</a:t>
            </a:r>
            <a:r>
              <a:rPr lang="en-US" spc="-30" dirty="0">
                <a:solidFill>
                  <a:schemeClr val="tx1"/>
                </a:solidFill>
              </a:rPr>
              <a:t>b</a:t>
            </a:r>
            <a:r>
              <a:rPr lang="en-US" dirty="0">
                <a:solidFill>
                  <a:schemeClr val="tx1"/>
                </a:solidFill>
              </a:rPr>
              <a:t>o</a:t>
            </a:r>
            <a:r>
              <a:rPr lang="en-US" spc="-20" dirty="0">
                <a:solidFill>
                  <a:schemeClr val="tx1"/>
                </a:solidFill>
              </a:rPr>
              <a:t>r</a:t>
            </a:r>
            <a:r>
              <a:rPr lang="en-US" spc="-15" dirty="0">
                <a:solidFill>
                  <a:schemeClr val="tx1"/>
                </a:solidFill>
              </a:rPr>
              <a:t>:</a:t>
            </a:r>
            <a:r>
              <a:rPr lang="en-US" spc="5" dirty="0">
                <a:solidFill>
                  <a:schemeClr val="tx1"/>
                </a:solidFill>
              </a:rPr>
              <a:t> </a:t>
            </a:r>
            <a:r>
              <a:rPr lang="en-US" sz="3900" spc="35" dirty="0">
                <a:solidFill>
                  <a:schemeClr val="tx1"/>
                </a:solidFill>
                <a:latin typeface="Calibri Light"/>
                <a:cs typeface="Calibri Light"/>
              </a:rPr>
              <a:t>Un</a:t>
            </a:r>
            <a:r>
              <a:rPr lang="en-US" sz="3900" spc="20" dirty="0">
                <a:solidFill>
                  <a:schemeClr val="tx1"/>
                </a:solidFill>
                <a:latin typeface="Calibri Light"/>
                <a:cs typeface="Calibri Light"/>
              </a:rPr>
              <a:t>i</a:t>
            </a:r>
            <a:r>
              <a:rPr lang="en-US" sz="3900" spc="-5" dirty="0">
                <a:solidFill>
                  <a:schemeClr val="tx1"/>
                </a:solidFill>
                <a:latin typeface="Calibri Light"/>
                <a:cs typeface="Calibri Light"/>
              </a:rPr>
              <a:t>v</a:t>
            </a:r>
            <a:r>
              <a:rPr lang="en-US" sz="3900" spc="30" dirty="0">
                <a:solidFill>
                  <a:schemeClr val="tx1"/>
                </a:solidFill>
                <a:latin typeface="Calibri Light"/>
                <a:cs typeface="Calibri Light"/>
              </a:rPr>
              <a:t>e</a:t>
            </a:r>
            <a:r>
              <a:rPr lang="en-US" sz="3900" spc="-60" dirty="0">
                <a:solidFill>
                  <a:schemeClr val="tx1"/>
                </a:solidFill>
                <a:latin typeface="Calibri Light"/>
                <a:cs typeface="Calibri Light"/>
              </a:rPr>
              <a:t>r</a:t>
            </a:r>
            <a:r>
              <a:rPr lang="en-US" sz="3900" spc="30" dirty="0">
                <a:solidFill>
                  <a:schemeClr val="tx1"/>
                </a:solidFill>
                <a:latin typeface="Calibri Light"/>
                <a:cs typeface="Calibri Light"/>
              </a:rPr>
              <a:t>s</a:t>
            </a:r>
            <a:r>
              <a:rPr lang="en-US" sz="3900" spc="40" dirty="0">
                <a:solidFill>
                  <a:schemeClr val="tx1"/>
                </a:solidFill>
                <a:latin typeface="Calibri Light"/>
                <a:cs typeface="Calibri Light"/>
              </a:rPr>
              <a:t>a</a:t>
            </a:r>
            <a:r>
              <a:rPr lang="en-US" sz="3900" spc="15" dirty="0">
                <a:solidFill>
                  <a:schemeClr val="tx1"/>
                </a:solidFill>
                <a:latin typeface="Calibri Light"/>
                <a:cs typeface="Calibri Light"/>
              </a:rPr>
              <a:t>l</a:t>
            </a:r>
            <a:r>
              <a:rPr lang="en-US" sz="3900" spc="25" dirty="0">
                <a:solidFill>
                  <a:schemeClr val="tx1"/>
                </a:solidFill>
                <a:latin typeface="Calibri Light"/>
                <a:cs typeface="Calibri Light"/>
              </a:rPr>
              <a:t> </a:t>
            </a:r>
            <a:r>
              <a:rPr lang="en-US" sz="3900" spc="35" dirty="0">
                <a:solidFill>
                  <a:schemeClr val="tx1"/>
                </a:solidFill>
                <a:latin typeface="Calibri Light"/>
                <a:cs typeface="Calibri Light"/>
              </a:rPr>
              <a:t>App</a:t>
            </a:r>
            <a:r>
              <a:rPr lang="en-US" sz="3900" spc="-60" dirty="0">
                <a:solidFill>
                  <a:schemeClr val="tx1"/>
                </a:solidFill>
                <a:latin typeface="Calibri Light"/>
                <a:cs typeface="Calibri Light"/>
              </a:rPr>
              <a:t>r</a:t>
            </a:r>
            <a:r>
              <a:rPr lang="en-US" sz="3900" spc="-40" dirty="0">
                <a:solidFill>
                  <a:schemeClr val="tx1"/>
                </a:solidFill>
                <a:latin typeface="Calibri Light"/>
                <a:cs typeface="Calibri Light"/>
              </a:rPr>
              <a:t>o</a:t>
            </a:r>
            <a:r>
              <a:rPr lang="en-US" sz="3900" spc="25" dirty="0">
                <a:solidFill>
                  <a:schemeClr val="tx1"/>
                </a:solidFill>
                <a:latin typeface="Calibri Light"/>
                <a:cs typeface="Calibri Light"/>
              </a:rPr>
              <a:t>x</a:t>
            </a:r>
            <a:r>
              <a:rPr lang="en-US" sz="3900" spc="20" dirty="0">
                <a:solidFill>
                  <a:schemeClr val="tx1"/>
                </a:solidFill>
                <a:latin typeface="Calibri Light"/>
                <a:cs typeface="Calibri Light"/>
              </a:rPr>
              <a:t>i</a:t>
            </a:r>
            <a:r>
              <a:rPr lang="en-US" sz="3900" spc="55" dirty="0">
                <a:solidFill>
                  <a:schemeClr val="tx1"/>
                </a:solidFill>
                <a:latin typeface="Calibri Light"/>
                <a:cs typeface="Calibri Light"/>
              </a:rPr>
              <a:t>m</a:t>
            </a:r>
            <a:r>
              <a:rPr lang="en-US" sz="3900" dirty="0">
                <a:solidFill>
                  <a:schemeClr val="tx1"/>
                </a:solidFill>
                <a:latin typeface="Calibri Light"/>
                <a:cs typeface="Calibri Light"/>
              </a:rPr>
              <a:t>a</a:t>
            </a:r>
            <a:r>
              <a:rPr lang="en-US" sz="3900" spc="20" dirty="0">
                <a:solidFill>
                  <a:schemeClr val="tx1"/>
                </a:solidFill>
                <a:latin typeface="Calibri Light"/>
                <a:cs typeface="Calibri Light"/>
              </a:rPr>
              <a:t>ti</a:t>
            </a:r>
            <a:r>
              <a:rPr lang="en-US" sz="3900" spc="40" dirty="0">
                <a:solidFill>
                  <a:schemeClr val="tx1"/>
                </a:solidFill>
                <a:latin typeface="Calibri Light"/>
                <a:cs typeface="Calibri Light"/>
              </a:rPr>
              <a:t>on</a:t>
            </a:r>
            <a:endParaRPr lang="en-US" sz="3900" dirty="0">
              <a:solidFill>
                <a:schemeClr val="tx1"/>
              </a:solidFill>
              <a:latin typeface="Calibri Light"/>
              <a:cs typeface="Calibri Light"/>
            </a:endParaRP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2D9951D5-1F4D-4697-8F18-D9F68FFA33E7}"/>
              </a:ext>
            </a:extLst>
          </p:cNvPr>
          <p:cNvSpPr txBox="1"/>
          <p:nvPr/>
        </p:nvSpPr>
        <p:spPr>
          <a:xfrm>
            <a:off x="1842222" y="1242589"/>
            <a:ext cx="8432800" cy="7791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3329"/>
              </a:lnSpc>
            </a:pPr>
            <a:r>
              <a:rPr sz="2800" spc="-15" dirty="0">
                <a:latin typeface="Calibri"/>
                <a:cs typeface="Calibri"/>
              </a:rPr>
              <a:t>A</a:t>
            </a:r>
            <a:r>
              <a:rPr sz="2800" dirty="0">
                <a:latin typeface="Calibri"/>
                <a:cs typeface="Calibri"/>
              </a:rPr>
              <a:t>s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t</a:t>
            </a:r>
            <a:r>
              <a:rPr sz="2800" dirty="0">
                <a:latin typeface="Calibri"/>
                <a:cs typeface="Calibri"/>
              </a:rPr>
              <a:t>h</a:t>
            </a:r>
            <a:r>
              <a:rPr sz="2800" spc="-15" dirty="0">
                <a:latin typeface="Calibri"/>
                <a:cs typeface="Calibri"/>
              </a:rPr>
              <a:t>e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nu</a:t>
            </a:r>
            <a:r>
              <a:rPr sz="2800" spc="-25" dirty="0">
                <a:latin typeface="Calibri"/>
                <a:cs typeface="Calibri"/>
              </a:rPr>
              <a:t>m</a:t>
            </a:r>
            <a:r>
              <a:rPr sz="2800" dirty="0">
                <a:latin typeface="Calibri"/>
                <a:cs typeface="Calibri"/>
              </a:rPr>
              <a:t>b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spc="-10" dirty="0">
                <a:latin typeface="Calibri"/>
                <a:cs typeface="Calibri"/>
              </a:rPr>
              <a:t>r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</a:t>
            </a:r>
            <a:r>
              <a:rPr sz="2800" dirty="0">
                <a:latin typeface="Calibri"/>
                <a:cs typeface="Calibri"/>
              </a:rPr>
              <a:t>f </a:t>
            </a:r>
            <a:r>
              <a:rPr sz="2800" spc="-15" dirty="0">
                <a:latin typeface="Calibri"/>
                <a:cs typeface="Calibri"/>
              </a:rPr>
              <a:t>t</a:t>
            </a:r>
            <a:r>
              <a:rPr sz="2800" spc="-70" dirty="0">
                <a:latin typeface="Calibri"/>
                <a:cs typeface="Calibri"/>
              </a:rPr>
              <a:t>r</a:t>
            </a:r>
            <a:r>
              <a:rPr sz="2800" spc="-5" dirty="0">
                <a:latin typeface="Calibri"/>
                <a:cs typeface="Calibri"/>
              </a:rPr>
              <a:t>ai</a:t>
            </a:r>
            <a:r>
              <a:rPr sz="2800" dirty="0">
                <a:latin typeface="Calibri"/>
                <a:cs typeface="Calibri"/>
              </a:rPr>
              <a:t>n</a:t>
            </a:r>
            <a:r>
              <a:rPr sz="2800" spc="-5" dirty="0">
                <a:latin typeface="Calibri"/>
                <a:cs typeface="Calibri"/>
              </a:rPr>
              <a:t>i</a:t>
            </a:r>
            <a:r>
              <a:rPr sz="2800" dirty="0">
                <a:latin typeface="Calibri"/>
                <a:cs typeface="Calibri"/>
              </a:rPr>
              <a:t>n</a:t>
            </a:r>
            <a:r>
              <a:rPr sz="2800" spc="-15" dirty="0">
                <a:latin typeface="Calibri"/>
                <a:cs typeface="Calibri"/>
              </a:rPr>
              <a:t>g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5" dirty="0">
                <a:latin typeface="Calibri"/>
                <a:cs typeface="Calibri"/>
              </a:rPr>
              <a:t>s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spc="-25" dirty="0">
                <a:latin typeface="Calibri"/>
                <a:cs typeface="Calibri"/>
              </a:rPr>
              <a:t>m</a:t>
            </a:r>
            <a:r>
              <a:rPr sz="2800" dirty="0">
                <a:latin typeface="Calibri"/>
                <a:cs typeface="Calibri"/>
              </a:rPr>
              <a:t>p</a:t>
            </a:r>
            <a:r>
              <a:rPr sz="2800" spc="-5" dirty="0">
                <a:latin typeface="Calibri"/>
                <a:cs typeface="Calibri"/>
              </a:rPr>
              <a:t>l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dirty="0">
                <a:latin typeface="Calibri"/>
                <a:cs typeface="Calibri"/>
              </a:rPr>
              <a:t>s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40" dirty="0">
                <a:latin typeface="Calibri"/>
                <a:cs typeface="Calibri"/>
              </a:rPr>
              <a:t>g</a:t>
            </a:r>
            <a:r>
              <a:rPr sz="2800" spc="-5" dirty="0">
                <a:latin typeface="Calibri"/>
                <a:cs typeface="Calibri"/>
              </a:rPr>
              <a:t>o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dirty="0">
                <a:latin typeface="Calibri"/>
                <a:cs typeface="Calibri"/>
              </a:rPr>
              <a:t>s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40" dirty="0">
                <a:latin typeface="Calibri"/>
                <a:cs typeface="Calibri"/>
              </a:rPr>
              <a:t>t</a:t>
            </a:r>
            <a:r>
              <a:rPr sz="2800" dirty="0">
                <a:latin typeface="Calibri"/>
                <a:cs typeface="Calibri"/>
              </a:rPr>
              <a:t>o </a:t>
            </a:r>
            <a:r>
              <a:rPr sz="2800" spc="-5" dirty="0">
                <a:latin typeface="Calibri"/>
                <a:cs typeface="Calibri"/>
              </a:rPr>
              <a:t>i</a:t>
            </a:r>
            <a:r>
              <a:rPr sz="2800" spc="-10" dirty="0">
                <a:latin typeface="Calibri"/>
                <a:cs typeface="Calibri"/>
              </a:rPr>
              <a:t>n</a:t>
            </a:r>
            <a:r>
              <a:rPr sz="2800" spc="-5" dirty="0">
                <a:latin typeface="Calibri"/>
                <a:cs typeface="Calibri"/>
              </a:rPr>
              <a:t>fi</a:t>
            </a:r>
            <a:r>
              <a:rPr sz="2800" dirty="0">
                <a:latin typeface="Calibri"/>
                <a:cs typeface="Calibri"/>
              </a:rPr>
              <a:t>n</a:t>
            </a:r>
            <a:r>
              <a:rPr sz="2800" spc="-5" dirty="0">
                <a:latin typeface="Calibri"/>
                <a:cs typeface="Calibri"/>
              </a:rPr>
              <a:t>i</a:t>
            </a:r>
            <a:r>
              <a:rPr sz="2800" spc="-15" dirty="0">
                <a:latin typeface="Calibri"/>
                <a:cs typeface="Calibri"/>
              </a:rPr>
              <a:t>t</a:t>
            </a:r>
            <a:r>
              <a:rPr sz="2800" spc="-220" dirty="0">
                <a:latin typeface="Calibri"/>
                <a:cs typeface="Calibri"/>
              </a:rPr>
              <a:t>y</a:t>
            </a:r>
            <a:r>
              <a:rPr sz="2800" spc="-10" dirty="0">
                <a:latin typeface="Calibri"/>
                <a:cs typeface="Calibri"/>
              </a:rPr>
              <a:t>,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n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spc="-50" dirty="0">
                <a:latin typeface="Calibri"/>
                <a:cs typeface="Calibri"/>
              </a:rPr>
              <a:t>r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spc="-30" dirty="0">
                <a:latin typeface="Calibri"/>
                <a:cs typeface="Calibri"/>
              </a:rPr>
              <a:t>s</a:t>
            </a:r>
            <a:r>
              <a:rPr sz="2800" spc="-10" dirty="0">
                <a:latin typeface="Calibri"/>
                <a:cs typeface="Calibri"/>
              </a:rPr>
              <a:t>t</a:t>
            </a:r>
            <a:r>
              <a:rPr sz="2800" spc="-15" dirty="0">
                <a:latin typeface="Calibri"/>
                <a:cs typeface="Calibri"/>
              </a:rPr>
              <a:t> n</a:t>
            </a:r>
            <a:r>
              <a:rPr sz="2800" spc="-20" dirty="0">
                <a:latin typeface="Calibri"/>
                <a:cs typeface="Calibri"/>
              </a:rPr>
              <a:t>e</a:t>
            </a:r>
            <a:r>
              <a:rPr sz="2800" spc="-5" dirty="0">
                <a:latin typeface="Calibri"/>
                <a:cs typeface="Calibri"/>
              </a:rPr>
              <a:t>i</a:t>
            </a:r>
            <a:r>
              <a:rPr sz="2800" spc="-25" dirty="0">
                <a:latin typeface="Calibri"/>
                <a:cs typeface="Calibri"/>
              </a:rPr>
              <a:t>g</a:t>
            </a:r>
            <a:r>
              <a:rPr sz="2800" dirty="0">
                <a:latin typeface="Calibri"/>
                <a:cs typeface="Calibri"/>
              </a:rPr>
              <a:t>hb</a:t>
            </a:r>
            <a:r>
              <a:rPr sz="2800" spc="-5" dirty="0">
                <a:latin typeface="Calibri"/>
                <a:cs typeface="Calibri"/>
              </a:rPr>
              <a:t>o</a:t>
            </a:r>
            <a:r>
              <a:rPr sz="2800" spc="-10" dirty="0">
                <a:latin typeface="Calibri"/>
                <a:cs typeface="Calibri"/>
              </a:rPr>
              <a:t>r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35" dirty="0">
                <a:latin typeface="Calibri"/>
                <a:cs typeface="Calibri"/>
              </a:rPr>
              <a:t>c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dirty="0">
                <a:latin typeface="Calibri"/>
                <a:cs typeface="Calibri"/>
              </a:rPr>
              <a:t>n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0" dirty="0">
                <a:latin typeface="Calibri"/>
                <a:cs typeface="Calibri"/>
              </a:rPr>
              <a:t>r</a:t>
            </a:r>
            <a:r>
              <a:rPr sz="2800" spc="-20" dirty="0">
                <a:latin typeface="Calibri"/>
                <a:cs typeface="Calibri"/>
              </a:rPr>
              <a:t>e</a:t>
            </a:r>
            <a:r>
              <a:rPr sz="2800" dirty="0">
                <a:latin typeface="Calibri"/>
                <a:cs typeface="Calibri"/>
              </a:rPr>
              <a:t>p</a:t>
            </a:r>
            <a:r>
              <a:rPr sz="2800" spc="-40" dirty="0">
                <a:latin typeface="Calibri"/>
                <a:cs typeface="Calibri"/>
              </a:rPr>
              <a:t>r</a:t>
            </a:r>
            <a:r>
              <a:rPr sz="2800" spc="-20" dirty="0">
                <a:latin typeface="Calibri"/>
                <a:cs typeface="Calibri"/>
              </a:rPr>
              <a:t>e</a:t>
            </a:r>
            <a:r>
              <a:rPr sz="2800" spc="-15" dirty="0">
                <a:latin typeface="Calibri"/>
                <a:cs typeface="Calibri"/>
              </a:rPr>
              <a:t>s</a:t>
            </a:r>
            <a:r>
              <a:rPr sz="2800" spc="-20" dirty="0">
                <a:latin typeface="Calibri"/>
                <a:cs typeface="Calibri"/>
              </a:rPr>
              <a:t>e</a:t>
            </a:r>
            <a:r>
              <a:rPr sz="2800" spc="-25" dirty="0">
                <a:latin typeface="Calibri"/>
                <a:cs typeface="Calibri"/>
              </a:rPr>
              <a:t>n</a:t>
            </a:r>
            <a:r>
              <a:rPr sz="2800" spc="-10" dirty="0">
                <a:latin typeface="Calibri"/>
                <a:cs typeface="Calibri"/>
              </a:rPr>
              <a:t>t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spc="-50" dirty="0">
                <a:latin typeface="Calibri"/>
                <a:cs typeface="Calibri"/>
              </a:rPr>
              <a:t>n</a:t>
            </a:r>
            <a:r>
              <a:rPr sz="2800" spc="-25" dirty="0">
                <a:latin typeface="Calibri"/>
                <a:cs typeface="Calibri"/>
              </a:rPr>
              <a:t>y</a:t>
            </a:r>
            <a:r>
              <a:rPr sz="2775" spc="-7" baseline="25525" dirty="0">
                <a:latin typeface="Calibri"/>
                <a:cs typeface="Calibri"/>
              </a:rPr>
              <a:t>(</a:t>
            </a:r>
            <a:r>
              <a:rPr sz="2775" spc="-15" baseline="25525" dirty="0">
                <a:latin typeface="Calibri"/>
                <a:cs typeface="Calibri"/>
              </a:rPr>
              <a:t>*</a:t>
            </a:r>
            <a:r>
              <a:rPr sz="2775" baseline="25525" dirty="0">
                <a:latin typeface="Calibri"/>
                <a:cs typeface="Calibri"/>
              </a:rPr>
              <a:t>) </a:t>
            </a:r>
            <a:r>
              <a:rPr sz="2775" spc="-307" baseline="2552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f</a:t>
            </a:r>
            <a:r>
              <a:rPr sz="2800" dirty="0">
                <a:latin typeface="Calibri"/>
                <a:cs typeface="Calibri"/>
              </a:rPr>
              <a:t>un</a:t>
            </a:r>
            <a:r>
              <a:rPr sz="2800" spc="-15" dirty="0">
                <a:latin typeface="Calibri"/>
                <a:cs typeface="Calibri"/>
              </a:rPr>
              <a:t>ct</a:t>
            </a:r>
            <a:r>
              <a:rPr sz="2800" spc="-10" dirty="0">
                <a:latin typeface="Calibri"/>
                <a:cs typeface="Calibri"/>
              </a:rPr>
              <a:t>i</a:t>
            </a:r>
            <a:r>
              <a:rPr sz="2800" spc="-5" dirty="0">
                <a:latin typeface="Calibri"/>
                <a:cs typeface="Calibri"/>
              </a:rPr>
              <a:t>o</a:t>
            </a:r>
            <a:r>
              <a:rPr sz="2800" dirty="0">
                <a:latin typeface="Calibri"/>
                <a:cs typeface="Calibri"/>
              </a:rPr>
              <a:t>n</a:t>
            </a:r>
            <a:r>
              <a:rPr sz="2800" spc="-10" dirty="0">
                <a:latin typeface="Calibri"/>
                <a:cs typeface="Calibri"/>
              </a:rPr>
              <a:t>!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90EABC1B-FC68-4274-8E97-84C966BEEB20}"/>
              </a:ext>
            </a:extLst>
          </p:cNvPr>
          <p:cNvSpPr/>
          <p:nvPr/>
        </p:nvSpPr>
        <p:spPr>
          <a:xfrm>
            <a:off x="6977743" y="3331028"/>
            <a:ext cx="4669971" cy="12627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FD9FBB3A-985F-4060-8090-9200BE1BE1EE}"/>
              </a:ext>
            </a:extLst>
          </p:cNvPr>
          <p:cNvSpPr/>
          <p:nvPr/>
        </p:nvSpPr>
        <p:spPr>
          <a:xfrm>
            <a:off x="1828800" y="2286000"/>
            <a:ext cx="4846320" cy="36585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109662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342C1CAB-8CAC-4052-BBF9-4A0F4A26C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z="1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fld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12DB4274-4EE7-48C1-9801-84BD5C743257}"/>
              </a:ext>
            </a:extLst>
          </p:cNvPr>
          <p:cNvSpPr txBox="1">
            <a:spLocks/>
          </p:cNvSpPr>
          <p:nvPr/>
        </p:nvSpPr>
        <p:spPr>
          <a:xfrm>
            <a:off x="497838" y="402714"/>
            <a:ext cx="11196322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algn="l" defTabSz="914126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799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431800">
              <a:lnSpc>
                <a:spcPct val="100000"/>
              </a:lnSpc>
            </a:pPr>
            <a:r>
              <a:rPr lang="en-US" sz="3900" spc="35" dirty="0">
                <a:solidFill>
                  <a:schemeClr val="tx1"/>
                </a:solidFill>
                <a:latin typeface="Calibri Light"/>
                <a:cs typeface="Calibri Light"/>
              </a:rPr>
              <a:t>Ch</a:t>
            </a:r>
            <a:r>
              <a:rPr lang="en-US" sz="3900" spc="25" dirty="0">
                <a:solidFill>
                  <a:schemeClr val="tx1"/>
                </a:solidFill>
                <a:latin typeface="Calibri Light"/>
                <a:cs typeface="Calibri Light"/>
              </a:rPr>
              <a:t>all</a:t>
            </a:r>
            <a:r>
              <a:rPr lang="en-US" sz="3900" spc="30" dirty="0">
                <a:solidFill>
                  <a:schemeClr val="tx1"/>
                </a:solidFill>
                <a:latin typeface="Calibri Light"/>
                <a:cs typeface="Calibri Light"/>
              </a:rPr>
              <a:t>en</a:t>
            </a:r>
            <a:r>
              <a:rPr lang="en-US" sz="3900" spc="5" dirty="0">
                <a:solidFill>
                  <a:schemeClr val="tx1"/>
                </a:solidFill>
                <a:latin typeface="Calibri Light"/>
                <a:cs typeface="Calibri Light"/>
              </a:rPr>
              <a:t>g</a:t>
            </a:r>
            <a:r>
              <a:rPr lang="en-US" sz="3900" spc="30" dirty="0">
                <a:solidFill>
                  <a:schemeClr val="tx1"/>
                </a:solidFill>
                <a:latin typeface="Calibri Light"/>
                <a:cs typeface="Calibri Light"/>
              </a:rPr>
              <a:t>es</a:t>
            </a:r>
            <a:r>
              <a:rPr lang="en-US" sz="4000" spc="-15" dirty="0">
                <a:solidFill>
                  <a:schemeClr val="tx1"/>
                </a:solidFill>
              </a:rPr>
              <a:t>:</a:t>
            </a:r>
            <a:r>
              <a:rPr lang="en-US" sz="4000" spc="-5" dirty="0">
                <a:solidFill>
                  <a:schemeClr val="tx1"/>
                </a:solidFill>
              </a:rPr>
              <a:t> I</a:t>
            </a:r>
            <a:r>
              <a:rPr lang="en-US" sz="4000" spc="-65" dirty="0">
                <a:solidFill>
                  <a:schemeClr val="tx1"/>
                </a:solidFill>
              </a:rPr>
              <a:t>n</a:t>
            </a:r>
            <a:r>
              <a:rPr lang="en-US" sz="4000" spc="-20" dirty="0">
                <a:solidFill>
                  <a:schemeClr val="tx1"/>
                </a:solidFill>
              </a:rPr>
              <a:t>t</a:t>
            </a:r>
            <a:r>
              <a:rPr lang="en-US" sz="4000" spc="-100" dirty="0">
                <a:solidFill>
                  <a:schemeClr val="tx1"/>
                </a:solidFill>
              </a:rPr>
              <a:t>r</a:t>
            </a:r>
            <a:r>
              <a:rPr lang="en-US" sz="4000" spc="-20" dirty="0">
                <a:solidFill>
                  <a:schemeClr val="tx1"/>
                </a:solidFill>
              </a:rPr>
              <a:t>a</a:t>
            </a:r>
            <a:r>
              <a:rPr lang="en-US" sz="4000" spc="-25" dirty="0">
                <a:solidFill>
                  <a:schemeClr val="tx1"/>
                </a:solidFill>
              </a:rPr>
              <a:t>c</a:t>
            </a:r>
            <a:r>
              <a:rPr lang="en-US" sz="4000" spc="-15" dirty="0">
                <a:solidFill>
                  <a:schemeClr val="tx1"/>
                </a:solidFill>
              </a:rPr>
              <a:t>lass</a:t>
            </a:r>
            <a:r>
              <a:rPr lang="en-US" sz="4000" spc="-5" dirty="0">
                <a:solidFill>
                  <a:schemeClr val="tx1"/>
                </a:solidFill>
              </a:rPr>
              <a:t> </a:t>
            </a:r>
            <a:r>
              <a:rPr lang="en-US" sz="4000" spc="-229" dirty="0">
                <a:solidFill>
                  <a:schemeClr val="tx1"/>
                </a:solidFill>
              </a:rPr>
              <a:t>V</a:t>
            </a:r>
            <a:r>
              <a:rPr lang="en-US" sz="4000" spc="-20" dirty="0">
                <a:solidFill>
                  <a:schemeClr val="tx1"/>
                </a:solidFill>
              </a:rPr>
              <a:t>ar</a:t>
            </a:r>
            <a:r>
              <a:rPr lang="en-US" sz="4000" spc="-10" dirty="0">
                <a:solidFill>
                  <a:schemeClr val="tx1"/>
                </a:solidFill>
              </a:rPr>
              <a:t>i</a:t>
            </a:r>
            <a:r>
              <a:rPr lang="en-US" sz="4000" spc="-55" dirty="0">
                <a:solidFill>
                  <a:schemeClr val="tx1"/>
                </a:solidFill>
              </a:rPr>
              <a:t>a</a:t>
            </a:r>
            <a:r>
              <a:rPr lang="en-US" sz="4000" spc="-20" dirty="0">
                <a:solidFill>
                  <a:schemeClr val="tx1"/>
                </a:solidFill>
              </a:rPr>
              <a:t>t</a:t>
            </a:r>
            <a:r>
              <a:rPr lang="en-US" sz="4000" spc="-10" dirty="0">
                <a:solidFill>
                  <a:schemeClr val="tx1"/>
                </a:solidFill>
              </a:rPr>
              <a:t>i</a:t>
            </a:r>
            <a:r>
              <a:rPr lang="en-US" sz="4000" dirty="0">
                <a:solidFill>
                  <a:schemeClr val="tx1"/>
                </a:solidFill>
              </a:rPr>
              <a:t>o</a:t>
            </a:r>
            <a:r>
              <a:rPr lang="en-US" sz="4000" spc="-25" dirty="0">
                <a:solidFill>
                  <a:schemeClr val="tx1"/>
                </a:solidFill>
              </a:rPr>
              <a:t>n</a:t>
            </a:r>
            <a:endParaRPr lang="en-US" sz="4000" dirty="0">
              <a:solidFill>
                <a:schemeClr val="tx1"/>
              </a:solidFill>
              <a:latin typeface="Calibri Light"/>
              <a:cs typeface="Calibri Light"/>
            </a:endParaRP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8E5B5964-263C-491A-B0E5-BCE828EB4C48}"/>
              </a:ext>
            </a:extLst>
          </p:cNvPr>
          <p:cNvSpPr/>
          <p:nvPr/>
        </p:nvSpPr>
        <p:spPr>
          <a:xfrm>
            <a:off x="1741363" y="1112656"/>
            <a:ext cx="8709273" cy="483546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7715585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378BDECA-0A7F-4083-8DB5-FD9590610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90</a:t>
            </a:fld>
            <a:endParaRPr lang="en-US" dirty="0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214F241B-8EBD-4CEB-A01F-62A30212C29C}"/>
              </a:ext>
            </a:extLst>
          </p:cNvPr>
          <p:cNvSpPr txBox="1">
            <a:spLocks/>
          </p:cNvSpPr>
          <p:nvPr/>
        </p:nvSpPr>
        <p:spPr>
          <a:xfrm>
            <a:off x="399687" y="324530"/>
            <a:ext cx="11196322" cy="787887"/>
          </a:xfrm>
          <a:prstGeom prst="rect">
            <a:avLst/>
          </a:prstGeom>
        </p:spPr>
        <p:txBody>
          <a:bodyPr vert="horz" wrap="square" lIns="0" tIns="48874" rIns="0" bIns="0" rtlCol="0">
            <a:spAutoFit/>
          </a:bodyPr>
          <a:lstStyle>
            <a:lvl1pPr algn="l" defTabSz="914126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799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431800">
              <a:lnSpc>
                <a:spcPct val="100000"/>
              </a:lnSpc>
            </a:pPr>
            <a:r>
              <a:rPr lang="en-US" spc="-55" dirty="0">
                <a:solidFill>
                  <a:schemeClr val="tx1"/>
                </a:solidFill>
              </a:rPr>
              <a:t>P</a:t>
            </a:r>
            <a:r>
              <a:rPr lang="en-US" spc="-100" dirty="0">
                <a:solidFill>
                  <a:schemeClr val="tx1"/>
                </a:solidFill>
              </a:rPr>
              <a:t>r</a:t>
            </a:r>
            <a:r>
              <a:rPr lang="en-US" dirty="0">
                <a:solidFill>
                  <a:schemeClr val="tx1"/>
                </a:solidFill>
              </a:rPr>
              <a:t>o</a:t>
            </a:r>
            <a:r>
              <a:rPr lang="en-US" spc="-30" dirty="0">
                <a:solidFill>
                  <a:schemeClr val="tx1"/>
                </a:solidFill>
              </a:rPr>
              <a:t>b</a:t>
            </a:r>
            <a:r>
              <a:rPr lang="en-US" spc="-5" dirty="0">
                <a:solidFill>
                  <a:schemeClr val="tx1"/>
                </a:solidFill>
              </a:rPr>
              <a:t>lem</a:t>
            </a:r>
            <a:r>
              <a:rPr lang="en-US" spc="-15" dirty="0">
                <a:solidFill>
                  <a:schemeClr val="tx1"/>
                </a:solidFill>
              </a:rPr>
              <a:t>:</a:t>
            </a:r>
            <a:r>
              <a:rPr lang="en-US" spc="-5" dirty="0">
                <a:solidFill>
                  <a:schemeClr val="tx1"/>
                </a:solidFill>
              </a:rPr>
              <a:t> </a:t>
            </a:r>
            <a:r>
              <a:rPr lang="en-US" sz="3900" spc="35" dirty="0">
                <a:solidFill>
                  <a:schemeClr val="tx1"/>
                </a:solidFill>
                <a:latin typeface="Calibri Light"/>
                <a:cs typeface="Calibri Light"/>
              </a:rPr>
              <a:t>Cu</a:t>
            </a:r>
            <a:r>
              <a:rPr lang="en-US" sz="3900" spc="-60" dirty="0">
                <a:solidFill>
                  <a:schemeClr val="tx1"/>
                </a:solidFill>
                <a:latin typeface="Calibri Light"/>
                <a:cs typeface="Calibri Light"/>
              </a:rPr>
              <a:t>r</a:t>
            </a:r>
            <a:r>
              <a:rPr lang="en-US" sz="3900" spc="30" dirty="0">
                <a:solidFill>
                  <a:schemeClr val="tx1"/>
                </a:solidFill>
                <a:latin typeface="Calibri Light"/>
                <a:cs typeface="Calibri Light"/>
              </a:rPr>
              <a:t>se</a:t>
            </a:r>
            <a:r>
              <a:rPr lang="en-US" sz="3900" spc="15" dirty="0">
                <a:solidFill>
                  <a:schemeClr val="tx1"/>
                </a:solidFill>
                <a:latin typeface="Calibri Light"/>
                <a:cs typeface="Calibri Light"/>
              </a:rPr>
              <a:t> </a:t>
            </a:r>
            <a:r>
              <a:rPr lang="en-US" sz="3900" spc="30" dirty="0">
                <a:solidFill>
                  <a:schemeClr val="tx1"/>
                </a:solidFill>
                <a:latin typeface="Calibri Light"/>
                <a:cs typeface="Calibri Light"/>
              </a:rPr>
              <a:t>of</a:t>
            </a:r>
            <a:r>
              <a:rPr lang="en-US" sz="3900" spc="25" dirty="0">
                <a:solidFill>
                  <a:schemeClr val="tx1"/>
                </a:solidFill>
                <a:latin typeface="Calibri Light"/>
                <a:cs typeface="Calibri Light"/>
              </a:rPr>
              <a:t> </a:t>
            </a:r>
            <a:r>
              <a:rPr lang="en-US" sz="3900" spc="40" dirty="0">
                <a:solidFill>
                  <a:schemeClr val="tx1"/>
                </a:solidFill>
                <a:latin typeface="Calibri Light"/>
                <a:cs typeface="Calibri Light"/>
              </a:rPr>
              <a:t>D</a:t>
            </a:r>
            <a:r>
              <a:rPr lang="en-US" sz="3900" spc="20" dirty="0">
                <a:solidFill>
                  <a:schemeClr val="tx1"/>
                </a:solidFill>
                <a:latin typeface="Calibri Light"/>
                <a:cs typeface="Calibri Light"/>
              </a:rPr>
              <a:t>i</a:t>
            </a:r>
            <a:r>
              <a:rPr lang="en-US" sz="3900" spc="40" dirty="0">
                <a:solidFill>
                  <a:schemeClr val="tx1"/>
                </a:solidFill>
                <a:latin typeface="Calibri Light"/>
                <a:cs typeface="Calibri Light"/>
              </a:rPr>
              <a:t>men</a:t>
            </a:r>
            <a:r>
              <a:rPr lang="en-US" sz="3900" spc="30" dirty="0">
                <a:solidFill>
                  <a:schemeClr val="tx1"/>
                </a:solidFill>
                <a:latin typeface="Calibri Light"/>
                <a:cs typeface="Calibri Light"/>
              </a:rPr>
              <a:t>s</a:t>
            </a:r>
            <a:r>
              <a:rPr lang="en-US" sz="3900" spc="20" dirty="0">
                <a:solidFill>
                  <a:schemeClr val="tx1"/>
                </a:solidFill>
                <a:latin typeface="Calibri Light"/>
                <a:cs typeface="Calibri Light"/>
              </a:rPr>
              <a:t>i</a:t>
            </a:r>
            <a:r>
              <a:rPr lang="en-US" sz="3900" spc="40" dirty="0">
                <a:solidFill>
                  <a:schemeClr val="tx1"/>
                </a:solidFill>
                <a:latin typeface="Calibri Light"/>
                <a:cs typeface="Calibri Light"/>
              </a:rPr>
              <a:t>o</a:t>
            </a:r>
            <a:r>
              <a:rPr lang="en-US" sz="3900" spc="35" dirty="0">
                <a:solidFill>
                  <a:schemeClr val="tx1"/>
                </a:solidFill>
                <a:latin typeface="Calibri Light"/>
                <a:cs typeface="Calibri Light"/>
              </a:rPr>
              <a:t>n</a:t>
            </a:r>
            <a:r>
              <a:rPr lang="en-US" sz="3900" spc="25" dirty="0">
                <a:solidFill>
                  <a:schemeClr val="tx1"/>
                </a:solidFill>
                <a:latin typeface="Calibri Light"/>
                <a:cs typeface="Calibri Light"/>
              </a:rPr>
              <a:t>ality</a:t>
            </a:r>
            <a:endParaRPr lang="en-US" sz="3900" dirty="0">
              <a:solidFill>
                <a:schemeClr val="tx1"/>
              </a:solidFill>
              <a:latin typeface="Calibri Light"/>
              <a:cs typeface="Calibri Light"/>
            </a:endParaRP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3F4E921C-00F1-4C4E-A483-33D904355399}"/>
              </a:ext>
            </a:extLst>
          </p:cNvPr>
          <p:cNvSpPr/>
          <p:nvPr/>
        </p:nvSpPr>
        <p:spPr>
          <a:xfrm>
            <a:off x="442650" y="4916633"/>
            <a:ext cx="2634615" cy="0"/>
          </a:xfrm>
          <a:custGeom>
            <a:avLst/>
            <a:gdLst/>
            <a:ahLst/>
            <a:cxnLst/>
            <a:rect l="l" t="t" r="r" b="b"/>
            <a:pathLst>
              <a:path w="2634615">
                <a:moveTo>
                  <a:pt x="0" y="0"/>
                </a:moveTo>
                <a:lnTo>
                  <a:pt x="2634114" y="1"/>
                </a:lnTo>
              </a:path>
            </a:pathLst>
          </a:custGeom>
          <a:ln w="2857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21CBF8BA-1452-4318-90CF-E7FE6ADC4859}"/>
              </a:ext>
            </a:extLst>
          </p:cNvPr>
          <p:cNvSpPr/>
          <p:nvPr/>
        </p:nvSpPr>
        <p:spPr>
          <a:xfrm>
            <a:off x="626251" y="4830726"/>
            <a:ext cx="172720" cy="172085"/>
          </a:xfrm>
          <a:custGeom>
            <a:avLst/>
            <a:gdLst/>
            <a:ahLst/>
            <a:cxnLst/>
            <a:rect l="l" t="t" r="r" b="b"/>
            <a:pathLst>
              <a:path w="172720" h="172085">
                <a:moveTo>
                  <a:pt x="77211" y="0"/>
                </a:moveTo>
                <a:lnTo>
                  <a:pt x="37868" y="14370"/>
                </a:lnTo>
                <a:lnTo>
                  <a:pt x="10305" y="44804"/>
                </a:lnTo>
                <a:lnTo>
                  <a:pt x="109" y="83631"/>
                </a:lnTo>
                <a:lnTo>
                  <a:pt x="0" y="89689"/>
                </a:lnTo>
                <a:lnTo>
                  <a:pt x="1664" y="103166"/>
                </a:lnTo>
                <a:lnTo>
                  <a:pt x="18635" y="138564"/>
                </a:lnTo>
                <a:lnTo>
                  <a:pt x="51385" y="162889"/>
                </a:lnTo>
                <a:lnTo>
                  <a:pt x="97100" y="171613"/>
                </a:lnTo>
                <a:lnTo>
                  <a:pt x="110913" y="168711"/>
                </a:lnTo>
                <a:lnTo>
                  <a:pt x="146145" y="147922"/>
                </a:lnTo>
                <a:lnTo>
                  <a:pt x="168030" y="112730"/>
                </a:lnTo>
                <a:lnTo>
                  <a:pt x="172644" y="83631"/>
                </a:lnTo>
                <a:lnTo>
                  <a:pt x="171187" y="69940"/>
                </a:lnTo>
                <a:lnTo>
                  <a:pt x="154624" y="33904"/>
                </a:lnTo>
                <a:lnTo>
                  <a:pt x="122241" y="9041"/>
                </a:lnTo>
                <a:lnTo>
                  <a:pt x="77211" y="0"/>
                </a:lnTo>
                <a:close/>
              </a:path>
            </a:pathLst>
          </a:custGeom>
          <a:solidFill>
            <a:srgbClr val="B6D7A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9EA478D1-C5C8-4C7A-A445-C6A5BB503980}"/>
              </a:ext>
            </a:extLst>
          </p:cNvPr>
          <p:cNvSpPr/>
          <p:nvPr/>
        </p:nvSpPr>
        <p:spPr>
          <a:xfrm>
            <a:off x="626169" y="4830726"/>
            <a:ext cx="172720" cy="172085"/>
          </a:xfrm>
          <a:custGeom>
            <a:avLst/>
            <a:gdLst/>
            <a:ahLst/>
            <a:cxnLst/>
            <a:rect l="l" t="t" r="r" b="b"/>
            <a:pathLst>
              <a:path w="172720" h="172085">
                <a:moveTo>
                  <a:pt x="0" y="85905"/>
                </a:moveTo>
                <a:lnTo>
                  <a:pt x="10386" y="44803"/>
                </a:lnTo>
                <a:lnTo>
                  <a:pt x="37949" y="14370"/>
                </a:lnTo>
                <a:lnTo>
                  <a:pt x="77293" y="0"/>
                </a:lnTo>
                <a:lnTo>
                  <a:pt x="93512" y="969"/>
                </a:lnTo>
                <a:lnTo>
                  <a:pt x="134679" y="15801"/>
                </a:lnTo>
                <a:lnTo>
                  <a:pt x="162141" y="44904"/>
                </a:lnTo>
                <a:lnTo>
                  <a:pt x="172725" y="83631"/>
                </a:lnTo>
                <a:lnTo>
                  <a:pt x="171544" y="98626"/>
                </a:lnTo>
                <a:lnTo>
                  <a:pt x="155260" y="137556"/>
                </a:lnTo>
                <a:lnTo>
                  <a:pt x="123901" y="163677"/>
                </a:lnTo>
                <a:lnTo>
                  <a:pt x="97181" y="171612"/>
                </a:lnTo>
                <a:lnTo>
                  <a:pt x="80676" y="170718"/>
                </a:lnTo>
                <a:lnTo>
                  <a:pt x="38970" y="156290"/>
                </a:lnTo>
                <a:lnTo>
                  <a:pt x="11167" y="127771"/>
                </a:lnTo>
                <a:lnTo>
                  <a:pt x="81" y="89688"/>
                </a:lnTo>
                <a:lnTo>
                  <a:pt x="0" y="85905"/>
                </a:lnTo>
                <a:close/>
              </a:path>
            </a:pathLst>
          </a:custGeom>
          <a:ln w="19050">
            <a:solidFill>
              <a:srgbClr val="3876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FE851D26-745F-448C-B0DF-175DF357B766}"/>
              </a:ext>
            </a:extLst>
          </p:cNvPr>
          <p:cNvSpPr/>
          <p:nvPr/>
        </p:nvSpPr>
        <p:spPr>
          <a:xfrm>
            <a:off x="1291561" y="4830726"/>
            <a:ext cx="172720" cy="172085"/>
          </a:xfrm>
          <a:custGeom>
            <a:avLst/>
            <a:gdLst/>
            <a:ahLst/>
            <a:cxnLst/>
            <a:rect l="l" t="t" r="r" b="b"/>
            <a:pathLst>
              <a:path w="172719" h="172085">
                <a:moveTo>
                  <a:pt x="77211" y="0"/>
                </a:moveTo>
                <a:lnTo>
                  <a:pt x="37868" y="14370"/>
                </a:lnTo>
                <a:lnTo>
                  <a:pt x="10305" y="44804"/>
                </a:lnTo>
                <a:lnTo>
                  <a:pt x="109" y="83630"/>
                </a:lnTo>
                <a:lnTo>
                  <a:pt x="0" y="89690"/>
                </a:lnTo>
                <a:lnTo>
                  <a:pt x="1664" y="103167"/>
                </a:lnTo>
                <a:lnTo>
                  <a:pt x="18635" y="138564"/>
                </a:lnTo>
                <a:lnTo>
                  <a:pt x="51386" y="162889"/>
                </a:lnTo>
                <a:lnTo>
                  <a:pt x="97101" y="171613"/>
                </a:lnTo>
                <a:lnTo>
                  <a:pt x="110914" y="168711"/>
                </a:lnTo>
                <a:lnTo>
                  <a:pt x="146145" y="147922"/>
                </a:lnTo>
                <a:lnTo>
                  <a:pt x="168031" y="112730"/>
                </a:lnTo>
                <a:lnTo>
                  <a:pt x="172644" y="83630"/>
                </a:lnTo>
                <a:lnTo>
                  <a:pt x="171187" y="69939"/>
                </a:lnTo>
                <a:lnTo>
                  <a:pt x="154624" y="33904"/>
                </a:lnTo>
                <a:lnTo>
                  <a:pt x="122241" y="9041"/>
                </a:lnTo>
                <a:lnTo>
                  <a:pt x="77211" y="0"/>
                </a:lnTo>
                <a:close/>
              </a:path>
            </a:pathLst>
          </a:custGeom>
          <a:solidFill>
            <a:srgbClr val="B6D7A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C734ED55-C525-4920-A031-E39844C797F8}"/>
              </a:ext>
            </a:extLst>
          </p:cNvPr>
          <p:cNvSpPr/>
          <p:nvPr/>
        </p:nvSpPr>
        <p:spPr>
          <a:xfrm>
            <a:off x="1291479" y="4830726"/>
            <a:ext cx="172720" cy="172085"/>
          </a:xfrm>
          <a:custGeom>
            <a:avLst/>
            <a:gdLst/>
            <a:ahLst/>
            <a:cxnLst/>
            <a:rect l="l" t="t" r="r" b="b"/>
            <a:pathLst>
              <a:path w="172719" h="172085">
                <a:moveTo>
                  <a:pt x="0" y="85905"/>
                </a:moveTo>
                <a:lnTo>
                  <a:pt x="10386" y="44803"/>
                </a:lnTo>
                <a:lnTo>
                  <a:pt x="37949" y="14370"/>
                </a:lnTo>
                <a:lnTo>
                  <a:pt x="77293" y="0"/>
                </a:lnTo>
                <a:lnTo>
                  <a:pt x="93512" y="969"/>
                </a:lnTo>
                <a:lnTo>
                  <a:pt x="134679" y="15801"/>
                </a:lnTo>
                <a:lnTo>
                  <a:pt x="162141" y="44904"/>
                </a:lnTo>
                <a:lnTo>
                  <a:pt x="172725" y="83631"/>
                </a:lnTo>
                <a:lnTo>
                  <a:pt x="171544" y="98626"/>
                </a:lnTo>
                <a:lnTo>
                  <a:pt x="155260" y="137556"/>
                </a:lnTo>
                <a:lnTo>
                  <a:pt x="123901" y="163677"/>
                </a:lnTo>
                <a:lnTo>
                  <a:pt x="97181" y="171612"/>
                </a:lnTo>
                <a:lnTo>
                  <a:pt x="80676" y="170718"/>
                </a:lnTo>
                <a:lnTo>
                  <a:pt x="38970" y="156290"/>
                </a:lnTo>
                <a:lnTo>
                  <a:pt x="11167" y="127771"/>
                </a:lnTo>
                <a:lnTo>
                  <a:pt x="81" y="89688"/>
                </a:lnTo>
                <a:lnTo>
                  <a:pt x="0" y="85905"/>
                </a:lnTo>
                <a:close/>
              </a:path>
            </a:pathLst>
          </a:custGeom>
          <a:ln w="19050">
            <a:solidFill>
              <a:srgbClr val="3876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8CD3104E-755C-4475-934B-16BFD39D2A30}"/>
              </a:ext>
            </a:extLst>
          </p:cNvPr>
          <p:cNvSpPr/>
          <p:nvPr/>
        </p:nvSpPr>
        <p:spPr>
          <a:xfrm>
            <a:off x="2673584" y="4830726"/>
            <a:ext cx="172720" cy="172085"/>
          </a:xfrm>
          <a:custGeom>
            <a:avLst/>
            <a:gdLst/>
            <a:ahLst/>
            <a:cxnLst/>
            <a:rect l="l" t="t" r="r" b="b"/>
            <a:pathLst>
              <a:path w="172719" h="172085">
                <a:moveTo>
                  <a:pt x="77211" y="0"/>
                </a:moveTo>
                <a:lnTo>
                  <a:pt x="37868" y="14370"/>
                </a:lnTo>
                <a:lnTo>
                  <a:pt x="10305" y="44804"/>
                </a:lnTo>
                <a:lnTo>
                  <a:pt x="109" y="83630"/>
                </a:lnTo>
                <a:lnTo>
                  <a:pt x="0" y="89690"/>
                </a:lnTo>
                <a:lnTo>
                  <a:pt x="1664" y="103167"/>
                </a:lnTo>
                <a:lnTo>
                  <a:pt x="18635" y="138564"/>
                </a:lnTo>
                <a:lnTo>
                  <a:pt x="51386" y="162889"/>
                </a:lnTo>
                <a:lnTo>
                  <a:pt x="97101" y="171613"/>
                </a:lnTo>
                <a:lnTo>
                  <a:pt x="110914" y="168711"/>
                </a:lnTo>
                <a:lnTo>
                  <a:pt x="146145" y="147922"/>
                </a:lnTo>
                <a:lnTo>
                  <a:pt x="168031" y="112730"/>
                </a:lnTo>
                <a:lnTo>
                  <a:pt x="172644" y="83630"/>
                </a:lnTo>
                <a:lnTo>
                  <a:pt x="171187" y="69939"/>
                </a:lnTo>
                <a:lnTo>
                  <a:pt x="154624" y="33904"/>
                </a:lnTo>
                <a:lnTo>
                  <a:pt x="122241" y="9041"/>
                </a:lnTo>
                <a:lnTo>
                  <a:pt x="77211" y="0"/>
                </a:lnTo>
                <a:close/>
              </a:path>
            </a:pathLst>
          </a:custGeom>
          <a:solidFill>
            <a:srgbClr val="B6D7A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10A1C6E2-A74A-4E8F-A9C5-06D2CB29F14A}"/>
              </a:ext>
            </a:extLst>
          </p:cNvPr>
          <p:cNvSpPr/>
          <p:nvPr/>
        </p:nvSpPr>
        <p:spPr>
          <a:xfrm>
            <a:off x="2673502" y="4830726"/>
            <a:ext cx="172720" cy="172085"/>
          </a:xfrm>
          <a:custGeom>
            <a:avLst/>
            <a:gdLst/>
            <a:ahLst/>
            <a:cxnLst/>
            <a:rect l="l" t="t" r="r" b="b"/>
            <a:pathLst>
              <a:path w="172719" h="172085">
                <a:moveTo>
                  <a:pt x="0" y="85905"/>
                </a:moveTo>
                <a:lnTo>
                  <a:pt x="10386" y="44803"/>
                </a:lnTo>
                <a:lnTo>
                  <a:pt x="37949" y="14370"/>
                </a:lnTo>
                <a:lnTo>
                  <a:pt x="77293" y="0"/>
                </a:lnTo>
                <a:lnTo>
                  <a:pt x="93512" y="969"/>
                </a:lnTo>
                <a:lnTo>
                  <a:pt x="134679" y="15801"/>
                </a:lnTo>
                <a:lnTo>
                  <a:pt x="162141" y="44904"/>
                </a:lnTo>
                <a:lnTo>
                  <a:pt x="172725" y="83631"/>
                </a:lnTo>
                <a:lnTo>
                  <a:pt x="171544" y="98626"/>
                </a:lnTo>
                <a:lnTo>
                  <a:pt x="155260" y="137556"/>
                </a:lnTo>
                <a:lnTo>
                  <a:pt x="123901" y="163677"/>
                </a:lnTo>
                <a:lnTo>
                  <a:pt x="97181" y="171612"/>
                </a:lnTo>
                <a:lnTo>
                  <a:pt x="80676" y="170718"/>
                </a:lnTo>
                <a:lnTo>
                  <a:pt x="38970" y="156290"/>
                </a:lnTo>
                <a:lnTo>
                  <a:pt x="11167" y="127771"/>
                </a:lnTo>
                <a:lnTo>
                  <a:pt x="81" y="89688"/>
                </a:lnTo>
                <a:lnTo>
                  <a:pt x="0" y="85905"/>
                </a:lnTo>
                <a:close/>
              </a:path>
            </a:pathLst>
          </a:custGeom>
          <a:ln w="19050">
            <a:solidFill>
              <a:srgbClr val="3876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B5755D01-FB92-4F84-8D16-39D74125D042}"/>
              </a:ext>
            </a:extLst>
          </p:cNvPr>
          <p:cNvSpPr/>
          <p:nvPr/>
        </p:nvSpPr>
        <p:spPr>
          <a:xfrm>
            <a:off x="1956855" y="4830726"/>
            <a:ext cx="172720" cy="172085"/>
          </a:xfrm>
          <a:custGeom>
            <a:avLst/>
            <a:gdLst/>
            <a:ahLst/>
            <a:cxnLst/>
            <a:rect l="l" t="t" r="r" b="b"/>
            <a:pathLst>
              <a:path w="172719" h="172085">
                <a:moveTo>
                  <a:pt x="77211" y="0"/>
                </a:moveTo>
                <a:lnTo>
                  <a:pt x="37868" y="14370"/>
                </a:lnTo>
                <a:lnTo>
                  <a:pt x="10305" y="44804"/>
                </a:lnTo>
                <a:lnTo>
                  <a:pt x="109" y="83631"/>
                </a:lnTo>
                <a:lnTo>
                  <a:pt x="0" y="89688"/>
                </a:lnTo>
                <a:lnTo>
                  <a:pt x="1664" y="103166"/>
                </a:lnTo>
                <a:lnTo>
                  <a:pt x="18635" y="138564"/>
                </a:lnTo>
                <a:lnTo>
                  <a:pt x="51385" y="162889"/>
                </a:lnTo>
                <a:lnTo>
                  <a:pt x="97099" y="171613"/>
                </a:lnTo>
                <a:lnTo>
                  <a:pt x="110912" y="168711"/>
                </a:lnTo>
                <a:lnTo>
                  <a:pt x="146144" y="147923"/>
                </a:lnTo>
                <a:lnTo>
                  <a:pt x="168029" y="112731"/>
                </a:lnTo>
                <a:lnTo>
                  <a:pt x="172643" y="83631"/>
                </a:lnTo>
                <a:lnTo>
                  <a:pt x="171186" y="69940"/>
                </a:lnTo>
                <a:lnTo>
                  <a:pt x="154624" y="33905"/>
                </a:lnTo>
                <a:lnTo>
                  <a:pt x="122241" y="9042"/>
                </a:lnTo>
                <a:lnTo>
                  <a:pt x="77211" y="0"/>
                </a:lnTo>
                <a:close/>
              </a:path>
            </a:pathLst>
          </a:custGeom>
          <a:solidFill>
            <a:srgbClr val="A4C2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1">
            <a:extLst>
              <a:ext uri="{FF2B5EF4-FFF2-40B4-BE49-F238E27FC236}">
                <a16:creationId xmlns:a16="http://schemas.microsoft.com/office/drawing/2014/main" id="{A5131B4B-7323-445B-93C8-EF83BE61CB56}"/>
              </a:ext>
            </a:extLst>
          </p:cNvPr>
          <p:cNvSpPr/>
          <p:nvPr/>
        </p:nvSpPr>
        <p:spPr>
          <a:xfrm>
            <a:off x="1956774" y="4830726"/>
            <a:ext cx="172720" cy="172085"/>
          </a:xfrm>
          <a:custGeom>
            <a:avLst/>
            <a:gdLst/>
            <a:ahLst/>
            <a:cxnLst/>
            <a:rect l="l" t="t" r="r" b="b"/>
            <a:pathLst>
              <a:path w="172719" h="172085">
                <a:moveTo>
                  <a:pt x="0" y="85905"/>
                </a:moveTo>
                <a:lnTo>
                  <a:pt x="10386" y="44803"/>
                </a:lnTo>
                <a:lnTo>
                  <a:pt x="37949" y="14370"/>
                </a:lnTo>
                <a:lnTo>
                  <a:pt x="77293" y="0"/>
                </a:lnTo>
                <a:lnTo>
                  <a:pt x="93512" y="969"/>
                </a:lnTo>
                <a:lnTo>
                  <a:pt x="134679" y="15801"/>
                </a:lnTo>
                <a:lnTo>
                  <a:pt x="162141" y="44904"/>
                </a:lnTo>
                <a:lnTo>
                  <a:pt x="172725" y="83631"/>
                </a:lnTo>
                <a:lnTo>
                  <a:pt x="171544" y="98626"/>
                </a:lnTo>
                <a:lnTo>
                  <a:pt x="155260" y="137556"/>
                </a:lnTo>
                <a:lnTo>
                  <a:pt x="123901" y="163677"/>
                </a:lnTo>
                <a:lnTo>
                  <a:pt x="97181" y="171612"/>
                </a:lnTo>
                <a:lnTo>
                  <a:pt x="80676" y="170718"/>
                </a:lnTo>
                <a:lnTo>
                  <a:pt x="38970" y="156290"/>
                </a:lnTo>
                <a:lnTo>
                  <a:pt x="11167" y="127771"/>
                </a:lnTo>
                <a:lnTo>
                  <a:pt x="81" y="89688"/>
                </a:lnTo>
                <a:lnTo>
                  <a:pt x="0" y="85905"/>
                </a:lnTo>
                <a:close/>
              </a:path>
            </a:pathLst>
          </a:custGeom>
          <a:ln w="19050">
            <a:solidFill>
              <a:srgbClr val="1155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2">
            <a:extLst>
              <a:ext uri="{FF2B5EF4-FFF2-40B4-BE49-F238E27FC236}">
                <a16:creationId xmlns:a16="http://schemas.microsoft.com/office/drawing/2014/main" id="{50F5320C-E3C0-499D-AC65-68EDF177E001}"/>
              </a:ext>
            </a:extLst>
          </p:cNvPr>
          <p:cNvSpPr/>
          <p:nvPr/>
        </p:nvSpPr>
        <p:spPr>
          <a:xfrm>
            <a:off x="3940572" y="3416123"/>
            <a:ext cx="2634615" cy="2634615"/>
          </a:xfrm>
          <a:custGeom>
            <a:avLst/>
            <a:gdLst/>
            <a:ahLst/>
            <a:cxnLst/>
            <a:rect l="l" t="t" r="r" b="b"/>
            <a:pathLst>
              <a:path w="2634615" h="2634615">
                <a:moveTo>
                  <a:pt x="0" y="0"/>
                </a:moveTo>
                <a:lnTo>
                  <a:pt x="2634114" y="0"/>
                </a:lnTo>
                <a:lnTo>
                  <a:pt x="2634114" y="2634114"/>
                </a:lnTo>
                <a:lnTo>
                  <a:pt x="0" y="2634114"/>
                </a:lnTo>
                <a:lnTo>
                  <a:pt x="0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3">
            <a:extLst>
              <a:ext uri="{FF2B5EF4-FFF2-40B4-BE49-F238E27FC236}">
                <a16:creationId xmlns:a16="http://schemas.microsoft.com/office/drawing/2014/main" id="{536DC31F-1733-4848-BD6C-C7A71D57BBA6}"/>
              </a:ext>
            </a:extLst>
          </p:cNvPr>
          <p:cNvSpPr/>
          <p:nvPr/>
        </p:nvSpPr>
        <p:spPr>
          <a:xfrm>
            <a:off x="3940572" y="3416123"/>
            <a:ext cx="2634615" cy="2634615"/>
          </a:xfrm>
          <a:custGeom>
            <a:avLst/>
            <a:gdLst/>
            <a:ahLst/>
            <a:cxnLst/>
            <a:rect l="l" t="t" r="r" b="b"/>
            <a:pathLst>
              <a:path w="2634615" h="2634615">
                <a:moveTo>
                  <a:pt x="0" y="0"/>
                </a:moveTo>
                <a:lnTo>
                  <a:pt x="2634114" y="0"/>
                </a:lnTo>
                <a:lnTo>
                  <a:pt x="2634114" y="2634114"/>
                </a:lnTo>
                <a:lnTo>
                  <a:pt x="0" y="2634114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4">
            <a:extLst>
              <a:ext uri="{FF2B5EF4-FFF2-40B4-BE49-F238E27FC236}">
                <a16:creationId xmlns:a16="http://schemas.microsoft.com/office/drawing/2014/main" id="{AE90FD04-1DF4-402F-965E-076825D362BC}"/>
              </a:ext>
            </a:extLst>
          </p:cNvPr>
          <p:cNvSpPr/>
          <p:nvPr/>
        </p:nvSpPr>
        <p:spPr>
          <a:xfrm>
            <a:off x="4147667" y="5519714"/>
            <a:ext cx="172720" cy="172085"/>
          </a:xfrm>
          <a:custGeom>
            <a:avLst/>
            <a:gdLst/>
            <a:ahLst/>
            <a:cxnLst/>
            <a:rect l="l" t="t" r="r" b="b"/>
            <a:pathLst>
              <a:path w="172720" h="172085">
                <a:moveTo>
                  <a:pt x="77212" y="0"/>
                </a:moveTo>
                <a:lnTo>
                  <a:pt x="37868" y="14370"/>
                </a:lnTo>
                <a:lnTo>
                  <a:pt x="10305" y="44803"/>
                </a:lnTo>
                <a:lnTo>
                  <a:pt x="109" y="83631"/>
                </a:lnTo>
                <a:lnTo>
                  <a:pt x="0" y="89687"/>
                </a:lnTo>
                <a:lnTo>
                  <a:pt x="1663" y="103164"/>
                </a:lnTo>
                <a:lnTo>
                  <a:pt x="18634" y="138563"/>
                </a:lnTo>
                <a:lnTo>
                  <a:pt x="51384" y="162888"/>
                </a:lnTo>
                <a:lnTo>
                  <a:pt x="97099" y="171612"/>
                </a:lnTo>
                <a:lnTo>
                  <a:pt x="110912" y="168711"/>
                </a:lnTo>
                <a:lnTo>
                  <a:pt x="146144" y="147923"/>
                </a:lnTo>
                <a:lnTo>
                  <a:pt x="168029" y="112731"/>
                </a:lnTo>
                <a:lnTo>
                  <a:pt x="172643" y="83631"/>
                </a:lnTo>
                <a:lnTo>
                  <a:pt x="171186" y="69940"/>
                </a:lnTo>
                <a:lnTo>
                  <a:pt x="154624" y="33905"/>
                </a:lnTo>
                <a:lnTo>
                  <a:pt x="122241" y="9042"/>
                </a:lnTo>
                <a:lnTo>
                  <a:pt x="77212" y="0"/>
                </a:lnTo>
                <a:close/>
              </a:path>
            </a:pathLst>
          </a:custGeom>
          <a:solidFill>
            <a:srgbClr val="B6D7A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5">
            <a:extLst>
              <a:ext uri="{FF2B5EF4-FFF2-40B4-BE49-F238E27FC236}">
                <a16:creationId xmlns:a16="http://schemas.microsoft.com/office/drawing/2014/main" id="{7A6A1FAB-B5E6-4996-9E13-99BC1CBAD419}"/>
              </a:ext>
            </a:extLst>
          </p:cNvPr>
          <p:cNvSpPr/>
          <p:nvPr/>
        </p:nvSpPr>
        <p:spPr>
          <a:xfrm>
            <a:off x="4147586" y="5519714"/>
            <a:ext cx="172720" cy="172085"/>
          </a:xfrm>
          <a:custGeom>
            <a:avLst/>
            <a:gdLst/>
            <a:ahLst/>
            <a:cxnLst/>
            <a:rect l="l" t="t" r="r" b="b"/>
            <a:pathLst>
              <a:path w="172720" h="172085">
                <a:moveTo>
                  <a:pt x="0" y="85905"/>
                </a:moveTo>
                <a:lnTo>
                  <a:pt x="10386" y="44803"/>
                </a:lnTo>
                <a:lnTo>
                  <a:pt x="37949" y="14370"/>
                </a:lnTo>
                <a:lnTo>
                  <a:pt x="77293" y="0"/>
                </a:lnTo>
                <a:lnTo>
                  <a:pt x="93512" y="969"/>
                </a:lnTo>
                <a:lnTo>
                  <a:pt x="134679" y="15801"/>
                </a:lnTo>
                <a:lnTo>
                  <a:pt x="162141" y="44904"/>
                </a:lnTo>
                <a:lnTo>
                  <a:pt x="172725" y="83631"/>
                </a:lnTo>
                <a:lnTo>
                  <a:pt x="171544" y="98626"/>
                </a:lnTo>
                <a:lnTo>
                  <a:pt x="155260" y="137556"/>
                </a:lnTo>
                <a:lnTo>
                  <a:pt x="123901" y="163677"/>
                </a:lnTo>
                <a:lnTo>
                  <a:pt x="97181" y="171612"/>
                </a:lnTo>
                <a:lnTo>
                  <a:pt x="80676" y="170718"/>
                </a:lnTo>
                <a:lnTo>
                  <a:pt x="38970" y="156290"/>
                </a:lnTo>
                <a:lnTo>
                  <a:pt x="11167" y="127771"/>
                </a:lnTo>
                <a:lnTo>
                  <a:pt x="81" y="89688"/>
                </a:lnTo>
                <a:lnTo>
                  <a:pt x="0" y="85905"/>
                </a:lnTo>
                <a:close/>
              </a:path>
            </a:pathLst>
          </a:custGeom>
          <a:ln w="19050">
            <a:solidFill>
              <a:srgbClr val="3876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6">
            <a:extLst>
              <a:ext uri="{FF2B5EF4-FFF2-40B4-BE49-F238E27FC236}">
                <a16:creationId xmlns:a16="http://schemas.microsoft.com/office/drawing/2014/main" id="{A61AAB09-FBCB-4295-AB4C-B2E5DF3D81C5}"/>
              </a:ext>
            </a:extLst>
          </p:cNvPr>
          <p:cNvSpPr/>
          <p:nvPr/>
        </p:nvSpPr>
        <p:spPr>
          <a:xfrm>
            <a:off x="5503997" y="5519714"/>
            <a:ext cx="172720" cy="172085"/>
          </a:xfrm>
          <a:custGeom>
            <a:avLst/>
            <a:gdLst/>
            <a:ahLst/>
            <a:cxnLst/>
            <a:rect l="l" t="t" r="r" b="b"/>
            <a:pathLst>
              <a:path w="172720" h="172085">
                <a:moveTo>
                  <a:pt x="77211" y="0"/>
                </a:moveTo>
                <a:lnTo>
                  <a:pt x="37868" y="14370"/>
                </a:lnTo>
                <a:lnTo>
                  <a:pt x="10305" y="44803"/>
                </a:lnTo>
                <a:lnTo>
                  <a:pt x="109" y="83630"/>
                </a:lnTo>
                <a:lnTo>
                  <a:pt x="0" y="89688"/>
                </a:lnTo>
                <a:lnTo>
                  <a:pt x="1664" y="103166"/>
                </a:lnTo>
                <a:lnTo>
                  <a:pt x="18635" y="138563"/>
                </a:lnTo>
                <a:lnTo>
                  <a:pt x="51385" y="162889"/>
                </a:lnTo>
                <a:lnTo>
                  <a:pt x="97100" y="171612"/>
                </a:lnTo>
                <a:lnTo>
                  <a:pt x="110913" y="168710"/>
                </a:lnTo>
                <a:lnTo>
                  <a:pt x="146145" y="147922"/>
                </a:lnTo>
                <a:lnTo>
                  <a:pt x="168031" y="112730"/>
                </a:lnTo>
                <a:lnTo>
                  <a:pt x="172644" y="83630"/>
                </a:lnTo>
                <a:lnTo>
                  <a:pt x="171187" y="69939"/>
                </a:lnTo>
                <a:lnTo>
                  <a:pt x="154624" y="33904"/>
                </a:lnTo>
                <a:lnTo>
                  <a:pt x="122241" y="9042"/>
                </a:lnTo>
                <a:lnTo>
                  <a:pt x="77211" y="0"/>
                </a:lnTo>
                <a:close/>
              </a:path>
            </a:pathLst>
          </a:custGeom>
          <a:solidFill>
            <a:srgbClr val="B6D7A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7">
            <a:extLst>
              <a:ext uri="{FF2B5EF4-FFF2-40B4-BE49-F238E27FC236}">
                <a16:creationId xmlns:a16="http://schemas.microsoft.com/office/drawing/2014/main" id="{F8058369-98C9-4115-90D9-3F7C97786606}"/>
              </a:ext>
            </a:extLst>
          </p:cNvPr>
          <p:cNvSpPr/>
          <p:nvPr/>
        </p:nvSpPr>
        <p:spPr>
          <a:xfrm>
            <a:off x="5503915" y="5519714"/>
            <a:ext cx="172720" cy="172085"/>
          </a:xfrm>
          <a:custGeom>
            <a:avLst/>
            <a:gdLst/>
            <a:ahLst/>
            <a:cxnLst/>
            <a:rect l="l" t="t" r="r" b="b"/>
            <a:pathLst>
              <a:path w="172720" h="172085">
                <a:moveTo>
                  <a:pt x="0" y="85905"/>
                </a:moveTo>
                <a:lnTo>
                  <a:pt x="10386" y="44803"/>
                </a:lnTo>
                <a:lnTo>
                  <a:pt x="37949" y="14370"/>
                </a:lnTo>
                <a:lnTo>
                  <a:pt x="77293" y="0"/>
                </a:lnTo>
                <a:lnTo>
                  <a:pt x="93512" y="969"/>
                </a:lnTo>
                <a:lnTo>
                  <a:pt x="134679" y="15801"/>
                </a:lnTo>
                <a:lnTo>
                  <a:pt x="162141" y="44904"/>
                </a:lnTo>
                <a:lnTo>
                  <a:pt x="172725" y="83631"/>
                </a:lnTo>
                <a:lnTo>
                  <a:pt x="171544" y="98626"/>
                </a:lnTo>
                <a:lnTo>
                  <a:pt x="155260" y="137556"/>
                </a:lnTo>
                <a:lnTo>
                  <a:pt x="123901" y="163677"/>
                </a:lnTo>
                <a:lnTo>
                  <a:pt x="97181" y="171612"/>
                </a:lnTo>
                <a:lnTo>
                  <a:pt x="80676" y="170718"/>
                </a:lnTo>
                <a:lnTo>
                  <a:pt x="38970" y="156290"/>
                </a:lnTo>
                <a:lnTo>
                  <a:pt x="11167" y="127771"/>
                </a:lnTo>
                <a:lnTo>
                  <a:pt x="81" y="89688"/>
                </a:lnTo>
                <a:lnTo>
                  <a:pt x="0" y="85905"/>
                </a:lnTo>
                <a:close/>
              </a:path>
            </a:pathLst>
          </a:custGeom>
          <a:ln w="19050">
            <a:solidFill>
              <a:srgbClr val="3876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8">
            <a:extLst>
              <a:ext uri="{FF2B5EF4-FFF2-40B4-BE49-F238E27FC236}">
                <a16:creationId xmlns:a16="http://schemas.microsoft.com/office/drawing/2014/main" id="{358617B3-E9B4-4B1A-871A-C6DBC73A7690}"/>
              </a:ext>
            </a:extLst>
          </p:cNvPr>
          <p:cNvSpPr/>
          <p:nvPr/>
        </p:nvSpPr>
        <p:spPr>
          <a:xfrm>
            <a:off x="6195000" y="5519714"/>
            <a:ext cx="172720" cy="172085"/>
          </a:xfrm>
          <a:custGeom>
            <a:avLst/>
            <a:gdLst/>
            <a:ahLst/>
            <a:cxnLst/>
            <a:rect l="l" t="t" r="r" b="b"/>
            <a:pathLst>
              <a:path w="172720" h="172085">
                <a:moveTo>
                  <a:pt x="77211" y="0"/>
                </a:moveTo>
                <a:lnTo>
                  <a:pt x="37868" y="14370"/>
                </a:lnTo>
                <a:lnTo>
                  <a:pt x="10305" y="44803"/>
                </a:lnTo>
                <a:lnTo>
                  <a:pt x="109" y="83630"/>
                </a:lnTo>
                <a:lnTo>
                  <a:pt x="0" y="89688"/>
                </a:lnTo>
                <a:lnTo>
                  <a:pt x="1664" y="103166"/>
                </a:lnTo>
                <a:lnTo>
                  <a:pt x="18635" y="138563"/>
                </a:lnTo>
                <a:lnTo>
                  <a:pt x="51385" y="162889"/>
                </a:lnTo>
                <a:lnTo>
                  <a:pt x="97100" y="171612"/>
                </a:lnTo>
                <a:lnTo>
                  <a:pt x="110913" y="168710"/>
                </a:lnTo>
                <a:lnTo>
                  <a:pt x="146145" y="147922"/>
                </a:lnTo>
                <a:lnTo>
                  <a:pt x="168031" y="112730"/>
                </a:lnTo>
                <a:lnTo>
                  <a:pt x="172644" y="83630"/>
                </a:lnTo>
                <a:lnTo>
                  <a:pt x="171187" y="69939"/>
                </a:lnTo>
                <a:lnTo>
                  <a:pt x="154624" y="33904"/>
                </a:lnTo>
                <a:lnTo>
                  <a:pt x="122241" y="9042"/>
                </a:lnTo>
                <a:lnTo>
                  <a:pt x="77211" y="0"/>
                </a:lnTo>
                <a:close/>
              </a:path>
            </a:pathLst>
          </a:custGeom>
          <a:solidFill>
            <a:srgbClr val="B6D7A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19">
            <a:extLst>
              <a:ext uri="{FF2B5EF4-FFF2-40B4-BE49-F238E27FC236}">
                <a16:creationId xmlns:a16="http://schemas.microsoft.com/office/drawing/2014/main" id="{B04F55DF-5E8D-4106-A389-C41627D3B069}"/>
              </a:ext>
            </a:extLst>
          </p:cNvPr>
          <p:cNvSpPr/>
          <p:nvPr/>
        </p:nvSpPr>
        <p:spPr>
          <a:xfrm>
            <a:off x="6194919" y="5519714"/>
            <a:ext cx="172720" cy="172085"/>
          </a:xfrm>
          <a:custGeom>
            <a:avLst/>
            <a:gdLst/>
            <a:ahLst/>
            <a:cxnLst/>
            <a:rect l="l" t="t" r="r" b="b"/>
            <a:pathLst>
              <a:path w="172720" h="172085">
                <a:moveTo>
                  <a:pt x="0" y="85905"/>
                </a:moveTo>
                <a:lnTo>
                  <a:pt x="10386" y="44803"/>
                </a:lnTo>
                <a:lnTo>
                  <a:pt x="37949" y="14370"/>
                </a:lnTo>
                <a:lnTo>
                  <a:pt x="77293" y="0"/>
                </a:lnTo>
                <a:lnTo>
                  <a:pt x="93512" y="969"/>
                </a:lnTo>
                <a:lnTo>
                  <a:pt x="134679" y="15801"/>
                </a:lnTo>
                <a:lnTo>
                  <a:pt x="162141" y="44904"/>
                </a:lnTo>
                <a:lnTo>
                  <a:pt x="172725" y="83631"/>
                </a:lnTo>
                <a:lnTo>
                  <a:pt x="171544" y="98626"/>
                </a:lnTo>
                <a:lnTo>
                  <a:pt x="155260" y="137556"/>
                </a:lnTo>
                <a:lnTo>
                  <a:pt x="123901" y="163677"/>
                </a:lnTo>
                <a:lnTo>
                  <a:pt x="97181" y="171612"/>
                </a:lnTo>
                <a:lnTo>
                  <a:pt x="80676" y="170718"/>
                </a:lnTo>
                <a:lnTo>
                  <a:pt x="38970" y="156290"/>
                </a:lnTo>
                <a:lnTo>
                  <a:pt x="11167" y="127771"/>
                </a:lnTo>
                <a:lnTo>
                  <a:pt x="81" y="89688"/>
                </a:lnTo>
                <a:lnTo>
                  <a:pt x="0" y="85905"/>
                </a:lnTo>
                <a:close/>
              </a:path>
            </a:pathLst>
          </a:custGeom>
          <a:ln w="19050">
            <a:solidFill>
              <a:srgbClr val="3876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0">
            <a:extLst>
              <a:ext uri="{FF2B5EF4-FFF2-40B4-BE49-F238E27FC236}">
                <a16:creationId xmlns:a16="http://schemas.microsoft.com/office/drawing/2014/main" id="{00DCD1F4-B566-44DB-B60B-733441C04605}"/>
              </a:ext>
            </a:extLst>
          </p:cNvPr>
          <p:cNvSpPr/>
          <p:nvPr/>
        </p:nvSpPr>
        <p:spPr>
          <a:xfrm>
            <a:off x="4812977" y="5519714"/>
            <a:ext cx="172720" cy="172085"/>
          </a:xfrm>
          <a:custGeom>
            <a:avLst/>
            <a:gdLst/>
            <a:ahLst/>
            <a:cxnLst/>
            <a:rect l="l" t="t" r="r" b="b"/>
            <a:pathLst>
              <a:path w="172720" h="172085">
                <a:moveTo>
                  <a:pt x="77212" y="0"/>
                </a:moveTo>
                <a:lnTo>
                  <a:pt x="37868" y="14370"/>
                </a:lnTo>
                <a:lnTo>
                  <a:pt x="10305" y="44803"/>
                </a:lnTo>
                <a:lnTo>
                  <a:pt x="109" y="83631"/>
                </a:lnTo>
                <a:lnTo>
                  <a:pt x="0" y="89687"/>
                </a:lnTo>
                <a:lnTo>
                  <a:pt x="1663" y="103164"/>
                </a:lnTo>
                <a:lnTo>
                  <a:pt x="18634" y="138563"/>
                </a:lnTo>
                <a:lnTo>
                  <a:pt x="51384" y="162888"/>
                </a:lnTo>
                <a:lnTo>
                  <a:pt x="97099" y="171612"/>
                </a:lnTo>
                <a:lnTo>
                  <a:pt x="110912" y="168711"/>
                </a:lnTo>
                <a:lnTo>
                  <a:pt x="146144" y="147923"/>
                </a:lnTo>
                <a:lnTo>
                  <a:pt x="168029" y="112731"/>
                </a:lnTo>
                <a:lnTo>
                  <a:pt x="172643" y="83631"/>
                </a:lnTo>
                <a:lnTo>
                  <a:pt x="171186" y="69940"/>
                </a:lnTo>
                <a:lnTo>
                  <a:pt x="154624" y="33905"/>
                </a:lnTo>
                <a:lnTo>
                  <a:pt x="122241" y="9042"/>
                </a:lnTo>
                <a:lnTo>
                  <a:pt x="77212" y="0"/>
                </a:lnTo>
                <a:close/>
              </a:path>
            </a:pathLst>
          </a:custGeom>
          <a:solidFill>
            <a:srgbClr val="A4C2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1">
            <a:extLst>
              <a:ext uri="{FF2B5EF4-FFF2-40B4-BE49-F238E27FC236}">
                <a16:creationId xmlns:a16="http://schemas.microsoft.com/office/drawing/2014/main" id="{8150586E-5E98-4C07-9B4D-5C9C50E6298E}"/>
              </a:ext>
            </a:extLst>
          </p:cNvPr>
          <p:cNvSpPr/>
          <p:nvPr/>
        </p:nvSpPr>
        <p:spPr>
          <a:xfrm>
            <a:off x="4812896" y="5519714"/>
            <a:ext cx="172720" cy="172085"/>
          </a:xfrm>
          <a:custGeom>
            <a:avLst/>
            <a:gdLst/>
            <a:ahLst/>
            <a:cxnLst/>
            <a:rect l="l" t="t" r="r" b="b"/>
            <a:pathLst>
              <a:path w="172720" h="172085">
                <a:moveTo>
                  <a:pt x="0" y="85905"/>
                </a:moveTo>
                <a:lnTo>
                  <a:pt x="10386" y="44803"/>
                </a:lnTo>
                <a:lnTo>
                  <a:pt x="37949" y="14370"/>
                </a:lnTo>
                <a:lnTo>
                  <a:pt x="77293" y="0"/>
                </a:lnTo>
                <a:lnTo>
                  <a:pt x="93512" y="969"/>
                </a:lnTo>
                <a:lnTo>
                  <a:pt x="134679" y="15801"/>
                </a:lnTo>
                <a:lnTo>
                  <a:pt x="162141" y="44904"/>
                </a:lnTo>
                <a:lnTo>
                  <a:pt x="172725" y="83631"/>
                </a:lnTo>
                <a:lnTo>
                  <a:pt x="171544" y="98626"/>
                </a:lnTo>
                <a:lnTo>
                  <a:pt x="155260" y="137556"/>
                </a:lnTo>
                <a:lnTo>
                  <a:pt x="123901" y="163677"/>
                </a:lnTo>
                <a:lnTo>
                  <a:pt x="97181" y="171612"/>
                </a:lnTo>
                <a:lnTo>
                  <a:pt x="80676" y="170718"/>
                </a:lnTo>
                <a:lnTo>
                  <a:pt x="38970" y="156290"/>
                </a:lnTo>
                <a:lnTo>
                  <a:pt x="11167" y="127771"/>
                </a:lnTo>
                <a:lnTo>
                  <a:pt x="81" y="89688"/>
                </a:lnTo>
                <a:lnTo>
                  <a:pt x="0" y="85905"/>
                </a:lnTo>
                <a:close/>
              </a:path>
            </a:pathLst>
          </a:custGeom>
          <a:ln w="19050">
            <a:solidFill>
              <a:srgbClr val="1155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2">
            <a:extLst>
              <a:ext uri="{FF2B5EF4-FFF2-40B4-BE49-F238E27FC236}">
                <a16:creationId xmlns:a16="http://schemas.microsoft.com/office/drawing/2014/main" id="{574BB2BD-1E11-4B76-82BE-F9B20F4A5DB7}"/>
              </a:ext>
            </a:extLst>
          </p:cNvPr>
          <p:cNvSpPr/>
          <p:nvPr/>
        </p:nvSpPr>
        <p:spPr>
          <a:xfrm>
            <a:off x="4147667" y="4917105"/>
            <a:ext cx="172720" cy="172085"/>
          </a:xfrm>
          <a:custGeom>
            <a:avLst/>
            <a:gdLst/>
            <a:ahLst/>
            <a:cxnLst/>
            <a:rect l="l" t="t" r="r" b="b"/>
            <a:pathLst>
              <a:path w="172720" h="172085">
                <a:moveTo>
                  <a:pt x="77211" y="0"/>
                </a:moveTo>
                <a:lnTo>
                  <a:pt x="37868" y="14370"/>
                </a:lnTo>
                <a:lnTo>
                  <a:pt x="10305" y="44804"/>
                </a:lnTo>
                <a:lnTo>
                  <a:pt x="109" y="83631"/>
                </a:lnTo>
                <a:lnTo>
                  <a:pt x="0" y="89687"/>
                </a:lnTo>
                <a:lnTo>
                  <a:pt x="1663" y="103164"/>
                </a:lnTo>
                <a:lnTo>
                  <a:pt x="18634" y="138562"/>
                </a:lnTo>
                <a:lnTo>
                  <a:pt x="51384" y="162888"/>
                </a:lnTo>
                <a:lnTo>
                  <a:pt x="97099" y="171612"/>
                </a:lnTo>
                <a:lnTo>
                  <a:pt x="110912" y="168710"/>
                </a:lnTo>
                <a:lnTo>
                  <a:pt x="146144" y="147922"/>
                </a:lnTo>
                <a:lnTo>
                  <a:pt x="168029" y="112730"/>
                </a:lnTo>
                <a:lnTo>
                  <a:pt x="172643" y="83631"/>
                </a:lnTo>
                <a:lnTo>
                  <a:pt x="171186" y="69940"/>
                </a:lnTo>
                <a:lnTo>
                  <a:pt x="154624" y="33905"/>
                </a:lnTo>
                <a:lnTo>
                  <a:pt x="122241" y="9042"/>
                </a:lnTo>
                <a:lnTo>
                  <a:pt x="77211" y="0"/>
                </a:lnTo>
                <a:close/>
              </a:path>
            </a:pathLst>
          </a:custGeom>
          <a:solidFill>
            <a:srgbClr val="B6D7A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3">
            <a:extLst>
              <a:ext uri="{FF2B5EF4-FFF2-40B4-BE49-F238E27FC236}">
                <a16:creationId xmlns:a16="http://schemas.microsoft.com/office/drawing/2014/main" id="{72EA1702-7F16-474F-84F0-E8EA31FF2672}"/>
              </a:ext>
            </a:extLst>
          </p:cNvPr>
          <p:cNvSpPr/>
          <p:nvPr/>
        </p:nvSpPr>
        <p:spPr>
          <a:xfrm>
            <a:off x="4147586" y="4917105"/>
            <a:ext cx="172720" cy="172085"/>
          </a:xfrm>
          <a:custGeom>
            <a:avLst/>
            <a:gdLst/>
            <a:ahLst/>
            <a:cxnLst/>
            <a:rect l="l" t="t" r="r" b="b"/>
            <a:pathLst>
              <a:path w="172720" h="172085">
                <a:moveTo>
                  <a:pt x="0" y="85905"/>
                </a:moveTo>
                <a:lnTo>
                  <a:pt x="10386" y="44803"/>
                </a:lnTo>
                <a:lnTo>
                  <a:pt x="37949" y="14370"/>
                </a:lnTo>
                <a:lnTo>
                  <a:pt x="77293" y="0"/>
                </a:lnTo>
                <a:lnTo>
                  <a:pt x="93512" y="969"/>
                </a:lnTo>
                <a:lnTo>
                  <a:pt x="134679" y="15801"/>
                </a:lnTo>
                <a:lnTo>
                  <a:pt x="162141" y="44904"/>
                </a:lnTo>
                <a:lnTo>
                  <a:pt x="172725" y="83631"/>
                </a:lnTo>
                <a:lnTo>
                  <a:pt x="171544" y="98626"/>
                </a:lnTo>
                <a:lnTo>
                  <a:pt x="155260" y="137556"/>
                </a:lnTo>
                <a:lnTo>
                  <a:pt x="123901" y="163677"/>
                </a:lnTo>
                <a:lnTo>
                  <a:pt x="97181" y="171612"/>
                </a:lnTo>
                <a:lnTo>
                  <a:pt x="80676" y="170718"/>
                </a:lnTo>
                <a:lnTo>
                  <a:pt x="38970" y="156290"/>
                </a:lnTo>
                <a:lnTo>
                  <a:pt x="11167" y="127771"/>
                </a:lnTo>
                <a:lnTo>
                  <a:pt x="81" y="89688"/>
                </a:lnTo>
                <a:lnTo>
                  <a:pt x="0" y="85905"/>
                </a:lnTo>
                <a:close/>
              </a:path>
            </a:pathLst>
          </a:custGeom>
          <a:ln w="19050">
            <a:solidFill>
              <a:srgbClr val="3876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4">
            <a:extLst>
              <a:ext uri="{FF2B5EF4-FFF2-40B4-BE49-F238E27FC236}">
                <a16:creationId xmlns:a16="http://schemas.microsoft.com/office/drawing/2014/main" id="{ACD0BADE-2EAC-4F34-AB09-AAB597A76E19}"/>
              </a:ext>
            </a:extLst>
          </p:cNvPr>
          <p:cNvSpPr/>
          <p:nvPr/>
        </p:nvSpPr>
        <p:spPr>
          <a:xfrm>
            <a:off x="4812977" y="4917105"/>
            <a:ext cx="172720" cy="172085"/>
          </a:xfrm>
          <a:custGeom>
            <a:avLst/>
            <a:gdLst/>
            <a:ahLst/>
            <a:cxnLst/>
            <a:rect l="l" t="t" r="r" b="b"/>
            <a:pathLst>
              <a:path w="172720" h="172085">
                <a:moveTo>
                  <a:pt x="77211" y="0"/>
                </a:moveTo>
                <a:lnTo>
                  <a:pt x="37868" y="14370"/>
                </a:lnTo>
                <a:lnTo>
                  <a:pt x="10305" y="44804"/>
                </a:lnTo>
                <a:lnTo>
                  <a:pt x="109" y="83631"/>
                </a:lnTo>
                <a:lnTo>
                  <a:pt x="0" y="89687"/>
                </a:lnTo>
                <a:lnTo>
                  <a:pt x="1663" y="103164"/>
                </a:lnTo>
                <a:lnTo>
                  <a:pt x="18634" y="138562"/>
                </a:lnTo>
                <a:lnTo>
                  <a:pt x="51384" y="162888"/>
                </a:lnTo>
                <a:lnTo>
                  <a:pt x="97099" y="171612"/>
                </a:lnTo>
                <a:lnTo>
                  <a:pt x="110912" y="168710"/>
                </a:lnTo>
                <a:lnTo>
                  <a:pt x="146144" y="147922"/>
                </a:lnTo>
                <a:lnTo>
                  <a:pt x="168029" y="112730"/>
                </a:lnTo>
                <a:lnTo>
                  <a:pt x="172643" y="83631"/>
                </a:lnTo>
                <a:lnTo>
                  <a:pt x="171186" y="69940"/>
                </a:lnTo>
                <a:lnTo>
                  <a:pt x="154624" y="33905"/>
                </a:lnTo>
                <a:lnTo>
                  <a:pt x="122241" y="9042"/>
                </a:lnTo>
                <a:lnTo>
                  <a:pt x="77211" y="0"/>
                </a:lnTo>
                <a:close/>
              </a:path>
            </a:pathLst>
          </a:custGeom>
          <a:solidFill>
            <a:srgbClr val="B6D7A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5">
            <a:extLst>
              <a:ext uri="{FF2B5EF4-FFF2-40B4-BE49-F238E27FC236}">
                <a16:creationId xmlns:a16="http://schemas.microsoft.com/office/drawing/2014/main" id="{819A2FC6-7D04-4CD5-86B3-9F30340CFB8E}"/>
              </a:ext>
            </a:extLst>
          </p:cNvPr>
          <p:cNvSpPr/>
          <p:nvPr/>
        </p:nvSpPr>
        <p:spPr>
          <a:xfrm>
            <a:off x="4812896" y="4917105"/>
            <a:ext cx="172720" cy="172085"/>
          </a:xfrm>
          <a:custGeom>
            <a:avLst/>
            <a:gdLst/>
            <a:ahLst/>
            <a:cxnLst/>
            <a:rect l="l" t="t" r="r" b="b"/>
            <a:pathLst>
              <a:path w="172720" h="172085">
                <a:moveTo>
                  <a:pt x="0" y="85905"/>
                </a:moveTo>
                <a:lnTo>
                  <a:pt x="10386" y="44803"/>
                </a:lnTo>
                <a:lnTo>
                  <a:pt x="37949" y="14370"/>
                </a:lnTo>
                <a:lnTo>
                  <a:pt x="77293" y="0"/>
                </a:lnTo>
                <a:lnTo>
                  <a:pt x="93512" y="969"/>
                </a:lnTo>
                <a:lnTo>
                  <a:pt x="134679" y="15801"/>
                </a:lnTo>
                <a:lnTo>
                  <a:pt x="162141" y="44904"/>
                </a:lnTo>
                <a:lnTo>
                  <a:pt x="172725" y="83631"/>
                </a:lnTo>
                <a:lnTo>
                  <a:pt x="171544" y="98626"/>
                </a:lnTo>
                <a:lnTo>
                  <a:pt x="155260" y="137556"/>
                </a:lnTo>
                <a:lnTo>
                  <a:pt x="123901" y="163677"/>
                </a:lnTo>
                <a:lnTo>
                  <a:pt x="97181" y="171612"/>
                </a:lnTo>
                <a:lnTo>
                  <a:pt x="80676" y="170718"/>
                </a:lnTo>
                <a:lnTo>
                  <a:pt x="38970" y="156290"/>
                </a:lnTo>
                <a:lnTo>
                  <a:pt x="11167" y="127771"/>
                </a:lnTo>
                <a:lnTo>
                  <a:pt x="81" y="89688"/>
                </a:lnTo>
                <a:lnTo>
                  <a:pt x="0" y="85905"/>
                </a:lnTo>
                <a:close/>
              </a:path>
            </a:pathLst>
          </a:custGeom>
          <a:ln w="19050">
            <a:solidFill>
              <a:srgbClr val="3876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6">
            <a:extLst>
              <a:ext uri="{FF2B5EF4-FFF2-40B4-BE49-F238E27FC236}">
                <a16:creationId xmlns:a16="http://schemas.microsoft.com/office/drawing/2014/main" id="{A89F66A8-1916-4F07-BE56-7C63A37FB2E5}"/>
              </a:ext>
            </a:extLst>
          </p:cNvPr>
          <p:cNvSpPr/>
          <p:nvPr/>
        </p:nvSpPr>
        <p:spPr>
          <a:xfrm>
            <a:off x="6195000" y="4917105"/>
            <a:ext cx="172720" cy="172085"/>
          </a:xfrm>
          <a:custGeom>
            <a:avLst/>
            <a:gdLst/>
            <a:ahLst/>
            <a:cxnLst/>
            <a:rect l="l" t="t" r="r" b="b"/>
            <a:pathLst>
              <a:path w="172720" h="172085">
                <a:moveTo>
                  <a:pt x="77211" y="0"/>
                </a:moveTo>
                <a:lnTo>
                  <a:pt x="37868" y="14370"/>
                </a:lnTo>
                <a:lnTo>
                  <a:pt x="10305" y="44804"/>
                </a:lnTo>
                <a:lnTo>
                  <a:pt x="109" y="83630"/>
                </a:lnTo>
                <a:lnTo>
                  <a:pt x="0" y="89688"/>
                </a:lnTo>
                <a:lnTo>
                  <a:pt x="1664" y="103165"/>
                </a:lnTo>
                <a:lnTo>
                  <a:pt x="18635" y="138563"/>
                </a:lnTo>
                <a:lnTo>
                  <a:pt x="51385" y="162888"/>
                </a:lnTo>
                <a:lnTo>
                  <a:pt x="97100" y="171612"/>
                </a:lnTo>
                <a:lnTo>
                  <a:pt x="110913" y="168710"/>
                </a:lnTo>
                <a:lnTo>
                  <a:pt x="146145" y="147921"/>
                </a:lnTo>
                <a:lnTo>
                  <a:pt x="168031" y="112729"/>
                </a:lnTo>
                <a:lnTo>
                  <a:pt x="172644" y="83630"/>
                </a:lnTo>
                <a:lnTo>
                  <a:pt x="171187" y="69939"/>
                </a:lnTo>
                <a:lnTo>
                  <a:pt x="154624" y="33904"/>
                </a:lnTo>
                <a:lnTo>
                  <a:pt x="122241" y="9041"/>
                </a:lnTo>
                <a:lnTo>
                  <a:pt x="77211" y="0"/>
                </a:lnTo>
                <a:close/>
              </a:path>
            </a:pathLst>
          </a:custGeom>
          <a:solidFill>
            <a:srgbClr val="B6D7A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7">
            <a:extLst>
              <a:ext uri="{FF2B5EF4-FFF2-40B4-BE49-F238E27FC236}">
                <a16:creationId xmlns:a16="http://schemas.microsoft.com/office/drawing/2014/main" id="{3C1D8AF3-BB04-46AD-B1D6-721FE303E843}"/>
              </a:ext>
            </a:extLst>
          </p:cNvPr>
          <p:cNvSpPr/>
          <p:nvPr/>
        </p:nvSpPr>
        <p:spPr>
          <a:xfrm>
            <a:off x="6194919" y="4917105"/>
            <a:ext cx="172720" cy="172085"/>
          </a:xfrm>
          <a:custGeom>
            <a:avLst/>
            <a:gdLst/>
            <a:ahLst/>
            <a:cxnLst/>
            <a:rect l="l" t="t" r="r" b="b"/>
            <a:pathLst>
              <a:path w="172720" h="172085">
                <a:moveTo>
                  <a:pt x="0" y="85905"/>
                </a:moveTo>
                <a:lnTo>
                  <a:pt x="10386" y="44803"/>
                </a:lnTo>
                <a:lnTo>
                  <a:pt x="37949" y="14370"/>
                </a:lnTo>
                <a:lnTo>
                  <a:pt x="77293" y="0"/>
                </a:lnTo>
                <a:lnTo>
                  <a:pt x="93512" y="969"/>
                </a:lnTo>
                <a:lnTo>
                  <a:pt x="134679" y="15801"/>
                </a:lnTo>
                <a:lnTo>
                  <a:pt x="162141" y="44904"/>
                </a:lnTo>
                <a:lnTo>
                  <a:pt x="172725" y="83631"/>
                </a:lnTo>
                <a:lnTo>
                  <a:pt x="171544" y="98626"/>
                </a:lnTo>
                <a:lnTo>
                  <a:pt x="155260" y="137556"/>
                </a:lnTo>
                <a:lnTo>
                  <a:pt x="123901" y="163677"/>
                </a:lnTo>
                <a:lnTo>
                  <a:pt x="97181" y="171612"/>
                </a:lnTo>
                <a:lnTo>
                  <a:pt x="80676" y="170718"/>
                </a:lnTo>
                <a:lnTo>
                  <a:pt x="38970" y="156290"/>
                </a:lnTo>
                <a:lnTo>
                  <a:pt x="11167" y="127771"/>
                </a:lnTo>
                <a:lnTo>
                  <a:pt x="81" y="89688"/>
                </a:lnTo>
                <a:lnTo>
                  <a:pt x="0" y="85905"/>
                </a:lnTo>
                <a:close/>
              </a:path>
            </a:pathLst>
          </a:custGeom>
          <a:ln w="19050">
            <a:solidFill>
              <a:srgbClr val="3876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8">
            <a:extLst>
              <a:ext uri="{FF2B5EF4-FFF2-40B4-BE49-F238E27FC236}">
                <a16:creationId xmlns:a16="http://schemas.microsoft.com/office/drawing/2014/main" id="{66F2598A-A34C-4C53-9DD3-A28AF595C866}"/>
              </a:ext>
            </a:extLst>
          </p:cNvPr>
          <p:cNvSpPr/>
          <p:nvPr/>
        </p:nvSpPr>
        <p:spPr>
          <a:xfrm>
            <a:off x="5478272" y="4917105"/>
            <a:ext cx="172720" cy="172085"/>
          </a:xfrm>
          <a:custGeom>
            <a:avLst/>
            <a:gdLst/>
            <a:ahLst/>
            <a:cxnLst/>
            <a:rect l="l" t="t" r="r" b="b"/>
            <a:pathLst>
              <a:path w="172720" h="172085">
                <a:moveTo>
                  <a:pt x="77211" y="0"/>
                </a:moveTo>
                <a:lnTo>
                  <a:pt x="37867" y="14370"/>
                </a:lnTo>
                <a:lnTo>
                  <a:pt x="10305" y="44804"/>
                </a:lnTo>
                <a:lnTo>
                  <a:pt x="109" y="83631"/>
                </a:lnTo>
                <a:lnTo>
                  <a:pt x="0" y="89687"/>
                </a:lnTo>
                <a:lnTo>
                  <a:pt x="1663" y="103164"/>
                </a:lnTo>
                <a:lnTo>
                  <a:pt x="18634" y="138562"/>
                </a:lnTo>
                <a:lnTo>
                  <a:pt x="51383" y="162888"/>
                </a:lnTo>
                <a:lnTo>
                  <a:pt x="97098" y="171612"/>
                </a:lnTo>
                <a:lnTo>
                  <a:pt x="110911" y="168710"/>
                </a:lnTo>
                <a:lnTo>
                  <a:pt x="146143" y="147922"/>
                </a:lnTo>
                <a:lnTo>
                  <a:pt x="168029" y="112730"/>
                </a:lnTo>
                <a:lnTo>
                  <a:pt x="172643" y="83631"/>
                </a:lnTo>
                <a:lnTo>
                  <a:pt x="171186" y="69940"/>
                </a:lnTo>
                <a:lnTo>
                  <a:pt x="154623" y="33905"/>
                </a:lnTo>
                <a:lnTo>
                  <a:pt x="122240" y="9042"/>
                </a:lnTo>
                <a:lnTo>
                  <a:pt x="77211" y="0"/>
                </a:lnTo>
                <a:close/>
              </a:path>
            </a:pathLst>
          </a:custGeom>
          <a:solidFill>
            <a:srgbClr val="A4C2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29">
            <a:extLst>
              <a:ext uri="{FF2B5EF4-FFF2-40B4-BE49-F238E27FC236}">
                <a16:creationId xmlns:a16="http://schemas.microsoft.com/office/drawing/2014/main" id="{793D45F5-D043-4108-B4A6-9BEBC5C9ADC4}"/>
              </a:ext>
            </a:extLst>
          </p:cNvPr>
          <p:cNvSpPr/>
          <p:nvPr/>
        </p:nvSpPr>
        <p:spPr>
          <a:xfrm>
            <a:off x="5478190" y="4917105"/>
            <a:ext cx="172720" cy="172085"/>
          </a:xfrm>
          <a:custGeom>
            <a:avLst/>
            <a:gdLst/>
            <a:ahLst/>
            <a:cxnLst/>
            <a:rect l="l" t="t" r="r" b="b"/>
            <a:pathLst>
              <a:path w="172720" h="172085">
                <a:moveTo>
                  <a:pt x="0" y="85905"/>
                </a:moveTo>
                <a:lnTo>
                  <a:pt x="10386" y="44803"/>
                </a:lnTo>
                <a:lnTo>
                  <a:pt x="37949" y="14370"/>
                </a:lnTo>
                <a:lnTo>
                  <a:pt x="77293" y="0"/>
                </a:lnTo>
                <a:lnTo>
                  <a:pt x="93512" y="969"/>
                </a:lnTo>
                <a:lnTo>
                  <a:pt x="134679" y="15801"/>
                </a:lnTo>
                <a:lnTo>
                  <a:pt x="162141" y="44904"/>
                </a:lnTo>
                <a:lnTo>
                  <a:pt x="172725" y="83631"/>
                </a:lnTo>
                <a:lnTo>
                  <a:pt x="171544" y="98626"/>
                </a:lnTo>
                <a:lnTo>
                  <a:pt x="155260" y="137556"/>
                </a:lnTo>
                <a:lnTo>
                  <a:pt x="123901" y="163677"/>
                </a:lnTo>
                <a:lnTo>
                  <a:pt x="97181" y="171612"/>
                </a:lnTo>
                <a:lnTo>
                  <a:pt x="80676" y="170718"/>
                </a:lnTo>
                <a:lnTo>
                  <a:pt x="38970" y="156290"/>
                </a:lnTo>
                <a:lnTo>
                  <a:pt x="11167" y="127771"/>
                </a:lnTo>
                <a:lnTo>
                  <a:pt x="81" y="89688"/>
                </a:lnTo>
                <a:lnTo>
                  <a:pt x="0" y="85905"/>
                </a:lnTo>
                <a:close/>
              </a:path>
            </a:pathLst>
          </a:custGeom>
          <a:ln w="19050">
            <a:solidFill>
              <a:srgbClr val="1155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0">
            <a:extLst>
              <a:ext uri="{FF2B5EF4-FFF2-40B4-BE49-F238E27FC236}">
                <a16:creationId xmlns:a16="http://schemas.microsoft.com/office/drawing/2014/main" id="{7C77A6BB-2EFA-444D-8F19-D8E2D8B63AA8}"/>
              </a:ext>
            </a:extLst>
          </p:cNvPr>
          <p:cNvSpPr/>
          <p:nvPr/>
        </p:nvSpPr>
        <p:spPr>
          <a:xfrm>
            <a:off x="4147667" y="4371347"/>
            <a:ext cx="172720" cy="172085"/>
          </a:xfrm>
          <a:custGeom>
            <a:avLst/>
            <a:gdLst/>
            <a:ahLst/>
            <a:cxnLst/>
            <a:rect l="l" t="t" r="r" b="b"/>
            <a:pathLst>
              <a:path w="172720" h="172085">
                <a:moveTo>
                  <a:pt x="77212" y="0"/>
                </a:moveTo>
                <a:lnTo>
                  <a:pt x="37868" y="14369"/>
                </a:lnTo>
                <a:lnTo>
                  <a:pt x="10305" y="44803"/>
                </a:lnTo>
                <a:lnTo>
                  <a:pt x="109" y="83632"/>
                </a:lnTo>
                <a:lnTo>
                  <a:pt x="0" y="89686"/>
                </a:lnTo>
                <a:lnTo>
                  <a:pt x="1663" y="103163"/>
                </a:lnTo>
                <a:lnTo>
                  <a:pt x="18634" y="138562"/>
                </a:lnTo>
                <a:lnTo>
                  <a:pt x="51384" y="162888"/>
                </a:lnTo>
                <a:lnTo>
                  <a:pt x="97098" y="171612"/>
                </a:lnTo>
                <a:lnTo>
                  <a:pt x="110911" y="168711"/>
                </a:lnTo>
                <a:lnTo>
                  <a:pt x="146143" y="147922"/>
                </a:lnTo>
                <a:lnTo>
                  <a:pt x="168029" y="112731"/>
                </a:lnTo>
                <a:lnTo>
                  <a:pt x="172643" y="83632"/>
                </a:lnTo>
                <a:lnTo>
                  <a:pt x="171186" y="69941"/>
                </a:lnTo>
                <a:lnTo>
                  <a:pt x="154624" y="33905"/>
                </a:lnTo>
                <a:lnTo>
                  <a:pt x="122242" y="9042"/>
                </a:lnTo>
                <a:lnTo>
                  <a:pt x="77212" y="0"/>
                </a:lnTo>
                <a:close/>
              </a:path>
            </a:pathLst>
          </a:custGeom>
          <a:solidFill>
            <a:srgbClr val="B6D7A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1">
            <a:extLst>
              <a:ext uri="{FF2B5EF4-FFF2-40B4-BE49-F238E27FC236}">
                <a16:creationId xmlns:a16="http://schemas.microsoft.com/office/drawing/2014/main" id="{FD71768D-E9A5-40F8-863C-386987C75D5A}"/>
              </a:ext>
            </a:extLst>
          </p:cNvPr>
          <p:cNvSpPr/>
          <p:nvPr/>
        </p:nvSpPr>
        <p:spPr>
          <a:xfrm>
            <a:off x="4147586" y="4371347"/>
            <a:ext cx="172720" cy="172085"/>
          </a:xfrm>
          <a:custGeom>
            <a:avLst/>
            <a:gdLst/>
            <a:ahLst/>
            <a:cxnLst/>
            <a:rect l="l" t="t" r="r" b="b"/>
            <a:pathLst>
              <a:path w="172720" h="172085">
                <a:moveTo>
                  <a:pt x="0" y="85905"/>
                </a:moveTo>
                <a:lnTo>
                  <a:pt x="10386" y="44803"/>
                </a:lnTo>
                <a:lnTo>
                  <a:pt x="37949" y="14370"/>
                </a:lnTo>
                <a:lnTo>
                  <a:pt x="77293" y="0"/>
                </a:lnTo>
                <a:lnTo>
                  <a:pt x="93512" y="969"/>
                </a:lnTo>
                <a:lnTo>
                  <a:pt x="134679" y="15801"/>
                </a:lnTo>
                <a:lnTo>
                  <a:pt x="162141" y="44904"/>
                </a:lnTo>
                <a:lnTo>
                  <a:pt x="172725" y="83631"/>
                </a:lnTo>
                <a:lnTo>
                  <a:pt x="171544" y="98626"/>
                </a:lnTo>
                <a:lnTo>
                  <a:pt x="155260" y="137556"/>
                </a:lnTo>
                <a:lnTo>
                  <a:pt x="123901" y="163677"/>
                </a:lnTo>
                <a:lnTo>
                  <a:pt x="97181" y="171612"/>
                </a:lnTo>
                <a:lnTo>
                  <a:pt x="80676" y="170718"/>
                </a:lnTo>
                <a:lnTo>
                  <a:pt x="38970" y="156290"/>
                </a:lnTo>
                <a:lnTo>
                  <a:pt x="11167" y="127771"/>
                </a:lnTo>
                <a:lnTo>
                  <a:pt x="81" y="89688"/>
                </a:lnTo>
                <a:lnTo>
                  <a:pt x="0" y="85905"/>
                </a:lnTo>
                <a:close/>
              </a:path>
            </a:pathLst>
          </a:custGeom>
          <a:ln w="19050">
            <a:solidFill>
              <a:srgbClr val="3876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2">
            <a:extLst>
              <a:ext uri="{FF2B5EF4-FFF2-40B4-BE49-F238E27FC236}">
                <a16:creationId xmlns:a16="http://schemas.microsoft.com/office/drawing/2014/main" id="{F4A0E8F9-3CC9-4846-8B06-CD0B572C283A}"/>
              </a:ext>
            </a:extLst>
          </p:cNvPr>
          <p:cNvSpPr/>
          <p:nvPr/>
        </p:nvSpPr>
        <p:spPr>
          <a:xfrm>
            <a:off x="4812977" y="4371347"/>
            <a:ext cx="172720" cy="172085"/>
          </a:xfrm>
          <a:custGeom>
            <a:avLst/>
            <a:gdLst/>
            <a:ahLst/>
            <a:cxnLst/>
            <a:rect l="l" t="t" r="r" b="b"/>
            <a:pathLst>
              <a:path w="172720" h="172085">
                <a:moveTo>
                  <a:pt x="77212" y="0"/>
                </a:moveTo>
                <a:lnTo>
                  <a:pt x="37868" y="14369"/>
                </a:lnTo>
                <a:lnTo>
                  <a:pt x="10305" y="44803"/>
                </a:lnTo>
                <a:lnTo>
                  <a:pt x="109" y="83632"/>
                </a:lnTo>
                <a:lnTo>
                  <a:pt x="0" y="89686"/>
                </a:lnTo>
                <a:lnTo>
                  <a:pt x="1663" y="103163"/>
                </a:lnTo>
                <a:lnTo>
                  <a:pt x="18634" y="138562"/>
                </a:lnTo>
                <a:lnTo>
                  <a:pt x="51384" y="162888"/>
                </a:lnTo>
                <a:lnTo>
                  <a:pt x="97098" y="171612"/>
                </a:lnTo>
                <a:lnTo>
                  <a:pt x="110911" y="168711"/>
                </a:lnTo>
                <a:lnTo>
                  <a:pt x="146143" y="147922"/>
                </a:lnTo>
                <a:lnTo>
                  <a:pt x="168029" y="112731"/>
                </a:lnTo>
                <a:lnTo>
                  <a:pt x="172643" y="83632"/>
                </a:lnTo>
                <a:lnTo>
                  <a:pt x="171186" y="69941"/>
                </a:lnTo>
                <a:lnTo>
                  <a:pt x="154624" y="33905"/>
                </a:lnTo>
                <a:lnTo>
                  <a:pt x="122242" y="9042"/>
                </a:lnTo>
                <a:lnTo>
                  <a:pt x="77212" y="0"/>
                </a:lnTo>
                <a:close/>
              </a:path>
            </a:pathLst>
          </a:custGeom>
          <a:solidFill>
            <a:srgbClr val="B6D7A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3">
            <a:extLst>
              <a:ext uri="{FF2B5EF4-FFF2-40B4-BE49-F238E27FC236}">
                <a16:creationId xmlns:a16="http://schemas.microsoft.com/office/drawing/2014/main" id="{04BEA6EA-18F5-482F-A9BD-7E2A0B75DC50}"/>
              </a:ext>
            </a:extLst>
          </p:cNvPr>
          <p:cNvSpPr/>
          <p:nvPr/>
        </p:nvSpPr>
        <p:spPr>
          <a:xfrm>
            <a:off x="4812896" y="4371347"/>
            <a:ext cx="172720" cy="172085"/>
          </a:xfrm>
          <a:custGeom>
            <a:avLst/>
            <a:gdLst/>
            <a:ahLst/>
            <a:cxnLst/>
            <a:rect l="l" t="t" r="r" b="b"/>
            <a:pathLst>
              <a:path w="172720" h="172085">
                <a:moveTo>
                  <a:pt x="0" y="85905"/>
                </a:moveTo>
                <a:lnTo>
                  <a:pt x="10386" y="44803"/>
                </a:lnTo>
                <a:lnTo>
                  <a:pt x="37949" y="14370"/>
                </a:lnTo>
                <a:lnTo>
                  <a:pt x="77293" y="0"/>
                </a:lnTo>
                <a:lnTo>
                  <a:pt x="93512" y="969"/>
                </a:lnTo>
                <a:lnTo>
                  <a:pt x="134679" y="15801"/>
                </a:lnTo>
                <a:lnTo>
                  <a:pt x="162141" y="44904"/>
                </a:lnTo>
                <a:lnTo>
                  <a:pt x="172725" y="83631"/>
                </a:lnTo>
                <a:lnTo>
                  <a:pt x="171544" y="98626"/>
                </a:lnTo>
                <a:lnTo>
                  <a:pt x="155260" y="137556"/>
                </a:lnTo>
                <a:lnTo>
                  <a:pt x="123901" y="163677"/>
                </a:lnTo>
                <a:lnTo>
                  <a:pt x="97181" y="171612"/>
                </a:lnTo>
                <a:lnTo>
                  <a:pt x="80676" y="170718"/>
                </a:lnTo>
                <a:lnTo>
                  <a:pt x="38970" y="156290"/>
                </a:lnTo>
                <a:lnTo>
                  <a:pt x="11167" y="127771"/>
                </a:lnTo>
                <a:lnTo>
                  <a:pt x="81" y="89688"/>
                </a:lnTo>
                <a:lnTo>
                  <a:pt x="0" y="85905"/>
                </a:lnTo>
                <a:close/>
              </a:path>
            </a:pathLst>
          </a:custGeom>
          <a:ln w="19050">
            <a:solidFill>
              <a:srgbClr val="3876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4">
            <a:extLst>
              <a:ext uri="{FF2B5EF4-FFF2-40B4-BE49-F238E27FC236}">
                <a16:creationId xmlns:a16="http://schemas.microsoft.com/office/drawing/2014/main" id="{97236B95-BEC6-4CEA-9BC4-BEAE8FA3E078}"/>
              </a:ext>
            </a:extLst>
          </p:cNvPr>
          <p:cNvSpPr/>
          <p:nvPr/>
        </p:nvSpPr>
        <p:spPr>
          <a:xfrm>
            <a:off x="6195000" y="4371347"/>
            <a:ext cx="172720" cy="172085"/>
          </a:xfrm>
          <a:custGeom>
            <a:avLst/>
            <a:gdLst/>
            <a:ahLst/>
            <a:cxnLst/>
            <a:rect l="l" t="t" r="r" b="b"/>
            <a:pathLst>
              <a:path w="172720" h="172085">
                <a:moveTo>
                  <a:pt x="77212" y="0"/>
                </a:moveTo>
                <a:lnTo>
                  <a:pt x="37868" y="14369"/>
                </a:lnTo>
                <a:lnTo>
                  <a:pt x="10305" y="44803"/>
                </a:lnTo>
                <a:lnTo>
                  <a:pt x="109" y="83631"/>
                </a:lnTo>
                <a:lnTo>
                  <a:pt x="0" y="89688"/>
                </a:lnTo>
                <a:lnTo>
                  <a:pt x="1664" y="103165"/>
                </a:lnTo>
                <a:lnTo>
                  <a:pt x="18635" y="138563"/>
                </a:lnTo>
                <a:lnTo>
                  <a:pt x="51385" y="162888"/>
                </a:lnTo>
                <a:lnTo>
                  <a:pt x="97100" y="171612"/>
                </a:lnTo>
                <a:lnTo>
                  <a:pt x="110913" y="168710"/>
                </a:lnTo>
                <a:lnTo>
                  <a:pt x="146145" y="147922"/>
                </a:lnTo>
                <a:lnTo>
                  <a:pt x="168031" y="112730"/>
                </a:lnTo>
                <a:lnTo>
                  <a:pt x="172644" y="83631"/>
                </a:lnTo>
                <a:lnTo>
                  <a:pt x="171187" y="69940"/>
                </a:lnTo>
                <a:lnTo>
                  <a:pt x="154625" y="33905"/>
                </a:lnTo>
                <a:lnTo>
                  <a:pt x="122242" y="9042"/>
                </a:lnTo>
                <a:lnTo>
                  <a:pt x="77212" y="0"/>
                </a:lnTo>
                <a:close/>
              </a:path>
            </a:pathLst>
          </a:custGeom>
          <a:solidFill>
            <a:srgbClr val="B6D7A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5">
            <a:extLst>
              <a:ext uri="{FF2B5EF4-FFF2-40B4-BE49-F238E27FC236}">
                <a16:creationId xmlns:a16="http://schemas.microsoft.com/office/drawing/2014/main" id="{92983595-8D41-41F4-A8B1-6B85449B2260}"/>
              </a:ext>
            </a:extLst>
          </p:cNvPr>
          <p:cNvSpPr/>
          <p:nvPr/>
        </p:nvSpPr>
        <p:spPr>
          <a:xfrm>
            <a:off x="6194919" y="4371347"/>
            <a:ext cx="172720" cy="172085"/>
          </a:xfrm>
          <a:custGeom>
            <a:avLst/>
            <a:gdLst/>
            <a:ahLst/>
            <a:cxnLst/>
            <a:rect l="l" t="t" r="r" b="b"/>
            <a:pathLst>
              <a:path w="172720" h="172085">
                <a:moveTo>
                  <a:pt x="0" y="85905"/>
                </a:moveTo>
                <a:lnTo>
                  <a:pt x="10386" y="44803"/>
                </a:lnTo>
                <a:lnTo>
                  <a:pt x="37949" y="14370"/>
                </a:lnTo>
                <a:lnTo>
                  <a:pt x="77293" y="0"/>
                </a:lnTo>
                <a:lnTo>
                  <a:pt x="93512" y="969"/>
                </a:lnTo>
                <a:lnTo>
                  <a:pt x="134679" y="15801"/>
                </a:lnTo>
                <a:lnTo>
                  <a:pt x="162141" y="44904"/>
                </a:lnTo>
                <a:lnTo>
                  <a:pt x="172725" y="83631"/>
                </a:lnTo>
                <a:lnTo>
                  <a:pt x="171544" y="98626"/>
                </a:lnTo>
                <a:lnTo>
                  <a:pt x="155260" y="137556"/>
                </a:lnTo>
                <a:lnTo>
                  <a:pt x="123901" y="163677"/>
                </a:lnTo>
                <a:lnTo>
                  <a:pt x="97181" y="171612"/>
                </a:lnTo>
                <a:lnTo>
                  <a:pt x="80676" y="170718"/>
                </a:lnTo>
                <a:lnTo>
                  <a:pt x="38970" y="156290"/>
                </a:lnTo>
                <a:lnTo>
                  <a:pt x="11167" y="127771"/>
                </a:lnTo>
                <a:lnTo>
                  <a:pt x="81" y="89688"/>
                </a:lnTo>
                <a:lnTo>
                  <a:pt x="0" y="85905"/>
                </a:lnTo>
                <a:close/>
              </a:path>
            </a:pathLst>
          </a:custGeom>
          <a:ln w="19050">
            <a:solidFill>
              <a:srgbClr val="3876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6">
            <a:extLst>
              <a:ext uri="{FF2B5EF4-FFF2-40B4-BE49-F238E27FC236}">
                <a16:creationId xmlns:a16="http://schemas.microsoft.com/office/drawing/2014/main" id="{56E0D974-A9AA-4B51-844B-CD20EA85ECB3}"/>
              </a:ext>
            </a:extLst>
          </p:cNvPr>
          <p:cNvSpPr/>
          <p:nvPr/>
        </p:nvSpPr>
        <p:spPr>
          <a:xfrm>
            <a:off x="5478272" y="4371347"/>
            <a:ext cx="172720" cy="172085"/>
          </a:xfrm>
          <a:custGeom>
            <a:avLst/>
            <a:gdLst/>
            <a:ahLst/>
            <a:cxnLst/>
            <a:rect l="l" t="t" r="r" b="b"/>
            <a:pathLst>
              <a:path w="172720" h="172085">
                <a:moveTo>
                  <a:pt x="77212" y="0"/>
                </a:moveTo>
                <a:lnTo>
                  <a:pt x="37868" y="14369"/>
                </a:lnTo>
                <a:lnTo>
                  <a:pt x="10305" y="44803"/>
                </a:lnTo>
                <a:lnTo>
                  <a:pt x="109" y="83632"/>
                </a:lnTo>
                <a:lnTo>
                  <a:pt x="0" y="89686"/>
                </a:lnTo>
                <a:lnTo>
                  <a:pt x="1663" y="103163"/>
                </a:lnTo>
                <a:lnTo>
                  <a:pt x="18634" y="138562"/>
                </a:lnTo>
                <a:lnTo>
                  <a:pt x="51383" y="162888"/>
                </a:lnTo>
                <a:lnTo>
                  <a:pt x="97098" y="171612"/>
                </a:lnTo>
                <a:lnTo>
                  <a:pt x="110911" y="168711"/>
                </a:lnTo>
                <a:lnTo>
                  <a:pt x="146143" y="147922"/>
                </a:lnTo>
                <a:lnTo>
                  <a:pt x="168029" y="112731"/>
                </a:lnTo>
                <a:lnTo>
                  <a:pt x="172643" y="83632"/>
                </a:lnTo>
                <a:lnTo>
                  <a:pt x="171186" y="69941"/>
                </a:lnTo>
                <a:lnTo>
                  <a:pt x="154624" y="33905"/>
                </a:lnTo>
                <a:lnTo>
                  <a:pt x="122241" y="9042"/>
                </a:lnTo>
                <a:lnTo>
                  <a:pt x="77212" y="0"/>
                </a:lnTo>
                <a:close/>
              </a:path>
            </a:pathLst>
          </a:custGeom>
          <a:solidFill>
            <a:srgbClr val="A4C2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7">
            <a:extLst>
              <a:ext uri="{FF2B5EF4-FFF2-40B4-BE49-F238E27FC236}">
                <a16:creationId xmlns:a16="http://schemas.microsoft.com/office/drawing/2014/main" id="{9F53C12D-C3EF-4C29-90A0-089DE282F1A1}"/>
              </a:ext>
            </a:extLst>
          </p:cNvPr>
          <p:cNvSpPr/>
          <p:nvPr/>
        </p:nvSpPr>
        <p:spPr>
          <a:xfrm>
            <a:off x="5478190" y="4371347"/>
            <a:ext cx="172720" cy="172085"/>
          </a:xfrm>
          <a:custGeom>
            <a:avLst/>
            <a:gdLst/>
            <a:ahLst/>
            <a:cxnLst/>
            <a:rect l="l" t="t" r="r" b="b"/>
            <a:pathLst>
              <a:path w="172720" h="172085">
                <a:moveTo>
                  <a:pt x="0" y="85905"/>
                </a:moveTo>
                <a:lnTo>
                  <a:pt x="10386" y="44803"/>
                </a:lnTo>
                <a:lnTo>
                  <a:pt x="37949" y="14370"/>
                </a:lnTo>
                <a:lnTo>
                  <a:pt x="77293" y="0"/>
                </a:lnTo>
                <a:lnTo>
                  <a:pt x="93512" y="969"/>
                </a:lnTo>
                <a:lnTo>
                  <a:pt x="134679" y="15801"/>
                </a:lnTo>
                <a:lnTo>
                  <a:pt x="162141" y="44904"/>
                </a:lnTo>
                <a:lnTo>
                  <a:pt x="172725" y="83631"/>
                </a:lnTo>
                <a:lnTo>
                  <a:pt x="171544" y="98626"/>
                </a:lnTo>
                <a:lnTo>
                  <a:pt x="155260" y="137556"/>
                </a:lnTo>
                <a:lnTo>
                  <a:pt x="123901" y="163677"/>
                </a:lnTo>
                <a:lnTo>
                  <a:pt x="97181" y="171612"/>
                </a:lnTo>
                <a:lnTo>
                  <a:pt x="80676" y="170718"/>
                </a:lnTo>
                <a:lnTo>
                  <a:pt x="38970" y="156290"/>
                </a:lnTo>
                <a:lnTo>
                  <a:pt x="11167" y="127771"/>
                </a:lnTo>
                <a:lnTo>
                  <a:pt x="81" y="89688"/>
                </a:lnTo>
                <a:lnTo>
                  <a:pt x="0" y="85905"/>
                </a:lnTo>
                <a:close/>
              </a:path>
            </a:pathLst>
          </a:custGeom>
          <a:ln w="19050">
            <a:solidFill>
              <a:srgbClr val="1155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8">
            <a:extLst>
              <a:ext uri="{FF2B5EF4-FFF2-40B4-BE49-F238E27FC236}">
                <a16:creationId xmlns:a16="http://schemas.microsoft.com/office/drawing/2014/main" id="{D3F375D9-FBA5-40F3-9788-F8E0BD7744CF}"/>
              </a:ext>
            </a:extLst>
          </p:cNvPr>
          <p:cNvSpPr/>
          <p:nvPr/>
        </p:nvSpPr>
        <p:spPr>
          <a:xfrm>
            <a:off x="4147667" y="3825588"/>
            <a:ext cx="172720" cy="172085"/>
          </a:xfrm>
          <a:custGeom>
            <a:avLst/>
            <a:gdLst/>
            <a:ahLst/>
            <a:cxnLst/>
            <a:rect l="l" t="t" r="r" b="b"/>
            <a:pathLst>
              <a:path w="172720" h="172085">
                <a:moveTo>
                  <a:pt x="77211" y="0"/>
                </a:moveTo>
                <a:lnTo>
                  <a:pt x="37868" y="14370"/>
                </a:lnTo>
                <a:lnTo>
                  <a:pt x="10305" y="44804"/>
                </a:lnTo>
                <a:lnTo>
                  <a:pt x="109" y="83631"/>
                </a:lnTo>
                <a:lnTo>
                  <a:pt x="0" y="89688"/>
                </a:lnTo>
                <a:lnTo>
                  <a:pt x="1664" y="103166"/>
                </a:lnTo>
                <a:lnTo>
                  <a:pt x="18635" y="138564"/>
                </a:lnTo>
                <a:lnTo>
                  <a:pt x="51385" y="162889"/>
                </a:lnTo>
                <a:lnTo>
                  <a:pt x="97099" y="171613"/>
                </a:lnTo>
                <a:lnTo>
                  <a:pt x="110912" y="168711"/>
                </a:lnTo>
                <a:lnTo>
                  <a:pt x="146144" y="147923"/>
                </a:lnTo>
                <a:lnTo>
                  <a:pt x="168029" y="112731"/>
                </a:lnTo>
                <a:lnTo>
                  <a:pt x="172643" y="83631"/>
                </a:lnTo>
                <a:lnTo>
                  <a:pt x="171186" y="69940"/>
                </a:lnTo>
                <a:lnTo>
                  <a:pt x="154624" y="33905"/>
                </a:lnTo>
                <a:lnTo>
                  <a:pt x="122241" y="9042"/>
                </a:lnTo>
                <a:lnTo>
                  <a:pt x="77211" y="0"/>
                </a:lnTo>
                <a:close/>
              </a:path>
            </a:pathLst>
          </a:custGeom>
          <a:solidFill>
            <a:srgbClr val="B6D7A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39">
            <a:extLst>
              <a:ext uri="{FF2B5EF4-FFF2-40B4-BE49-F238E27FC236}">
                <a16:creationId xmlns:a16="http://schemas.microsoft.com/office/drawing/2014/main" id="{9A3BD980-16E4-4C3D-B0C6-E4D71A022E9C}"/>
              </a:ext>
            </a:extLst>
          </p:cNvPr>
          <p:cNvSpPr/>
          <p:nvPr/>
        </p:nvSpPr>
        <p:spPr>
          <a:xfrm>
            <a:off x="4147586" y="3825588"/>
            <a:ext cx="172720" cy="172085"/>
          </a:xfrm>
          <a:custGeom>
            <a:avLst/>
            <a:gdLst/>
            <a:ahLst/>
            <a:cxnLst/>
            <a:rect l="l" t="t" r="r" b="b"/>
            <a:pathLst>
              <a:path w="172720" h="172085">
                <a:moveTo>
                  <a:pt x="0" y="85905"/>
                </a:moveTo>
                <a:lnTo>
                  <a:pt x="10386" y="44803"/>
                </a:lnTo>
                <a:lnTo>
                  <a:pt x="37949" y="14370"/>
                </a:lnTo>
                <a:lnTo>
                  <a:pt x="77293" y="0"/>
                </a:lnTo>
                <a:lnTo>
                  <a:pt x="93512" y="969"/>
                </a:lnTo>
                <a:lnTo>
                  <a:pt x="134679" y="15801"/>
                </a:lnTo>
                <a:lnTo>
                  <a:pt x="162141" y="44904"/>
                </a:lnTo>
                <a:lnTo>
                  <a:pt x="172725" y="83631"/>
                </a:lnTo>
                <a:lnTo>
                  <a:pt x="171544" y="98626"/>
                </a:lnTo>
                <a:lnTo>
                  <a:pt x="155260" y="137556"/>
                </a:lnTo>
                <a:lnTo>
                  <a:pt x="123901" y="163677"/>
                </a:lnTo>
                <a:lnTo>
                  <a:pt x="97181" y="171612"/>
                </a:lnTo>
                <a:lnTo>
                  <a:pt x="80676" y="170718"/>
                </a:lnTo>
                <a:lnTo>
                  <a:pt x="38970" y="156290"/>
                </a:lnTo>
                <a:lnTo>
                  <a:pt x="11167" y="127771"/>
                </a:lnTo>
                <a:lnTo>
                  <a:pt x="81" y="89688"/>
                </a:lnTo>
                <a:lnTo>
                  <a:pt x="0" y="85905"/>
                </a:lnTo>
                <a:close/>
              </a:path>
            </a:pathLst>
          </a:custGeom>
          <a:ln w="19050">
            <a:solidFill>
              <a:srgbClr val="3876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0">
            <a:extLst>
              <a:ext uri="{FF2B5EF4-FFF2-40B4-BE49-F238E27FC236}">
                <a16:creationId xmlns:a16="http://schemas.microsoft.com/office/drawing/2014/main" id="{6487431A-F7D4-4606-B9F9-AA7D503383FB}"/>
              </a:ext>
            </a:extLst>
          </p:cNvPr>
          <p:cNvSpPr/>
          <p:nvPr/>
        </p:nvSpPr>
        <p:spPr>
          <a:xfrm>
            <a:off x="5503980" y="3825588"/>
            <a:ext cx="172720" cy="172085"/>
          </a:xfrm>
          <a:custGeom>
            <a:avLst/>
            <a:gdLst/>
            <a:ahLst/>
            <a:cxnLst/>
            <a:rect l="l" t="t" r="r" b="b"/>
            <a:pathLst>
              <a:path w="172720" h="172085">
                <a:moveTo>
                  <a:pt x="77211" y="0"/>
                </a:moveTo>
                <a:lnTo>
                  <a:pt x="37868" y="14370"/>
                </a:lnTo>
                <a:lnTo>
                  <a:pt x="10305" y="44804"/>
                </a:lnTo>
                <a:lnTo>
                  <a:pt x="109" y="83631"/>
                </a:lnTo>
                <a:lnTo>
                  <a:pt x="0" y="89688"/>
                </a:lnTo>
                <a:lnTo>
                  <a:pt x="1664" y="103166"/>
                </a:lnTo>
                <a:lnTo>
                  <a:pt x="18635" y="138564"/>
                </a:lnTo>
                <a:lnTo>
                  <a:pt x="51385" y="162889"/>
                </a:lnTo>
                <a:lnTo>
                  <a:pt x="97099" y="171613"/>
                </a:lnTo>
                <a:lnTo>
                  <a:pt x="110912" y="168711"/>
                </a:lnTo>
                <a:lnTo>
                  <a:pt x="146144" y="147923"/>
                </a:lnTo>
                <a:lnTo>
                  <a:pt x="168029" y="112731"/>
                </a:lnTo>
                <a:lnTo>
                  <a:pt x="172643" y="83631"/>
                </a:lnTo>
                <a:lnTo>
                  <a:pt x="171186" y="69940"/>
                </a:lnTo>
                <a:lnTo>
                  <a:pt x="154624" y="33905"/>
                </a:lnTo>
                <a:lnTo>
                  <a:pt x="122241" y="9042"/>
                </a:lnTo>
                <a:lnTo>
                  <a:pt x="77211" y="0"/>
                </a:lnTo>
                <a:close/>
              </a:path>
            </a:pathLst>
          </a:custGeom>
          <a:solidFill>
            <a:srgbClr val="B6D7A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1">
            <a:extLst>
              <a:ext uri="{FF2B5EF4-FFF2-40B4-BE49-F238E27FC236}">
                <a16:creationId xmlns:a16="http://schemas.microsoft.com/office/drawing/2014/main" id="{9A04A613-1D98-4EBB-B243-149645EBD4D5}"/>
              </a:ext>
            </a:extLst>
          </p:cNvPr>
          <p:cNvSpPr/>
          <p:nvPr/>
        </p:nvSpPr>
        <p:spPr>
          <a:xfrm>
            <a:off x="5503899" y="3825588"/>
            <a:ext cx="172720" cy="172085"/>
          </a:xfrm>
          <a:custGeom>
            <a:avLst/>
            <a:gdLst/>
            <a:ahLst/>
            <a:cxnLst/>
            <a:rect l="l" t="t" r="r" b="b"/>
            <a:pathLst>
              <a:path w="172720" h="172085">
                <a:moveTo>
                  <a:pt x="0" y="85905"/>
                </a:moveTo>
                <a:lnTo>
                  <a:pt x="10386" y="44803"/>
                </a:lnTo>
                <a:lnTo>
                  <a:pt x="37949" y="14370"/>
                </a:lnTo>
                <a:lnTo>
                  <a:pt x="77293" y="0"/>
                </a:lnTo>
                <a:lnTo>
                  <a:pt x="93512" y="969"/>
                </a:lnTo>
                <a:lnTo>
                  <a:pt x="134679" y="15801"/>
                </a:lnTo>
                <a:lnTo>
                  <a:pt x="162141" y="44904"/>
                </a:lnTo>
                <a:lnTo>
                  <a:pt x="172725" y="83631"/>
                </a:lnTo>
                <a:lnTo>
                  <a:pt x="171544" y="98626"/>
                </a:lnTo>
                <a:lnTo>
                  <a:pt x="155260" y="137556"/>
                </a:lnTo>
                <a:lnTo>
                  <a:pt x="123901" y="163677"/>
                </a:lnTo>
                <a:lnTo>
                  <a:pt x="97181" y="171612"/>
                </a:lnTo>
                <a:lnTo>
                  <a:pt x="80676" y="170718"/>
                </a:lnTo>
                <a:lnTo>
                  <a:pt x="38970" y="156290"/>
                </a:lnTo>
                <a:lnTo>
                  <a:pt x="11167" y="127771"/>
                </a:lnTo>
                <a:lnTo>
                  <a:pt x="81" y="89688"/>
                </a:lnTo>
                <a:lnTo>
                  <a:pt x="0" y="85905"/>
                </a:lnTo>
                <a:close/>
              </a:path>
            </a:pathLst>
          </a:custGeom>
          <a:ln w="19050">
            <a:solidFill>
              <a:srgbClr val="3876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2">
            <a:extLst>
              <a:ext uri="{FF2B5EF4-FFF2-40B4-BE49-F238E27FC236}">
                <a16:creationId xmlns:a16="http://schemas.microsoft.com/office/drawing/2014/main" id="{87D11C41-2037-4606-B09A-AAC399BEFCDD}"/>
              </a:ext>
            </a:extLst>
          </p:cNvPr>
          <p:cNvSpPr/>
          <p:nvPr/>
        </p:nvSpPr>
        <p:spPr>
          <a:xfrm>
            <a:off x="6195000" y="3825588"/>
            <a:ext cx="172720" cy="172085"/>
          </a:xfrm>
          <a:custGeom>
            <a:avLst/>
            <a:gdLst/>
            <a:ahLst/>
            <a:cxnLst/>
            <a:rect l="l" t="t" r="r" b="b"/>
            <a:pathLst>
              <a:path w="172720" h="172085">
                <a:moveTo>
                  <a:pt x="77211" y="0"/>
                </a:moveTo>
                <a:lnTo>
                  <a:pt x="37868" y="14370"/>
                </a:lnTo>
                <a:lnTo>
                  <a:pt x="10305" y="44804"/>
                </a:lnTo>
                <a:lnTo>
                  <a:pt x="109" y="83630"/>
                </a:lnTo>
                <a:lnTo>
                  <a:pt x="0" y="89690"/>
                </a:lnTo>
                <a:lnTo>
                  <a:pt x="1664" y="103167"/>
                </a:lnTo>
                <a:lnTo>
                  <a:pt x="18635" y="138564"/>
                </a:lnTo>
                <a:lnTo>
                  <a:pt x="51386" y="162889"/>
                </a:lnTo>
                <a:lnTo>
                  <a:pt x="97101" y="171613"/>
                </a:lnTo>
                <a:lnTo>
                  <a:pt x="110914" y="168711"/>
                </a:lnTo>
                <a:lnTo>
                  <a:pt x="146145" y="147922"/>
                </a:lnTo>
                <a:lnTo>
                  <a:pt x="168031" y="112730"/>
                </a:lnTo>
                <a:lnTo>
                  <a:pt x="172644" y="83630"/>
                </a:lnTo>
                <a:lnTo>
                  <a:pt x="171187" y="69939"/>
                </a:lnTo>
                <a:lnTo>
                  <a:pt x="154624" y="33904"/>
                </a:lnTo>
                <a:lnTo>
                  <a:pt x="122241" y="9041"/>
                </a:lnTo>
                <a:lnTo>
                  <a:pt x="77211" y="0"/>
                </a:lnTo>
                <a:close/>
              </a:path>
            </a:pathLst>
          </a:custGeom>
          <a:solidFill>
            <a:srgbClr val="B6D7A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3">
            <a:extLst>
              <a:ext uri="{FF2B5EF4-FFF2-40B4-BE49-F238E27FC236}">
                <a16:creationId xmlns:a16="http://schemas.microsoft.com/office/drawing/2014/main" id="{035162E0-0B94-4F78-BA56-ABCD27F2AA5A}"/>
              </a:ext>
            </a:extLst>
          </p:cNvPr>
          <p:cNvSpPr/>
          <p:nvPr/>
        </p:nvSpPr>
        <p:spPr>
          <a:xfrm>
            <a:off x="6194919" y="3825588"/>
            <a:ext cx="172720" cy="172085"/>
          </a:xfrm>
          <a:custGeom>
            <a:avLst/>
            <a:gdLst/>
            <a:ahLst/>
            <a:cxnLst/>
            <a:rect l="l" t="t" r="r" b="b"/>
            <a:pathLst>
              <a:path w="172720" h="172085">
                <a:moveTo>
                  <a:pt x="0" y="85905"/>
                </a:moveTo>
                <a:lnTo>
                  <a:pt x="10386" y="44803"/>
                </a:lnTo>
                <a:lnTo>
                  <a:pt x="37949" y="14370"/>
                </a:lnTo>
                <a:lnTo>
                  <a:pt x="77293" y="0"/>
                </a:lnTo>
                <a:lnTo>
                  <a:pt x="93512" y="969"/>
                </a:lnTo>
                <a:lnTo>
                  <a:pt x="134679" y="15801"/>
                </a:lnTo>
                <a:lnTo>
                  <a:pt x="162141" y="44904"/>
                </a:lnTo>
                <a:lnTo>
                  <a:pt x="172725" y="83631"/>
                </a:lnTo>
                <a:lnTo>
                  <a:pt x="171544" y="98626"/>
                </a:lnTo>
                <a:lnTo>
                  <a:pt x="155260" y="137556"/>
                </a:lnTo>
                <a:lnTo>
                  <a:pt x="123901" y="163677"/>
                </a:lnTo>
                <a:lnTo>
                  <a:pt x="97181" y="171612"/>
                </a:lnTo>
                <a:lnTo>
                  <a:pt x="80676" y="170718"/>
                </a:lnTo>
                <a:lnTo>
                  <a:pt x="38970" y="156290"/>
                </a:lnTo>
                <a:lnTo>
                  <a:pt x="11167" y="127771"/>
                </a:lnTo>
                <a:lnTo>
                  <a:pt x="81" y="89688"/>
                </a:lnTo>
                <a:lnTo>
                  <a:pt x="0" y="85905"/>
                </a:lnTo>
                <a:close/>
              </a:path>
            </a:pathLst>
          </a:custGeom>
          <a:ln w="19050">
            <a:solidFill>
              <a:srgbClr val="3876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4">
            <a:extLst>
              <a:ext uri="{FF2B5EF4-FFF2-40B4-BE49-F238E27FC236}">
                <a16:creationId xmlns:a16="http://schemas.microsoft.com/office/drawing/2014/main" id="{BFC49D36-A658-4C68-8F86-8171FDF465A9}"/>
              </a:ext>
            </a:extLst>
          </p:cNvPr>
          <p:cNvSpPr/>
          <p:nvPr/>
        </p:nvSpPr>
        <p:spPr>
          <a:xfrm>
            <a:off x="4812977" y="3825588"/>
            <a:ext cx="172720" cy="172085"/>
          </a:xfrm>
          <a:custGeom>
            <a:avLst/>
            <a:gdLst/>
            <a:ahLst/>
            <a:cxnLst/>
            <a:rect l="l" t="t" r="r" b="b"/>
            <a:pathLst>
              <a:path w="172720" h="172085">
                <a:moveTo>
                  <a:pt x="77211" y="0"/>
                </a:moveTo>
                <a:lnTo>
                  <a:pt x="37868" y="14370"/>
                </a:lnTo>
                <a:lnTo>
                  <a:pt x="10305" y="44804"/>
                </a:lnTo>
                <a:lnTo>
                  <a:pt x="109" y="83631"/>
                </a:lnTo>
                <a:lnTo>
                  <a:pt x="0" y="89688"/>
                </a:lnTo>
                <a:lnTo>
                  <a:pt x="1664" y="103166"/>
                </a:lnTo>
                <a:lnTo>
                  <a:pt x="18635" y="138564"/>
                </a:lnTo>
                <a:lnTo>
                  <a:pt x="51385" y="162889"/>
                </a:lnTo>
                <a:lnTo>
                  <a:pt x="97099" y="171613"/>
                </a:lnTo>
                <a:lnTo>
                  <a:pt x="110912" y="168711"/>
                </a:lnTo>
                <a:lnTo>
                  <a:pt x="146144" y="147923"/>
                </a:lnTo>
                <a:lnTo>
                  <a:pt x="168029" y="112731"/>
                </a:lnTo>
                <a:lnTo>
                  <a:pt x="172643" y="83631"/>
                </a:lnTo>
                <a:lnTo>
                  <a:pt x="171186" y="69940"/>
                </a:lnTo>
                <a:lnTo>
                  <a:pt x="154624" y="33905"/>
                </a:lnTo>
                <a:lnTo>
                  <a:pt x="122241" y="9042"/>
                </a:lnTo>
                <a:lnTo>
                  <a:pt x="77211" y="0"/>
                </a:lnTo>
                <a:close/>
              </a:path>
            </a:pathLst>
          </a:custGeom>
          <a:solidFill>
            <a:srgbClr val="A4C2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5">
            <a:extLst>
              <a:ext uri="{FF2B5EF4-FFF2-40B4-BE49-F238E27FC236}">
                <a16:creationId xmlns:a16="http://schemas.microsoft.com/office/drawing/2014/main" id="{723E197E-9BCB-426A-B24D-A63BB49ECC79}"/>
              </a:ext>
            </a:extLst>
          </p:cNvPr>
          <p:cNvSpPr/>
          <p:nvPr/>
        </p:nvSpPr>
        <p:spPr>
          <a:xfrm>
            <a:off x="4812896" y="3825588"/>
            <a:ext cx="172720" cy="172085"/>
          </a:xfrm>
          <a:custGeom>
            <a:avLst/>
            <a:gdLst/>
            <a:ahLst/>
            <a:cxnLst/>
            <a:rect l="l" t="t" r="r" b="b"/>
            <a:pathLst>
              <a:path w="172720" h="172085">
                <a:moveTo>
                  <a:pt x="0" y="85905"/>
                </a:moveTo>
                <a:lnTo>
                  <a:pt x="10386" y="44803"/>
                </a:lnTo>
                <a:lnTo>
                  <a:pt x="37949" y="14370"/>
                </a:lnTo>
                <a:lnTo>
                  <a:pt x="77293" y="0"/>
                </a:lnTo>
                <a:lnTo>
                  <a:pt x="93512" y="969"/>
                </a:lnTo>
                <a:lnTo>
                  <a:pt x="134679" y="15801"/>
                </a:lnTo>
                <a:lnTo>
                  <a:pt x="162141" y="44904"/>
                </a:lnTo>
                <a:lnTo>
                  <a:pt x="172725" y="83631"/>
                </a:lnTo>
                <a:lnTo>
                  <a:pt x="171544" y="98626"/>
                </a:lnTo>
                <a:lnTo>
                  <a:pt x="155260" y="137556"/>
                </a:lnTo>
                <a:lnTo>
                  <a:pt x="123901" y="163677"/>
                </a:lnTo>
                <a:lnTo>
                  <a:pt x="97181" y="171612"/>
                </a:lnTo>
                <a:lnTo>
                  <a:pt x="80676" y="170718"/>
                </a:lnTo>
                <a:lnTo>
                  <a:pt x="38970" y="156290"/>
                </a:lnTo>
                <a:lnTo>
                  <a:pt x="11167" y="127771"/>
                </a:lnTo>
                <a:lnTo>
                  <a:pt x="81" y="89688"/>
                </a:lnTo>
                <a:lnTo>
                  <a:pt x="0" y="85905"/>
                </a:lnTo>
                <a:close/>
              </a:path>
            </a:pathLst>
          </a:custGeom>
          <a:ln w="19050">
            <a:solidFill>
              <a:srgbClr val="1155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6">
            <a:extLst>
              <a:ext uri="{FF2B5EF4-FFF2-40B4-BE49-F238E27FC236}">
                <a16:creationId xmlns:a16="http://schemas.microsoft.com/office/drawing/2014/main" id="{59E5776B-0FCE-4110-8B8C-592136B74924}"/>
              </a:ext>
            </a:extLst>
          </p:cNvPr>
          <p:cNvSpPr/>
          <p:nvPr/>
        </p:nvSpPr>
        <p:spPr>
          <a:xfrm>
            <a:off x="7998415" y="3614352"/>
            <a:ext cx="2696845" cy="2575560"/>
          </a:xfrm>
          <a:custGeom>
            <a:avLst/>
            <a:gdLst/>
            <a:ahLst/>
            <a:cxnLst/>
            <a:rect l="l" t="t" r="r" b="b"/>
            <a:pathLst>
              <a:path w="2696845" h="2575560">
                <a:moveTo>
                  <a:pt x="0" y="0"/>
                </a:moveTo>
                <a:lnTo>
                  <a:pt x="2696517" y="0"/>
                </a:lnTo>
                <a:lnTo>
                  <a:pt x="2696517" y="2574948"/>
                </a:lnTo>
                <a:lnTo>
                  <a:pt x="0" y="2574948"/>
                </a:lnTo>
                <a:lnTo>
                  <a:pt x="0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7">
            <a:extLst>
              <a:ext uri="{FF2B5EF4-FFF2-40B4-BE49-F238E27FC236}">
                <a16:creationId xmlns:a16="http://schemas.microsoft.com/office/drawing/2014/main" id="{283C768C-F7F4-4C84-8CE8-59AE36B5686B}"/>
              </a:ext>
            </a:extLst>
          </p:cNvPr>
          <p:cNvSpPr/>
          <p:nvPr/>
        </p:nvSpPr>
        <p:spPr>
          <a:xfrm>
            <a:off x="10694933" y="2638625"/>
            <a:ext cx="975994" cy="3550920"/>
          </a:xfrm>
          <a:custGeom>
            <a:avLst/>
            <a:gdLst/>
            <a:ahLst/>
            <a:cxnLst/>
            <a:rect l="l" t="t" r="r" b="b"/>
            <a:pathLst>
              <a:path w="975995" h="3550920">
                <a:moveTo>
                  <a:pt x="975725" y="0"/>
                </a:moveTo>
                <a:lnTo>
                  <a:pt x="0" y="975727"/>
                </a:lnTo>
                <a:lnTo>
                  <a:pt x="0" y="3550675"/>
                </a:lnTo>
                <a:lnTo>
                  <a:pt x="975725" y="2574947"/>
                </a:lnTo>
                <a:lnTo>
                  <a:pt x="975725" y="0"/>
                </a:lnTo>
                <a:close/>
              </a:path>
            </a:pathLst>
          </a:custGeom>
          <a:solidFill>
            <a:srgbClr val="BAB9B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8">
            <a:extLst>
              <a:ext uri="{FF2B5EF4-FFF2-40B4-BE49-F238E27FC236}">
                <a16:creationId xmlns:a16="http://schemas.microsoft.com/office/drawing/2014/main" id="{E80155D0-158F-475C-ABC4-640DAE428809}"/>
              </a:ext>
            </a:extLst>
          </p:cNvPr>
          <p:cNvSpPr/>
          <p:nvPr/>
        </p:nvSpPr>
        <p:spPr>
          <a:xfrm>
            <a:off x="7998415" y="2638625"/>
            <a:ext cx="3672840" cy="975994"/>
          </a:xfrm>
          <a:custGeom>
            <a:avLst/>
            <a:gdLst/>
            <a:ahLst/>
            <a:cxnLst/>
            <a:rect l="l" t="t" r="r" b="b"/>
            <a:pathLst>
              <a:path w="3672840" h="975995">
                <a:moveTo>
                  <a:pt x="3672243" y="0"/>
                </a:moveTo>
                <a:lnTo>
                  <a:pt x="975727" y="0"/>
                </a:lnTo>
                <a:lnTo>
                  <a:pt x="0" y="975727"/>
                </a:lnTo>
                <a:lnTo>
                  <a:pt x="2696517" y="975727"/>
                </a:lnTo>
                <a:lnTo>
                  <a:pt x="3672243" y="0"/>
                </a:lnTo>
                <a:close/>
              </a:path>
            </a:pathLst>
          </a:custGeom>
          <a:solidFill>
            <a:srgbClr val="EC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49">
            <a:extLst>
              <a:ext uri="{FF2B5EF4-FFF2-40B4-BE49-F238E27FC236}">
                <a16:creationId xmlns:a16="http://schemas.microsoft.com/office/drawing/2014/main" id="{EC2A9C58-C809-4366-9BAB-88B5E214A278}"/>
              </a:ext>
            </a:extLst>
          </p:cNvPr>
          <p:cNvSpPr/>
          <p:nvPr/>
        </p:nvSpPr>
        <p:spPr>
          <a:xfrm>
            <a:off x="7998415" y="2638625"/>
            <a:ext cx="3672840" cy="3550920"/>
          </a:xfrm>
          <a:custGeom>
            <a:avLst/>
            <a:gdLst/>
            <a:ahLst/>
            <a:cxnLst/>
            <a:rect l="l" t="t" r="r" b="b"/>
            <a:pathLst>
              <a:path w="3672840" h="3550920">
                <a:moveTo>
                  <a:pt x="0" y="975726"/>
                </a:moveTo>
                <a:lnTo>
                  <a:pt x="975726" y="0"/>
                </a:lnTo>
                <a:lnTo>
                  <a:pt x="3672243" y="0"/>
                </a:lnTo>
                <a:lnTo>
                  <a:pt x="3672243" y="2574948"/>
                </a:lnTo>
                <a:lnTo>
                  <a:pt x="2696516" y="3550675"/>
                </a:lnTo>
                <a:lnTo>
                  <a:pt x="0" y="3550675"/>
                </a:lnTo>
                <a:lnTo>
                  <a:pt x="0" y="975726"/>
                </a:lnTo>
                <a:close/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0">
            <a:extLst>
              <a:ext uri="{FF2B5EF4-FFF2-40B4-BE49-F238E27FC236}">
                <a16:creationId xmlns:a16="http://schemas.microsoft.com/office/drawing/2014/main" id="{78C8792D-7EF3-4A15-BCB3-937489389897}"/>
              </a:ext>
            </a:extLst>
          </p:cNvPr>
          <p:cNvSpPr/>
          <p:nvPr/>
        </p:nvSpPr>
        <p:spPr>
          <a:xfrm>
            <a:off x="7998415" y="2638625"/>
            <a:ext cx="3672840" cy="975994"/>
          </a:xfrm>
          <a:custGeom>
            <a:avLst/>
            <a:gdLst/>
            <a:ahLst/>
            <a:cxnLst/>
            <a:rect l="l" t="t" r="r" b="b"/>
            <a:pathLst>
              <a:path w="3672840" h="975995">
                <a:moveTo>
                  <a:pt x="0" y="975726"/>
                </a:moveTo>
                <a:lnTo>
                  <a:pt x="2696516" y="975726"/>
                </a:lnTo>
                <a:lnTo>
                  <a:pt x="3672243" y="0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1">
            <a:extLst>
              <a:ext uri="{FF2B5EF4-FFF2-40B4-BE49-F238E27FC236}">
                <a16:creationId xmlns:a16="http://schemas.microsoft.com/office/drawing/2014/main" id="{0E2AB83C-D4F4-4C50-B809-70DBFFA3E1B0}"/>
              </a:ext>
            </a:extLst>
          </p:cNvPr>
          <p:cNvSpPr/>
          <p:nvPr/>
        </p:nvSpPr>
        <p:spPr>
          <a:xfrm>
            <a:off x="10694931" y="3614352"/>
            <a:ext cx="0" cy="2575560"/>
          </a:xfrm>
          <a:custGeom>
            <a:avLst/>
            <a:gdLst/>
            <a:ahLst/>
            <a:cxnLst/>
            <a:rect l="l" t="t" r="r" b="b"/>
            <a:pathLst>
              <a:path h="2575560">
                <a:moveTo>
                  <a:pt x="0" y="0"/>
                </a:moveTo>
                <a:lnTo>
                  <a:pt x="0" y="2574948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2">
            <a:extLst>
              <a:ext uri="{FF2B5EF4-FFF2-40B4-BE49-F238E27FC236}">
                <a16:creationId xmlns:a16="http://schemas.microsoft.com/office/drawing/2014/main" id="{2BB94EC2-F756-47F8-BA1D-DA97A80BD78C}"/>
              </a:ext>
            </a:extLst>
          </p:cNvPr>
          <p:cNvSpPr/>
          <p:nvPr/>
        </p:nvSpPr>
        <p:spPr>
          <a:xfrm>
            <a:off x="8129563" y="5685089"/>
            <a:ext cx="172720" cy="172085"/>
          </a:xfrm>
          <a:custGeom>
            <a:avLst/>
            <a:gdLst/>
            <a:ahLst/>
            <a:cxnLst/>
            <a:rect l="l" t="t" r="r" b="b"/>
            <a:pathLst>
              <a:path w="172720" h="172085">
                <a:moveTo>
                  <a:pt x="77211" y="0"/>
                </a:moveTo>
                <a:lnTo>
                  <a:pt x="37868" y="14370"/>
                </a:lnTo>
                <a:lnTo>
                  <a:pt x="10305" y="44803"/>
                </a:lnTo>
                <a:lnTo>
                  <a:pt x="109" y="83630"/>
                </a:lnTo>
                <a:lnTo>
                  <a:pt x="0" y="89689"/>
                </a:lnTo>
                <a:lnTo>
                  <a:pt x="1664" y="103166"/>
                </a:lnTo>
                <a:lnTo>
                  <a:pt x="18635" y="138564"/>
                </a:lnTo>
                <a:lnTo>
                  <a:pt x="51385" y="162889"/>
                </a:lnTo>
                <a:lnTo>
                  <a:pt x="97101" y="171612"/>
                </a:lnTo>
                <a:lnTo>
                  <a:pt x="110913" y="168711"/>
                </a:lnTo>
                <a:lnTo>
                  <a:pt x="146145" y="147922"/>
                </a:lnTo>
                <a:lnTo>
                  <a:pt x="168031" y="112730"/>
                </a:lnTo>
                <a:lnTo>
                  <a:pt x="172644" y="83630"/>
                </a:lnTo>
                <a:lnTo>
                  <a:pt x="171187" y="69939"/>
                </a:lnTo>
                <a:lnTo>
                  <a:pt x="154624" y="33904"/>
                </a:lnTo>
                <a:lnTo>
                  <a:pt x="122241" y="9041"/>
                </a:lnTo>
                <a:lnTo>
                  <a:pt x="77211" y="0"/>
                </a:lnTo>
                <a:close/>
              </a:path>
            </a:pathLst>
          </a:custGeom>
          <a:solidFill>
            <a:srgbClr val="B6D7A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3">
            <a:extLst>
              <a:ext uri="{FF2B5EF4-FFF2-40B4-BE49-F238E27FC236}">
                <a16:creationId xmlns:a16="http://schemas.microsoft.com/office/drawing/2014/main" id="{4217BB98-7D49-409C-B670-4179031182CD}"/>
              </a:ext>
            </a:extLst>
          </p:cNvPr>
          <p:cNvSpPr/>
          <p:nvPr/>
        </p:nvSpPr>
        <p:spPr>
          <a:xfrm>
            <a:off x="8129482" y="5685089"/>
            <a:ext cx="172720" cy="172085"/>
          </a:xfrm>
          <a:custGeom>
            <a:avLst/>
            <a:gdLst/>
            <a:ahLst/>
            <a:cxnLst/>
            <a:rect l="l" t="t" r="r" b="b"/>
            <a:pathLst>
              <a:path w="172720" h="172085">
                <a:moveTo>
                  <a:pt x="0" y="85905"/>
                </a:moveTo>
                <a:lnTo>
                  <a:pt x="10386" y="44803"/>
                </a:lnTo>
                <a:lnTo>
                  <a:pt x="37949" y="14370"/>
                </a:lnTo>
                <a:lnTo>
                  <a:pt x="77293" y="0"/>
                </a:lnTo>
                <a:lnTo>
                  <a:pt x="93512" y="969"/>
                </a:lnTo>
                <a:lnTo>
                  <a:pt x="134679" y="15801"/>
                </a:lnTo>
                <a:lnTo>
                  <a:pt x="162141" y="44904"/>
                </a:lnTo>
                <a:lnTo>
                  <a:pt x="172725" y="83631"/>
                </a:lnTo>
                <a:lnTo>
                  <a:pt x="171544" y="98626"/>
                </a:lnTo>
                <a:lnTo>
                  <a:pt x="155260" y="137556"/>
                </a:lnTo>
                <a:lnTo>
                  <a:pt x="123901" y="163677"/>
                </a:lnTo>
                <a:lnTo>
                  <a:pt x="97181" y="171612"/>
                </a:lnTo>
                <a:lnTo>
                  <a:pt x="80676" y="170718"/>
                </a:lnTo>
                <a:lnTo>
                  <a:pt x="38970" y="156290"/>
                </a:lnTo>
                <a:lnTo>
                  <a:pt x="11167" y="127771"/>
                </a:lnTo>
                <a:lnTo>
                  <a:pt x="81" y="89688"/>
                </a:lnTo>
                <a:lnTo>
                  <a:pt x="0" y="85905"/>
                </a:lnTo>
                <a:close/>
              </a:path>
            </a:pathLst>
          </a:custGeom>
          <a:ln w="19050">
            <a:solidFill>
              <a:srgbClr val="3876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4">
            <a:extLst>
              <a:ext uri="{FF2B5EF4-FFF2-40B4-BE49-F238E27FC236}">
                <a16:creationId xmlns:a16="http://schemas.microsoft.com/office/drawing/2014/main" id="{22D8C56F-029E-434D-B687-2380AE5777DA}"/>
              </a:ext>
            </a:extLst>
          </p:cNvPr>
          <p:cNvSpPr/>
          <p:nvPr/>
        </p:nvSpPr>
        <p:spPr>
          <a:xfrm>
            <a:off x="9485894" y="5685089"/>
            <a:ext cx="172720" cy="172085"/>
          </a:xfrm>
          <a:custGeom>
            <a:avLst/>
            <a:gdLst/>
            <a:ahLst/>
            <a:cxnLst/>
            <a:rect l="l" t="t" r="r" b="b"/>
            <a:pathLst>
              <a:path w="172720" h="172085">
                <a:moveTo>
                  <a:pt x="77211" y="0"/>
                </a:moveTo>
                <a:lnTo>
                  <a:pt x="37868" y="14370"/>
                </a:lnTo>
                <a:lnTo>
                  <a:pt x="10305" y="44803"/>
                </a:lnTo>
                <a:lnTo>
                  <a:pt x="109" y="83631"/>
                </a:lnTo>
                <a:lnTo>
                  <a:pt x="0" y="89687"/>
                </a:lnTo>
                <a:lnTo>
                  <a:pt x="1663" y="103165"/>
                </a:lnTo>
                <a:lnTo>
                  <a:pt x="18634" y="138563"/>
                </a:lnTo>
                <a:lnTo>
                  <a:pt x="51384" y="162889"/>
                </a:lnTo>
                <a:lnTo>
                  <a:pt x="97099" y="171612"/>
                </a:lnTo>
                <a:lnTo>
                  <a:pt x="110912" y="168711"/>
                </a:lnTo>
                <a:lnTo>
                  <a:pt x="146144" y="147923"/>
                </a:lnTo>
                <a:lnTo>
                  <a:pt x="168029" y="112731"/>
                </a:lnTo>
                <a:lnTo>
                  <a:pt x="172643" y="83631"/>
                </a:lnTo>
                <a:lnTo>
                  <a:pt x="171186" y="69940"/>
                </a:lnTo>
                <a:lnTo>
                  <a:pt x="154624" y="33905"/>
                </a:lnTo>
                <a:lnTo>
                  <a:pt x="122241" y="9042"/>
                </a:lnTo>
                <a:lnTo>
                  <a:pt x="77211" y="0"/>
                </a:lnTo>
                <a:close/>
              </a:path>
            </a:pathLst>
          </a:custGeom>
          <a:solidFill>
            <a:srgbClr val="B6D7A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5">
            <a:extLst>
              <a:ext uri="{FF2B5EF4-FFF2-40B4-BE49-F238E27FC236}">
                <a16:creationId xmlns:a16="http://schemas.microsoft.com/office/drawing/2014/main" id="{8CFBAB8C-5CED-43A1-A8B4-2A47D19D7725}"/>
              </a:ext>
            </a:extLst>
          </p:cNvPr>
          <p:cNvSpPr/>
          <p:nvPr/>
        </p:nvSpPr>
        <p:spPr>
          <a:xfrm>
            <a:off x="9485813" y="5685089"/>
            <a:ext cx="172720" cy="172085"/>
          </a:xfrm>
          <a:custGeom>
            <a:avLst/>
            <a:gdLst/>
            <a:ahLst/>
            <a:cxnLst/>
            <a:rect l="l" t="t" r="r" b="b"/>
            <a:pathLst>
              <a:path w="172720" h="172085">
                <a:moveTo>
                  <a:pt x="0" y="85905"/>
                </a:moveTo>
                <a:lnTo>
                  <a:pt x="10386" y="44803"/>
                </a:lnTo>
                <a:lnTo>
                  <a:pt x="37949" y="14370"/>
                </a:lnTo>
                <a:lnTo>
                  <a:pt x="77293" y="0"/>
                </a:lnTo>
                <a:lnTo>
                  <a:pt x="93512" y="969"/>
                </a:lnTo>
                <a:lnTo>
                  <a:pt x="134679" y="15801"/>
                </a:lnTo>
                <a:lnTo>
                  <a:pt x="162141" y="44904"/>
                </a:lnTo>
                <a:lnTo>
                  <a:pt x="172725" y="83631"/>
                </a:lnTo>
                <a:lnTo>
                  <a:pt x="171544" y="98626"/>
                </a:lnTo>
                <a:lnTo>
                  <a:pt x="155260" y="137556"/>
                </a:lnTo>
                <a:lnTo>
                  <a:pt x="123901" y="163677"/>
                </a:lnTo>
                <a:lnTo>
                  <a:pt x="97181" y="171612"/>
                </a:lnTo>
                <a:lnTo>
                  <a:pt x="80676" y="170718"/>
                </a:lnTo>
                <a:lnTo>
                  <a:pt x="38970" y="156290"/>
                </a:lnTo>
                <a:lnTo>
                  <a:pt x="11167" y="127771"/>
                </a:lnTo>
                <a:lnTo>
                  <a:pt x="81" y="89688"/>
                </a:lnTo>
                <a:lnTo>
                  <a:pt x="0" y="85905"/>
                </a:lnTo>
                <a:close/>
              </a:path>
            </a:pathLst>
          </a:custGeom>
          <a:ln w="19050">
            <a:solidFill>
              <a:srgbClr val="3876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6">
            <a:extLst>
              <a:ext uri="{FF2B5EF4-FFF2-40B4-BE49-F238E27FC236}">
                <a16:creationId xmlns:a16="http://schemas.microsoft.com/office/drawing/2014/main" id="{F03FEF56-F214-4541-9CA4-5AF0858FFF6E}"/>
              </a:ext>
            </a:extLst>
          </p:cNvPr>
          <p:cNvSpPr/>
          <p:nvPr/>
        </p:nvSpPr>
        <p:spPr>
          <a:xfrm>
            <a:off x="10176897" y="5685088"/>
            <a:ext cx="172720" cy="172085"/>
          </a:xfrm>
          <a:custGeom>
            <a:avLst/>
            <a:gdLst/>
            <a:ahLst/>
            <a:cxnLst/>
            <a:rect l="l" t="t" r="r" b="b"/>
            <a:pathLst>
              <a:path w="172720" h="172085">
                <a:moveTo>
                  <a:pt x="77211" y="0"/>
                </a:moveTo>
                <a:lnTo>
                  <a:pt x="37868" y="14369"/>
                </a:lnTo>
                <a:lnTo>
                  <a:pt x="10305" y="44803"/>
                </a:lnTo>
                <a:lnTo>
                  <a:pt x="109" y="83631"/>
                </a:lnTo>
                <a:lnTo>
                  <a:pt x="0" y="89687"/>
                </a:lnTo>
                <a:lnTo>
                  <a:pt x="1663" y="103165"/>
                </a:lnTo>
                <a:lnTo>
                  <a:pt x="18634" y="138563"/>
                </a:lnTo>
                <a:lnTo>
                  <a:pt x="51384" y="162889"/>
                </a:lnTo>
                <a:lnTo>
                  <a:pt x="97099" y="171612"/>
                </a:lnTo>
                <a:lnTo>
                  <a:pt x="110911" y="168711"/>
                </a:lnTo>
                <a:lnTo>
                  <a:pt x="146143" y="147922"/>
                </a:lnTo>
                <a:lnTo>
                  <a:pt x="168029" y="112731"/>
                </a:lnTo>
                <a:lnTo>
                  <a:pt x="172643" y="83631"/>
                </a:lnTo>
                <a:lnTo>
                  <a:pt x="171186" y="69940"/>
                </a:lnTo>
                <a:lnTo>
                  <a:pt x="154624" y="33905"/>
                </a:lnTo>
                <a:lnTo>
                  <a:pt x="122241" y="9042"/>
                </a:lnTo>
                <a:lnTo>
                  <a:pt x="77211" y="0"/>
                </a:lnTo>
                <a:close/>
              </a:path>
            </a:pathLst>
          </a:custGeom>
          <a:solidFill>
            <a:srgbClr val="B6D7A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7">
            <a:extLst>
              <a:ext uri="{FF2B5EF4-FFF2-40B4-BE49-F238E27FC236}">
                <a16:creationId xmlns:a16="http://schemas.microsoft.com/office/drawing/2014/main" id="{FF6E5D0D-73B5-461D-B30C-D15DDE2974E5}"/>
              </a:ext>
            </a:extLst>
          </p:cNvPr>
          <p:cNvSpPr/>
          <p:nvPr/>
        </p:nvSpPr>
        <p:spPr>
          <a:xfrm>
            <a:off x="10176816" y="5685089"/>
            <a:ext cx="172720" cy="172085"/>
          </a:xfrm>
          <a:custGeom>
            <a:avLst/>
            <a:gdLst/>
            <a:ahLst/>
            <a:cxnLst/>
            <a:rect l="l" t="t" r="r" b="b"/>
            <a:pathLst>
              <a:path w="172720" h="172085">
                <a:moveTo>
                  <a:pt x="0" y="85905"/>
                </a:moveTo>
                <a:lnTo>
                  <a:pt x="10386" y="44803"/>
                </a:lnTo>
                <a:lnTo>
                  <a:pt x="37949" y="14370"/>
                </a:lnTo>
                <a:lnTo>
                  <a:pt x="77293" y="0"/>
                </a:lnTo>
                <a:lnTo>
                  <a:pt x="93512" y="969"/>
                </a:lnTo>
                <a:lnTo>
                  <a:pt x="134679" y="15801"/>
                </a:lnTo>
                <a:lnTo>
                  <a:pt x="162141" y="44904"/>
                </a:lnTo>
                <a:lnTo>
                  <a:pt x="172725" y="83631"/>
                </a:lnTo>
                <a:lnTo>
                  <a:pt x="171544" y="98626"/>
                </a:lnTo>
                <a:lnTo>
                  <a:pt x="155260" y="137556"/>
                </a:lnTo>
                <a:lnTo>
                  <a:pt x="123901" y="163677"/>
                </a:lnTo>
                <a:lnTo>
                  <a:pt x="97181" y="171612"/>
                </a:lnTo>
                <a:lnTo>
                  <a:pt x="80676" y="170718"/>
                </a:lnTo>
                <a:lnTo>
                  <a:pt x="38970" y="156290"/>
                </a:lnTo>
                <a:lnTo>
                  <a:pt x="11167" y="127771"/>
                </a:lnTo>
                <a:lnTo>
                  <a:pt x="81" y="89688"/>
                </a:lnTo>
                <a:lnTo>
                  <a:pt x="0" y="85905"/>
                </a:lnTo>
                <a:close/>
              </a:path>
            </a:pathLst>
          </a:custGeom>
          <a:ln w="19050">
            <a:solidFill>
              <a:srgbClr val="3876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8">
            <a:extLst>
              <a:ext uri="{FF2B5EF4-FFF2-40B4-BE49-F238E27FC236}">
                <a16:creationId xmlns:a16="http://schemas.microsoft.com/office/drawing/2014/main" id="{56DE7A91-997F-4423-A960-6BC621852E6A}"/>
              </a:ext>
            </a:extLst>
          </p:cNvPr>
          <p:cNvSpPr/>
          <p:nvPr/>
        </p:nvSpPr>
        <p:spPr>
          <a:xfrm>
            <a:off x="8794874" y="5685089"/>
            <a:ext cx="172720" cy="172085"/>
          </a:xfrm>
          <a:custGeom>
            <a:avLst/>
            <a:gdLst/>
            <a:ahLst/>
            <a:cxnLst/>
            <a:rect l="l" t="t" r="r" b="b"/>
            <a:pathLst>
              <a:path w="172720" h="172085">
                <a:moveTo>
                  <a:pt x="77211" y="0"/>
                </a:moveTo>
                <a:lnTo>
                  <a:pt x="37868" y="14370"/>
                </a:lnTo>
                <a:lnTo>
                  <a:pt x="10305" y="44803"/>
                </a:lnTo>
                <a:lnTo>
                  <a:pt x="109" y="83630"/>
                </a:lnTo>
                <a:lnTo>
                  <a:pt x="0" y="89689"/>
                </a:lnTo>
                <a:lnTo>
                  <a:pt x="1664" y="103166"/>
                </a:lnTo>
                <a:lnTo>
                  <a:pt x="18635" y="138564"/>
                </a:lnTo>
                <a:lnTo>
                  <a:pt x="51385" y="162889"/>
                </a:lnTo>
                <a:lnTo>
                  <a:pt x="97101" y="171612"/>
                </a:lnTo>
                <a:lnTo>
                  <a:pt x="110913" y="168711"/>
                </a:lnTo>
                <a:lnTo>
                  <a:pt x="146145" y="147922"/>
                </a:lnTo>
                <a:lnTo>
                  <a:pt x="168031" y="112730"/>
                </a:lnTo>
                <a:lnTo>
                  <a:pt x="172644" y="83630"/>
                </a:lnTo>
                <a:lnTo>
                  <a:pt x="171187" y="69939"/>
                </a:lnTo>
                <a:lnTo>
                  <a:pt x="154624" y="33904"/>
                </a:lnTo>
                <a:lnTo>
                  <a:pt x="122241" y="9041"/>
                </a:lnTo>
                <a:lnTo>
                  <a:pt x="77211" y="0"/>
                </a:lnTo>
                <a:close/>
              </a:path>
            </a:pathLst>
          </a:custGeom>
          <a:solidFill>
            <a:srgbClr val="A4C2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59">
            <a:extLst>
              <a:ext uri="{FF2B5EF4-FFF2-40B4-BE49-F238E27FC236}">
                <a16:creationId xmlns:a16="http://schemas.microsoft.com/office/drawing/2014/main" id="{5F3AD8DF-45BE-4183-9CC5-59191FAEA9F0}"/>
              </a:ext>
            </a:extLst>
          </p:cNvPr>
          <p:cNvSpPr/>
          <p:nvPr/>
        </p:nvSpPr>
        <p:spPr>
          <a:xfrm>
            <a:off x="8794793" y="5685089"/>
            <a:ext cx="172720" cy="172085"/>
          </a:xfrm>
          <a:custGeom>
            <a:avLst/>
            <a:gdLst/>
            <a:ahLst/>
            <a:cxnLst/>
            <a:rect l="l" t="t" r="r" b="b"/>
            <a:pathLst>
              <a:path w="172720" h="172085">
                <a:moveTo>
                  <a:pt x="0" y="85905"/>
                </a:moveTo>
                <a:lnTo>
                  <a:pt x="10386" y="44803"/>
                </a:lnTo>
                <a:lnTo>
                  <a:pt x="37949" y="14370"/>
                </a:lnTo>
                <a:lnTo>
                  <a:pt x="77293" y="0"/>
                </a:lnTo>
                <a:lnTo>
                  <a:pt x="93512" y="969"/>
                </a:lnTo>
                <a:lnTo>
                  <a:pt x="134679" y="15801"/>
                </a:lnTo>
                <a:lnTo>
                  <a:pt x="162141" y="44904"/>
                </a:lnTo>
                <a:lnTo>
                  <a:pt x="172725" y="83631"/>
                </a:lnTo>
                <a:lnTo>
                  <a:pt x="171544" y="98626"/>
                </a:lnTo>
                <a:lnTo>
                  <a:pt x="155260" y="137556"/>
                </a:lnTo>
                <a:lnTo>
                  <a:pt x="123901" y="163677"/>
                </a:lnTo>
                <a:lnTo>
                  <a:pt x="97181" y="171612"/>
                </a:lnTo>
                <a:lnTo>
                  <a:pt x="80676" y="170718"/>
                </a:lnTo>
                <a:lnTo>
                  <a:pt x="38970" y="156290"/>
                </a:lnTo>
                <a:lnTo>
                  <a:pt x="11167" y="127771"/>
                </a:lnTo>
                <a:lnTo>
                  <a:pt x="81" y="89688"/>
                </a:lnTo>
                <a:lnTo>
                  <a:pt x="0" y="85905"/>
                </a:lnTo>
                <a:close/>
              </a:path>
            </a:pathLst>
          </a:custGeom>
          <a:ln w="19050">
            <a:solidFill>
              <a:srgbClr val="1155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0">
            <a:extLst>
              <a:ext uri="{FF2B5EF4-FFF2-40B4-BE49-F238E27FC236}">
                <a16:creationId xmlns:a16="http://schemas.microsoft.com/office/drawing/2014/main" id="{1F4D2F25-CA5B-4F8D-BBCD-FFAA0532F701}"/>
              </a:ext>
            </a:extLst>
          </p:cNvPr>
          <p:cNvSpPr/>
          <p:nvPr/>
        </p:nvSpPr>
        <p:spPr>
          <a:xfrm>
            <a:off x="8129563" y="5082478"/>
            <a:ext cx="172720" cy="172085"/>
          </a:xfrm>
          <a:custGeom>
            <a:avLst/>
            <a:gdLst/>
            <a:ahLst/>
            <a:cxnLst/>
            <a:rect l="l" t="t" r="r" b="b"/>
            <a:pathLst>
              <a:path w="172720" h="172085">
                <a:moveTo>
                  <a:pt x="77211" y="0"/>
                </a:moveTo>
                <a:lnTo>
                  <a:pt x="37868" y="14370"/>
                </a:lnTo>
                <a:lnTo>
                  <a:pt x="10305" y="44804"/>
                </a:lnTo>
                <a:lnTo>
                  <a:pt x="109" y="83630"/>
                </a:lnTo>
                <a:lnTo>
                  <a:pt x="0" y="89690"/>
                </a:lnTo>
                <a:lnTo>
                  <a:pt x="1664" y="103167"/>
                </a:lnTo>
                <a:lnTo>
                  <a:pt x="18635" y="138564"/>
                </a:lnTo>
                <a:lnTo>
                  <a:pt x="51386" y="162889"/>
                </a:lnTo>
                <a:lnTo>
                  <a:pt x="97101" y="171613"/>
                </a:lnTo>
                <a:lnTo>
                  <a:pt x="110914" y="168711"/>
                </a:lnTo>
                <a:lnTo>
                  <a:pt x="146145" y="147922"/>
                </a:lnTo>
                <a:lnTo>
                  <a:pt x="168031" y="112730"/>
                </a:lnTo>
                <a:lnTo>
                  <a:pt x="172644" y="83630"/>
                </a:lnTo>
                <a:lnTo>
                  <a:pt x="171187" y="69939"/>
                </a:lnTo>
                <a:lnTo>
                  <a:pt x="154624" y="33904"/>
                </a:lnTo>
                <a:lnTo>
                  <a:pt x="122241" y="9041"/>
                </a:lnTo>
                <a:lnTo>
                  <a:pt x="77211" y="0"/>
                </a:lnTo>
                <a:close/>
              </a:path>
            </a:pathLst>
          </a:custGeom>
          <a:solidFill>
            <a:srgbClr val="B6D7A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1">
            <a:extLst>
              <a:ext uri="{FF2B5EF4-FFF2-40B4-BE49-F238E27FC236}">
                <a16:creationId xmlns:a16="http://schemas.microsoft.com/office/drawing/2014/main" id="{250A93B8-BFA6-46CF-9D52-5F80CE227B19}"/>
              </a:ext>
            </a:extLst>
          </p:cNvPr>
          <p:cNvSpPr/>
          <p:nvPr/>
        </p:nvSpPr>
        <p:spPr>
          <a:xfrm>
            <a:off x="8129482" y="5082478"/>
            <a:ext cx="172720" cy="172085"/>
          </a:xfrm>
          <a:custGeom>
            <a:avLst/>
            <a:gdLst/>
            <a:ahLst/>
            <a:cxnLst/>
            <a:rect l="l" t="t" r="r" b="b"/>
            <a:pathLst>
              <a:path w="172720" h="172085">
                <a:moveTo>
                  <a:pt x="0" y="85905"/>
                </a:moveTo>
                <a:lnTo>
                  <a:pt x="10386" y="44803"/>
                </a:lnTo>
                <a:lnTo>
                  <a:pt x="37949" y="14370"/>
                </a:lnTo>
                <a:lnTo>
                  <a:pt x="77293" y="0"/>
                </a:lnTo>
                <a:lnTo>
                  <a:pt x="93512" y="969"/>
                </a:lnTo>
                <a:lnTo>
                  <a:pt x="134679" y="15801"/>
                </a:lnTo>
                <a:lnTo>
                  <a:pt x="162141" y="44904"/>
                </a:lnTo>
                <a:lnTo>
                  <a:pt x="172725" y="83631"/>
                </a:lnTo>
                <a:lnTo>
                  <a:pt x="171544" y="98626"/>
                </a:lnTo>
                <a:lnTo>
                  <a:pt x="155260" y="137556"/>
                </a:lnTo>
                <a:lnTo>
                  <a:pt x="123901" y="163677"/>
                </a:lnTo>
                <a:lnTo>
                  <a:pt x="97181" y="171612"/>
                </a:lnTo>
                <a:lnTo>
                  <a:pt x="80676" y="170718"/>
                </a:lnTo>
                <a:lnTo>
                  <a:pt x="38970" y="156290"/>
                </a:lnTo>
                <a:lnTo>
                  <a:pt x="11167" y="127771"/>
                </a:lnTo>
                <a:lnTo>
                  <a:pt x="81" y="89688"/>
                </a:lnTo>
                <a:lnTo>
                  <a:pt x="0" y="85905"/>
                </a:lnTo>
                <a:close/>
              </a:path>
            </a:pathLst>
          </a:custGeom>
          <a:ln w="19050">
            <a:solidFill>
              <a:srgbClr val="3876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2">
            <a:extLst>
              <a:ext uri="{FF2B5EF4-FFF2-40B4-BE49-F238E27FC236}">
                <a16:creationId xmlns:a16="http://schemas.microsoft.com/office/drawing/2014/main" id="{ED4B7C70-53E9-4CEA-B5DE-F5351261F847}"/>
              </a:ext>
            </a:extLst>
          </p:cNvPr>
          <p:cNvSpPr/>
          <p:nvPr/>
        </p:nvSpPr>
        <p:spPr>
          <a:xfrm>
            <a:off x="8794874" y="5082478"/>
            <a:ext cx="172720" cy="172085"/>
          </a:xfrm>
          <a:custGeom>
            <a:avLst/>
            <a:gdLst/>
            <a:ahLst/>
            <a:cxnLst/>
            <a:rect l="l" t="t" r="r" b="b"/>
            <a:pathLst>
              <a:path w="172720" h="172085">
                <a:moveTo>
                  <a:pt x="77211" y="0"/>
                </a:moveTo>
                <a:lnTo>
                  <a:pt x="37868" y="14370"/>
                </a:lnTo>
                <a:lnTo>
                  <a:pt x="10305" y="44804"/>
                </a:lnTo>
                <a:lnTo>
                  <a:pt x="109" y="83630"/>
                </a:lnTo>
                <a:lnTo>
                  <a:pt x="0" y="89690"/>
                </a:lnTo>
                <a:lnTo>
                  <a:pt x="1664" y="103167"/>
                </a:lnTo>
                <a:lnTo>
                  <a:pt x="18635" y="138564"/>
                </a:lnTo>
                <a:lnTo>
                  <a:pt x="51386" y="162889"/>
                </a:lnTo>
                <a:lnTo>
                  <a:pt x="97101" y="171613"/>
                </a:lnTo>
                <a:lnTo>
                  <a:pt x="110914" y="168711"/>
                </a:lnTo>
                <a:lnTo>
                  <a:pt x="146145" y="147922"/>
                </a:lnTo>
                <a:lnTo>
                  <a:pt x="168031" y="112730"/>
                </a:lnTo>
                <a:lnTo>
                  <a:pt x="172644" y="83630"/>
                </a:lnTo>
                <a:lnTo>
                  <a:pt x="171187" y="69939"/>
                </a:lnTo>
                <a:lnTo>
                  <a:pt x="154624" y="33904"/>
                </a:lnTo>
                <a:lnTo>
                  <a:pt x="122241" y="9041"/>
                </a:lnTo>
                <a:lnTo>
                  <a:pt x="77211" y="0"/>
                </a:lnTo>
                <a:close/>
              </a:path>
            </a:pathLst>
          </a:custGeom>
          <a:solidFill>
            <a:srgbClr val="B6D7A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3">
            <a:extLst>
              <a:ext uri="{FF2B5EF4-FFF2-40B4-BE49-F238E27FC236}">
                <a16:creationId xmlns:a16="http://schemas.microsoft.com/office/drawing/2014/main" id="{F8CC5C35-8F43-4166-AB90-AC5582BC46AB}"/>
              </a:ext>
            </a:extLst>
          </p:cNvPr>
          <p:cNvSpPr/>
          <p:nvPr/>
        </p:nvSpPr>
        <p:spPr>
          <a:xfrm>
            <a:off x="8794793" y="5082478"/>
            <a:ext cx="172720" cy="172085"/>
          </a:xfrm>
          <a:custGeom>
            <a:avLst/>
            <a:gdLst/>
            <a:ahLst/>
            <a:cxnLst/>
            <a:rect l="l" t="t" r="r" b="b"/>
            <a:pathLst>
              <a:path w="172720" h="172085">
                <a:moveTo>
                  <a:pt x="0" y="85905"/>
                </a:moveTo>
                <a:lnTo>
                  <a:pt x="10386" y="44803"/>
                </a:lnTo>
                <a:lnTo>
                  <a:pt x="37949" y="14370"/>
                </a:lnTo>
                <a:lnTo>
                  <a:pt x="77293" y="0"/>
                </a:lnTo>
                <a:lnTo>
                  <a:pt x="93512" y="969"/>
                </a:lnTo>
                <a:lnTo>
                  <a:pt x="134679" y="15801"/>
                </a:lnTo>
                <a:lnTo>
                  <a:pt x="162141" y="44904"/>
                </a:lnTo>
                <a:lnTo>
                  <a:pt x="172725" y="83631"/>
                </a:lnTo>
                <a:lnTo>
                  <a:pt x="171544" y="98626"/>
                </a:lnTo>
                <a:lnTo>
                  <a:pt x="155260" y="137556"/>
                </a:lnTo>
                <a:lnTo>
                  <a:pt x="123901" y="163677"/>
                </a:lnTo>
                <a:lnTo>
                  <a:pt x="97181" y="171612"/>
                </a:lnTo>
                <a:lnTo>
                  <a:pt x="80676" y="170718"/>
                </a:lnTo>
                <a:lnTo>
                  <a:pt x="38970" y="156290"/>
                </a:lnTo>
                <a:lnTo>
                  <a:pt x="11167" y="127771"/>
                </a:lnTo>
                <a:lnTo>
                  <a:pt x="81" y="89688"/>
                </a:lnTo>
                <a:lnTo>
                  <a:pt x="0" y="85905"/>
                </a:lnTo>
                <a:close/>
              </a:path>
            </a:pathLst>
          </a:custGeom>
          <a:ln w="19050">
            <a:solidFill>
              <a:srgbClr val="3876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4">
            <a:extLst>
              <a:ext uri="{FF2B5EF4-FFF2-40B4-BE49-F238E27FC236}">
                <a16:creationId xmlns:a16="http://schemas.microsoft.com/office/drawing/2014/main" id="{8B273B5B-F7FB-45FC-9729-2A7BB53AEC2C}"/>
              </a:ext>
            </a:extLst>
          </p:cNvPr>
          <p:cNvSpPr/>
          <p:nvPr/>
        </p:nvSpPr>
        <p:spPr>
          <a:xfrm>
            <a:off x="10176897" y="5082478"/>
            <a:ext cx="172720" cy="172085"/>
          </a:xfrm>
          <a:custGeom>
            <a:avLst/>
            <a:gdLst/>
            <a:ahLst/>
            <a:cxnLst/>
            <a:rect l="l" t="t" r="r" b="b"/>
            <a:pathLst>
              <a:path w="172720" h="172085">
                <a:moveTo>
                  <a:pt x="77211" y="0"/>
                </a:moveTo>
                <a:lnTo>
                  <a:pt x="37867" y="14370"/>
                </a:lnTo>
                <a:lnTo>
                  <a:pt x="10305" y="44804"/>
                </a:lnTo>
                <a:lnTo>
                  <a:pt x="109" y="83631"/>
                </a:lnTo>
                <a:lnTo>
                  <a:pt x="0" y="89688"/>
                </a:lnTo>
                <a:lnTo>
                  <a:pt x="1663" y="103166"/>
                </a:lnTo>
                <a:lnTo>
                  <a:pt x="18634" y="138564"/>
                </a:lnTo>
                <a:lnTo>
                  <a:pt x="51384" y="162889"/>
                </a:lnTo>
                <a:lnTo>
                  <a:pt x="97099" y="171613"/>
                </a:lnTo>
                <a:lnTo>
                  <a:pt x="110912" y="168711"/>
                </a:lnTo>
                <a:lnTo>
                  <a:pt x="146144" y="147923"/>
                </a:lnTo>
                <a:lnTo>
                  <a:pt x="168029" y="112731"/>
                </a:lnTo>
                <a:lnTo>
                  <a:pt x="172643" y="83631"/>
                </a:lnTo>
                <a:lnTo>
                  <a:pt x="171186" y="69940"/>
                </a:lnTo>
                <a:lnTo>
                  <a:pt x="154623" y="33905"/>
                </a:lnTo>
                <a:lnTo>
                  <a:pt x="122240" y="9042"/>
                </a:lnTo>
                <a:lnTo>
                  <a:pt x="77211" y="0"/>
                </a:lnTo>
                <a:close/>
              </a:path>
            </a:pathLst>
          </a:custGeom>
          <a:solidFill>
            <a:srgbClr val="A4C2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5">
            <a:extLst>
              <a:ext uri="{FF2B5EF4-FFF2-40B4-BE49-F238E27FC236}">
                <a16:creationId xmlns:a16="http://schemas.microsoft.com/office/drawing/2014/main" id="{0C04C2C4-93B1-4B70-A405-202F81333C6B}"/>
              </a:ext>
            </a:extLst>
          </p:cNvPr>
          <p:cNvSpPr/>
          <p:nvPr/>
        </p:nvSpPr>
        <p:spPr>
          <a:xfrm>
            <a:off x="10176816" y="5082478"/>
            <a:ext cx="172720" cy="172085"/>
          </a:xfrm>
          <a:custGeom>
            <a:avLst/>
            <a:gdLst/>
            <a:ahLst/>
            <a:cxnLst/>
            <a:rect l="l" t="t" r="r" b="b"/>
            <a:pathLst>
              <a:path w="172720" h="172085">
                <a:moveTo>
                  <a:pt x="0" y="85905"/>
                </a:moveTo>
                <a:lnTo>
                  <a:pt x="10386" y="44803"/>
                </a:lnTo>
                <a:lnTo>
                  <a:pt x="37949" y="14370"/>
                </a:lnTo>
                <a:lnTo>
                  <a:pt x="77293" y="0"/>
                </a:lnTo>
                <a:lnTo>
                  <a:pt x="93512" y="969"/>
                </a:lnTo>
                <a:lnTo>
                  <a:pt x="134679" y="15801"/>
                </a:lnTo>
                <a:lnTo>
                  <a:pt x="162141" y="44904"/>
                </a:lnTo>
                <a:lnTo>
                  <a:pt x="172725" y="83631"/>
                </a:lnTo>
                <a:lnTo>
                  <a:pt x="171544" y="98626"/>
                </a:lnTo>
                <a:lnTo>
                  <a:pt x="155260" y="137556"/>
                </a:lnTo>
                <a:lnTo>
                  <a:pt x="123901" y="163677"/>
                </a:lnTo>
                <a:lnTo>
                  <a:pt x="97181" y="171612"/>
                </a:lnTo>
                <a:lnTo>
                  <a:pt x="80676" y="170718"/>
                </a:lnTo>
                <a:lnTo>
                  <a:pt x="38970" y="156290"/>
                </a:lnTo>
                <a:lnTo>
                  <a:pt x="11167" y="127771"/>
                </a:lnTo>
                <a:lnTo>
                  <a:pt x="81" y="89688"/>
                </a:lnTo>
                <a:lnTo>
                  <a:pt x="0" y="85905"/>
                </a:lnTo>
                <a:close/>
              </a:path>
            </a:pathLst>
          </a:custGeom>
          <a:ln w="19050">
            <a:solidFill>
              <a:srgbClr val="1155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6">
            <a:extLst>
              <a:ext uri="{FF2B5EF4-FFF2-40B4-BE49-F238E27FC236}">
                <a16:creationId xmlns:a16="http://schemas.microsoft.com/office/drawing/2014/main" id="{CE46876D-CB08-4BD8-8776-482E15157CBA}"/>
              </a:ext>
            </a:extLst>
          </p:cNvPr>
          <p:cNvSpPr/>
          <p:nvPr/>
        </p:nvSpPr>
        <p:spPr>
          <a:xfrm>
            <a:off x="9460168" y="5082478"/>
            <a:ext cx="172720" cy="172085"/>
          </a:xfrm>
          <a:custGeom>
            <a:avLst/>
            <a:gdLst/>
            <a:ahLst/>
            <a:cxnLst/>
            <a:rect l="l" t="t" r="r" b="b"/>
            <a:pathLst>
              <a:path w="172720" h="172085">
                <a:moveTo>
                  <a:pt x="77211" y="0"/>
                </a:moveTo>
                <a:lnTo>
                  <a:pt x="37868" y="14370"/>
                </a:lnTo>
                <a:lnTo>
                  <a:pt x="10305" y="44804"/>
                </a:lnTo>
                <a:lnTo>
                  <a:pt x="109" y="83631"/>
                </a:lnTo>
                <a:lnTo>
                  <a:pt x="0" y="89688"/>
                </a:lnTo>
                <a:lnTo>
                  <a:pt x="1664" y="103166"/>
                </a:lnTo>
                <a:lnTo>
                  <a:pt x="18635" y="138564"/>
                </a:lnTo>
                <a:lnTo>
                  <a:pt x="51385" y="162889"/>
                </a:lnTo>
                <a:lnTo>
                  <a:pt x="97099" y="171613"/>
                </a:lnTo>
                <a:lnTo>
                  <a:pt x="110912" y="168711"/>
                </a:lnTo>
                <a:lnTo>
                  <a:pt x="146144" y="147923"/>
                </a:lnTo>
                <a:lnTo>
                  <a:pt x="168029" y="112731"/>
                </a:lnTo>
                <a:lnTo>
                  <a:pt x="172643" y="83631"/>
                </a:lnTo>
                <a:lnTo>
                  <a:pt x="171186" y="69940"/>
                </a:lnTo>
                <a:lnTo>
                  <a:pt x="154623" y="33905"/>
                </a:lnTo>
                <a:lnTo>
                  <a:pt x="122241" y="9042"/>
                </a:lnTo>
                <a:lnTo>
                  <a:pt x="77211" y="0"/>
                </a:lnTo>
                <a:close/>
              </a:path>
            </a:pathLst>
          </a:custGeom>
          <a:solidFill>
            <a:srgbClr val="A4C2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7">
            <a:extLst>
              <a:ext uri="{FF2B5EF4-FFF2-40B4-BE49-F238E27FC236}">
                <a16:creationId xmlns:a16="http://schemas.microsoft.com/office/drawing/2014/main" id="{F3B1F65F-31D7-4A97-9061-593E40843C1F}"/>
              </a:ext>
            </a:extLst>
          </p:cNvPr>
          <p:cNvSpPr/>
          <p:nvPr/>
        </p:nvSpPr>
        <p:spPr>
          <a:xfrm>
            <a:off x="9460086" y="5082478"/>
            <a:ext cx="172720" cy="172085"/>
          </a:xfrm>
          <a:custGeom>
            <a:avLst/>
            <a:gdLst/>
            <a:ahLst/>
            <a:cxnLst/>
            <a:rect l="l" t="t" r="r" b="b"/>
            <a:pathLst>
              <a:path w="172720" h="172085">
                <a:moveTo>
                  <a:pt x="0" y="85905"/>
                </a:moveTo>
                <a:lnTo>
                  <a:pt x="10386" y="44803"/>
                </a:lnTo>
                <a:lnTo>
                  <a:pt x="37949" y="14370"/>
                </a:lnTo>
                <a:lnTo>
                  <a:pt x="77293" y="0"/>
                </a:lnTo>
                <a:lnTo>
                  <a:pt x="93512" y="969"/>
                </a:lnTo>
                <a:lnTo>
                  <a:pt x="134679" y="15801"/>
                </a:lnTo>
                <a:lnTo>
                  <a:pt x="162141" y="44904"/>
                </a:lnTo>
                <a:lnTo>
                  <a:pt x="172725" y="83631"/>
                </a:lnTo>
                <a:lnTo>
                  <a:pt x="171544" y="98626"/>
                </a:lnTo>
                <a:lnTo>
                  <a:pt x="155260" y="137556"/>
                </a:lnTo>
                <a:lnTo>
                  <a:pt x="123901" y="163677"/>
                </a:lnTo>
                <a:lnTo>
                  <a:pt x="97181" y="171612"/>
                </a:lnTo>
                <a:lnTo>
                  <a:pt x="80676" y="170718"/>
                </a:lnTo>
                <a:lnTo>
                  <a:pt x="38970" y="156290"/>
                </a:lnTo>
                <a:lnTo>
                  <a:pt x="11167" y="127771"/>
                </a:lnTo>
                <a:lnTo>
                  <a:pt x="81" y="89688"/>
                </a:lnTo>
                <a:lnTo>
                  <a:pt x="0" y="85905"/>
                </a:lnTo>
                <a:close/>
              </a:path>
            </a:pathLst>
          </a:custGeom>
          <a:ln w="19050">
            <a:solidFill>
              <a:srgbClr val="1155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8">
            <a:extLst>
              <a:ext uri="{FF2B5EF4-FFF2-40B4-BE49-F238E27FC236}">
                <a16:creationId xmlns:a16="http://schemas.microsoft.com/office/drawing/2014/main" id="{FAF27E37-9AA0-43A9-9242-D35167B2B848}"/>
              </a:ext>
            </a:extLst>
          </p:cNvPr>
          <p:cNvSpPr/>
          <p:nvPr/>
        </p:nvSpPr>
        <p:spPr>
          <a:xfrm>
            <a:off x="8129563" y="4536721"/>
            <a:ext cx="172720" cy="172085"/>
          </a:xfrm>
          <a:custGeom>
            <a:avLst/>
            <a:gdLst/>
            <a:ahLst/>
            <a:cxnLst/>
            <a:rect l="l" t="t" r="r" b="b"/>
            <a:pathLst>
              <a:path w="172720" h="172085">
                <a:moveTo>
                  <a:pt x="77211" y="0"/>
                </a:moveTo>
                <a:lnTo>
                  <a:pt x="37868" y="14370"/>
                </a:lnTo>
                <a:lnTo>
                  <a:pt x="10305" y="44804"/>
                </a:lnTo>
                <a:lnTo>
                  <a:pt x="109" y="83630"/>
                </a:lnTo>
                <a:lnTo>
                  <a:pt x="0" y="89688"/>
                </a:lnTo>
                <a:lnTo>
                  <a:pt x="1664" y="103165"/>
                </a:lnTo>
                <a:lnTo>
                  <a:pt x="18635" y="138563"/>
                </a:lnTo>
                <a:lnTo>
                  <a:pt x="51385" y="162888"/>
                </a:lnTo>
                <a:lnTo>
                  <a:pt x="97100" y="171612"/>
                </a:lnTo>
                <a:lnTo>
                  <a:pt x="110913" y="168710"/>
                </a:lnTo>
                <a:lnTo>
                  <a:pt x="146145" y="147922"/>
                </a:lnTo>
                <a:lnTo>
                  <a:pt x="168031" y="112730"/>
                </a:lnTo>
                <a:lnTo>
                  <a:pt x="172644" y="83630"/>
                </a:lnTo>
                <a:lnTo>
                  <a:pt x="171187" y="69939"/>
                </a:lnTo>
                <a:lnTo>
                  <a:pt x="154624" y="33904"/>
                </a:lnTo>
                <a:lnTo>
                  <a:pt x="122241" y="9041"/>
                </a:lnTo>
                <a:lnTo>
                  <a:pt x="77211" y="0"/>
                </a:lnTo>
                <a:close/>
              </a:path>
            </a:pathLst>
          </a:custGeom>
          <a:solidFill>
            <a:srgbClr val="B6D7A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69">
            <a:extLst>
              <a:ext uri="{FF2B5EF4-FFF2-40B4-BE49-F238E27FC236}">
                <a16:creationId xmlns:a16="http://schemas.microsoft.com/office/drawing/2014/main" id="{0CE401B2-4184-45EE-BFBF-003F201057DF}"/>
              </a:ext>
            </a:extLst>
          </p:cNvPr>
          <p:cNvSpPr/>
          <p:nvPr/>
        </p:nvSpPr>
        <p:spPr>
          <a:xfrm>
            <a:off x="8129482" y="4536721"/>
            <a:ext cx="172720" cy="172085"/>
          </a:xfrm>
          <a:custGeom>
            <a:avLst/>
            <a:gdLst/>
            <a:ahLst/>
            <a:cxnLst/>
            <a:rect l="l" t="t" r="r" b="b"/>
            <a:pathLst>
              <a:path w="172720" h="172085">
                <a:moveTo>
                  <a:pt x="0" y="85905"/>
                </a:moveTo>
                <a:lnTo>
                  <a:pt x="10386" y="44803"/>
                </a:lnTo>
                <a:lnTo>
                  <a:pt x="37949" y="14370"/>
                </a:lnTo>
                <a:lnTo>
                  <a:pt x="77293" y="0"/>
                </a:lnTo>
                <a:lnTo>
                  <a:pt x="93512" y="969"/>
                </a:lnTo>
                <a:lnTo>
                  <a:pt x="134679" y="15801"/>
                </a:lnTo>
                <a:lnTo>
                  <a:pt x="162141" y="44904"/>
                </a:lnTo>
                <a:lnTo>
                  <a:pt x="172725" y="83631"/>
                </a:lnTo>
                <a:lnTo>
                  <a:pt x="171544" y="98626"/>
                </a:lnTo>
                <a:lnTo>
                  <a:pt x="155260" y="137556"/>
                </a:lnTo>
                <a:lnTo>
                  <a:pt x="123901" y="163677"/>
                </a:lnTo>
                <a:lnTo>
                  <a:pt x="97181" y="171612"/>
                </a:lnTo>
                <a:lnTo>
                  <a:pt x="80676" y="170718"/>
                </a:lnTo>
                <a:lnTo>
                  <a:pt x="38970" y="156290"/>
                </a:lnTo>
                <a:lnTo>
                  <a:pt x="11167" y="127771"/>
                </a:lnTo>
                <a:lnTo>
                  <a:pt x="81" y="89688"/>
                </a:lnTo>
                <a:lnTo>
                  <a:pt x="0" y="85905"/>
                </a:lnTo>
                <a:close/>
              </a:path>
            </a:pathLst>
          </a:custGeom>
          <a:ln w="19050">
            <a:solidFill>
              <a:srgbClr val="3876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0">
            <a:extLst>
              <a:ext uri="{FF2B5EF4-FFF2-40B4-BE49-F238E27FC236}">
                <a16:creationId xmlns:a16="http://schemas.microsoft.com/office/drawing/2014/main" id="{B73327C2-5AA1-4404-A3B6-F0D3C538059C}"/>
              </a:ext>
            </a:extLst>
          </p:cNvPr>
          <p:cNvSpPr/>
          <p:nvPr/>
        </p:nvSpPr>
        <p:spPr>
          <a:xfrm>
            <a:off x="8794874" y="4536721"/>
            <a:ext cx="172720" cy="172085"/>
          </a:xfrm>
          <a:custGeom>
            <a:avLst/>
            <a:gdLst/>
            <a:ahLst/>
            <a:cxnLst/>
            <a:rect l="l" t="t" r="r" b="b"/>
            <a:pathLst>
              <a:path w="172720" h="172085">
                <a:moveTo>
                  <a:pt x="77211" y="0"/>
                </a:moveTo>
                <a:lnTo>
                  <a:pt x="37868" y="14370"/>
                </a:lnTo>
                <a:lnTo>
                  <a:pt x="10305" y="44804"/>
                </a:lnTo>
                <a:lnTo>
                  <a:pt x="109" y="83630"/>
                </a:lnTo>
                <a:lnTo>
                  <a:pt x="0" y="89688"/>
                </a:lnTo>
                <a:lnTo>
                  <a:pt x="1664" y="103165"/>
                </a:lnTo>
                <a:lnTo>
                  <a:pt x="18635" y="138563"/>
                </a:lnTo>
                <a:lnTo>
                  <a:pt x="51385" y="162888"/>
                </a:lnTo>
                <a:lnTo>
                  <a:pt x="97100" y="171612"/>
                </a:lnTo>
                <a:lnTo>
                  <a:pt x="110913" y="168710"/>
                </a:lnTo>
                <a:lnTo>
                  <a:pt x="146145" y="147922"/>
                </a:lnTo>
                <a:lnTo>
                  <a:pt x="168031" y="112730"/>
                </a:lnTo>
                <a:lnTo>
                  <a:pt x="172644" y="83630"/>
                </a:lnTo>
                <a:lnTo>
                  <a:pt x="171187" y="69939"/>
                </a:lnTo>
                <a:lnTo>
                  <a:pt x="154624" y="33904"/>
                </a:lnTo>
                <a:lnTo>
                  <a:pt x="122241" y="9041"/>
                </a:lnTo>
                <a:lnTo>
                  <a:pt x="77211" y="0"/>
                </a:lnTo>
                <a:close/>
              </a:path>
            </a:pathLst>
          </a:custGeom>
          <a:solidFill>
            <a:srgbClr val="B6D7A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1">
            <a:extLst>
              <a:ext uri="{FF2B5EF4-FFF2-40B4-BE49-F238E27FC236}">
                <a16:creationId xmlns:a16="http://schemas.microsoft.com/office/drawing/2014/main" id="{20032A5C-406C-41D7-8042-848A8B9DBB1A}"/>
              </a:ext>
            </a:extLst>
          </p:cNvPr>
          <p:cNvSpPr/>
          <p:nvPr/>
        </p:nvSpPr>
        <p:spPr>
          <a:xfrm>
            <a:off x="8794793" y="4536721"/>
            <a:ext cx="172720" cy="172085"/>
          </a:xfrm>
          <a:custGeom>
            <a:avLst/>
            <a:gdLst/>
            <a:ahLst/>
            <a:cxnLst/>
            <a:rect l="l" t="t" r="r" b="b"/>
            <a:pathLst>
              <a:path w="172720" h="172085">
                <a:moveTo>
                  <a:pt x="0" y="85905"/>
                </a:moveTo>
                <a:lnTo>
                  <a:pt x="10386" y="44803"/>
                </a:lnTo>
                <a:lnTo>
                  <a:pt x="37949" y="14370"/>
                </a:lnTo>
                <a:lnTo>
                  <a:pt x="77293" y="0"/>
                </a:lnTo>
                <a:lnTo>
                  <a:pt x="93512" y="969"/>
                </a:lnTo>
                <a:lnTo>
                  <a:pt x="134679" y="15801"/>
                </a:lnTo>
                <a:lnTo>
                  <a:pt x="162141" y="44904"/>
                </a:lnTo>
                <a:lnTo>
                  <a:pt x="172725" y="83631"/>
                </a:lnTo>
                <a:lnTo>
                  <a:pt x="171544" y="98626"/>
                </a:lnTo>
                <a:lnTo>
                  <a:pt x="155260" y="137556"/>
                </a:lnTo>
                <a:lnTo>
                  <a:pt x="123901" y="163677"/>
                </a:lnTo>
                <a:lnTo>
                  <a:pt x="97181" y="171612"/>
                </a:lnTo>
                <a:lnTo>
                  <a:pt x="80676" y="170718"/>
                </a:lnTo>
                <a:lnTo>
                  <a:pt x="38970" y="156290"/>
                </a:lnTo>
                <a:lnTo>
                  <a:pt x="11167" y="127771"/>
                </a:lnTo>
                <a:lnTo>
                  <a:pt x="81" y="89688"/>
                </a:lnTo>
                <a:lnTo>
                  <a:pt x="0" y="85905"/>
                </a:lnTo>
                <a:close/>
              </a:path>
            </a:pathLst>
          </a:custGeom>
          <a:ln w="19050">
            <a:solidFill>
              <a:srgbClr val="3876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2">
            <a:extLst>
              <a:ext uri="{FF2B5EF4-FFF2-40B4-BE49-F238E27FC236}">
                <a16:creationId xmlns:a16="http://schemas.microsoft.com/office/drawing/2014/main" id="{B760FFFD-B3AB-4ABE-B1DE-7D82661BB824}"/>
              </a:ext>
            </a:extLst>
          </p:cNvPr>
          <p:cNvSpPr/>
          <p:nvPr/>
        </p:nvSpPr>
        <p:spPr>
          <a:xfrm>
            <a:off x="10176897" y="4536721"/>
            <a:ext cx="172720" cy="172085"/>
          </a:xfrm>
          <a:custGeom>
            <a:avLst/>
            <a:gdLst/>
            <a:ahLst/>
            <a:cxnLst/>
            <a:rect l="l" t="t" r="r" b="b"/>
            <a:pathLst>
              <a:path w="172720" h="172085">
                <a:moveTo>
                  <a:pt x="77211" y="0"/>
                </a:moveTo>
                <a:lnTo>
                  <a:pt x="37867" y="14370"/>
                </a:lnTo>
                <a:lnTo>
                  <a:pt x="10305" y="44804"/>
                </a:lnTo>
                <a:lnTo>
                  <a:pt x="109" y="83631"/>
                </a:lnTo>
                <a:lnTo>
                  <a:pt x="0" y="89687"/>
                </a:lnTo>
                <a:lnTo>
                  <a:pt x="1663" y="103164"/>
                </a:lnTo>
                <a:lnTo>
                  <a:pt x="18634" y="138563"/>
                </a:lnTo>
                <a:lnTo>
                  <a:pt x="51383" y="162888"/>
                </a:lnTo>
                <a:lnTo>
                  <a:pt x="97098" y="171612"/>
                </a:lnTo>
                <a:lnTo>
                  <a:pt x="110911" y="168710"/>
                </a:lnTo>
                <a:lnTo>
                  <a:pt x="146143" y="147922"/>
                </a:lnTo>
                <a:lnTo>
                  <a:pt x="168029" y="112731"/>
                </a:lnTo>
                <a:lnTo>
                  <a:pt x="172643" y="83631"/>
                </a:lnTo>
                <a:lnTo>
                  <a:pt x="171186" y="69940"/>
                </a:lnTo>
                <a:lnTo>
                  <a:pt x="154623" y="33905"/>
                </a:lnTo>
                <a:lnTo>
                  <a:pt x="122240" y="9042"/>
                </a:lnTo>
                <a:lnTo>
                  <a:pt x="77211" y="0"/>
                </a:lnTo>
                <a:close/>
              </a:path>
            </a:pathLst>
          </a:custGeom>
          <a:solidFill>
            <a:srgbClr val="A4C2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3">
            <a:extLst>
              <a:ext uri="{FF2B5EF4-FFF2-40B4-BE49-F238E27FC236}">
                <a16:creationId xmlns:a16="http://schemas.microsoft.com/office/drawing/2014/main" id="{BAFC2FBC-43AC-4723-AB55-EEC4C0D666C5}"/>
              </a:ext>
            </a:extLst>
          </p:cNvPr>
          <p:cNvSpPr/>
          <p:nvPr/>
        </p:nvSpPr>
        <p:spPr>
          <a:xfrm>
            <a:off x="10176816" y="4536721"/>
            <a:ext cx="172720" cy="172085"/>
          </a:xfrm>
          <a:custGeom>
            <a:avLst/>
            <a:gdLst/>
            <a:ahLst/>
            <a:cxnLst/>
            <a:rect l="l" t="t" r="r" b="b"/>
            <a:pathLst>
              <a:path w="172720" h="172085">
                <a:moveTo>
                  <a:pt x="0" y="85905"/>
                </a:moveTo>
                <a:lnTo>
                  <a:pt x="10386" y="44803"/>
                </a:lnTo>
                <a:lnTo>
                  <a:pt x="37949" y="14370"/>
                </a:lnTo>
                <a:lnTo>
                  <a:pt x="77293" y="0"/>
                </a:lnTo>
                <a:lnTo>
                  <a:pt x="93512" y="969"/>
                </a:lnTo>
                <a:lnTo>
                  <a:pt x="134679" y="15801"/>
                </a:lnTo>
                <a:lnTo>
                  <a:pt x="162141" y="44904"/>
                </a:lnTo>
                <a:lnTo>
                  <a:pt x="172725" y="83631"/>
                </a:lnTo>
                <a:lnTo>
                  <a:pt x="171544" y="98626"/>
                </a:lnTo>
                <a:lnTo>
                  <a:pt x="155260" y="137556"/>
                </a:lnTo>
                <a:lnTo>
                  <a:pt x="123901" y="163677"/>
                </a:lnTo>
                <a:lnTo>
                  <a:pt x="97181" y="171612"/>
                </a:lnTo>
                <a:lnTo>
                  <a:pt x="80676" y="170718"/>
                </a:lnTo>
                <a:lnTo>
                  <a:pt x="38970" y="156290"/>
                </a:lnTo>
                <a:lnTo>
                  <a:pt x="11167" y="127771"/>
                </a:lnTo>
                <a:lnTo>
                  <a:pt x="81" y="89688"/>
                </a:lnTo>
                <a:lnTo>
                  <a:pt x="0" y="85905"/>
                </a:lnTo>
                <a:close/>
              </a:path>
            </a:pathLst>
          </a:custGeom>
          <a:ln w="19050">
            <a:solidFill>
              <a:srgbClr val="1155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4">
            <a:extLst>
              <a:ext uri="{FF2B5EF4-FFF2-40B4-BE49-F238E27FC236}">
                <a16:creationId xmlns:a16="http://schemas.microsoft.com/office/drawing/2014/main" id="{2690859A-E566-4CC5-ABA0-29BCB9799500}"/>
              </a:ext>
            </a:extLst>
          </p:cNvPr>
          <p:cNvSpPr/>
          <p:nvPr/>
        </p:nvSpPr>
        <p:spPr>
          <a:xfrm>
            <a:off x="9460168" y="4536721"/>
            <a:ext cx="172720" cy="172085"/>
          </a:xfrm>
          <a:custGeom>
            <a:avLst/>
            <a:gdLst/>
            <a:ahLst/>
            <a:cxnLst/>
            <a:rect l="l" t="t" r="r" b="b"/>
            <a:pathLst>
              <a:path w="172720" h="172085">
                <a:moveTo>
                  <a:pt x="77211" y="0"/>
                </a:moveTo>
                <a:lnTo>
                  <a:pt x="37868" y="14370"/>
                </a:lnTo>
                <a:lnTo>
                  <a:pt x="10305" y="44804"/>
                </a:lnTo>
                <a:lnTo>
                  <a:pt x="109" y="83631"/>
                </a:lnTo>
                <a:lnTo>
                  <a:pt x="0" y="89687"/>
                </a:lnTo>
                <a:lnTo>
                  <a:pt x="1663" y="103164"/>
                </a:lnTo>
                <a:lnTo>
                  <a:pt x="18634" y="138563"/>
                </a:lnTo>
                <a:lnTo>
                  <a:pt x="51384" y="162888"/>
                </a:lnTo>
                <a:lnTo>
                  <a:pt x="97098" y="171612"/>
                </a:lnTo>
                <a:lnTo>
                  <a:pt x="110911" y="168710"/>
                </a:lnTo>
                <a:lnTo>
                  <a:pt x="146143" y="147922"/>
                </a:lnTo>
                <a:lnTo>
                  <a:pt x="168029" y="112731"/>
                </a:lnTo>
                <a:lnTo>
                  <a:pt x="172643" y="83631"/>
                </a:lnTo>
                <a:lnTo>
                  <a:pt x="171186" y="69940"/>
                </a:lnTo>
                <a:lnTo>
                  <a:pt x="154623" y="33905"/>
                </a:lnTo>
                <a:lnTo>
                  <a:pt x="122241" y="9042"/>
                </a:lnTo>
                <a:lnTo>
                  <a:pt x="77211" y="0"/>
                </a:lnTo>
                <a:close/>
              </a:path>
            </a:pathLst>
          </a:custGeom>
          <a:solidFill>
            <a:srgbClr val="A4C2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5">
            <a:extLst>
              <a:ext uri="{FF2B5EF4-FFF2-40B4-BE49-F238E27FC236}">
                <a16:creationId xmlns:a16="http://schemas.microsoft.com/office/drawing/2014/main" id="{26176E29-44A3-48C9-8708-AE9C4518B847}"/>
              </a:ext>
            </a:extLst>
          </p:cNvPr>
          <p:cNvSpPr/>
          <p:nvPr/>
        </p:nvSpPr>
        <p:spPr>
          <a:xfrm>
            <a:off x="9460086" y="4536721"/>
            <a:ext cx="172720" cy="172085"/>
          </a:xfrm>
          <a:custGeom>
            <a:avLst/>
            <a:gdLst/>
            <a:ahLst/>
            <a:cxnLst/>
            <a:rect l="l" t="t" r="r" b="b"/>
            <a:pathLst>
              <a:path w="172720" h="172085">
                <a:moveTo>
                  <a:pt x="0" y="85905"/>
                </a:moveTo>
                <a:lnTo>
                  <a:pt x="10386" y="44803"/>
                </a:lnTo>
                <a:lnTo>
                  <a:pt x="37949" y="14370"/>
                </a:lnTo>
                <a:lnTo>
                  <a:pt x="77293" y="0"/>
                </a:lnTo>
                <a:lnTo>
                  <a:pt x="93512" y="969"/>
                </a:lnTo>
                <a:lnTo>
                  <a:pt x="134679" y="15801"/>
                </a:lnTo>
                <a:lnTo>
                  <a:pt x="162141" y="44904"/>
                </a:lnTo>
                <a:lnTo>
                  <a:pt x="172725" y="83631"/>
                </a:lnTo>
                <a:lnTo>
                  <a:pt x="171544" y="98626"/>
                </a:lnTo>
                <a:lnTo>
                  <a:pt x="155260" y="137556"/>
                </a:lnTo>
                <a:lnTo>
                  <a:pt x="123901" y="163677"/>
                </a:lnTo>
                <a:lnTo>
                  <a:pt x="97181" y="171612"/>
                </a:lnTo>
                <a:lnTo>
                  <a:pt x="80676" y="170718"/>
                </a:lnTo>
                <a:lnTo>
                  <a:pt x="38970" y="156290"/>
                </a:lnTo>
                <a:lnTo>
                  <a:pt x="11167" y="127771"/>
                </a:lnTo>
                <a:lnTo>
                  <a:pt x="81" y="89688"/>
                </a:lnTo>
                <a:lnTo>
                  <a:pt x="0" y="85905"/>
                </a:lnTo>
                <a:close/>
              </a:path>
            </a:pathLst>
          </a:custGeom>
          <a:ln w="19050">
            <a:solidFill>
              <a:srgbClr val="1155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6">
            <a:extLst>
              <a:ext uri="{FF2B5EF4-FFF2-40B4-BE49-F238E27FC236}">
                <a16:creationId xmlns:a16="http://schemas.microsoft.com/office/drawing/2014/main" id="{0DB43ED9-9807-4DCB-976A-6DBF621C7014}"/>
              </a:ext>
            </a:extLst>
          </p:cNvPr>
          <p:cNvSpPr/>
          <p:nvPr/>
        </p:nvSpPr>
        <p:spPr>
          <a:xfrm>
            <a:off x="8129563" y="3990962"/>
            <a:ext cx="172720" cy="172085"/>
          </a:xfrm>
          <a:custGeom>
            <a:avLst/>
            <a:gdLst/>
            <a:ahLst/>
            <a:cxnLst/>
            <a:rect l="l" t="t" r="r" b="b"/>
            <a:pathLst>
              <a:path w="172720" h="172085">
                <a:moveTo>
                  <a:pt x="77211" y="0"/>
                </a:moveTo>
                <a:lnTo>
                  <a:pt x="37868" y="14370"/>
                </a:lnTo>
                <a:lnTo>
                  <a:pt x="10305" y="44804"/>
                </a:lnTo>
                <a:lnTo>
                  <a:pt x="109" y="83630"/>
                </a:lnTo>
                <a:lnTo>
                  <a:pt x="0" y="89688"/>
                </a:lnTo>
                <a:lnTo>
                  <a:pt x="1664" y="103165"/>
                </a:lnTo>
                <a:lnTo>
                  <a:pt x="18635" y="138563"/>
                </a:lnTo>
                <a:lnTo>
                  <a:pt x="51385" y="162888"/>
                </a:lnTo>
                <a:lnTo>
                  <a:pt x="97100" y="171612"/>
                </a:lnTo>
                <a:lnTo>
                  <a:pt x="110913" y="168710"/>
                </a:lnTo>
                <a:lnTo>
                  <a:pt x="146145" y="147922"/>
                </a:lnTo>
                <a:lnTo>
                  <a:pt x="168031" y="112730"/>
                </a:lnTo>
                <a:lnTo>
                  <a:pt x="172644" y="83630"/>
                </a:lnTo>
                <a:lnTo>
                  <a:pt x="171187" y="69939"/>
                </a:lnTo>
                <a:lnTo>
                  <a:pt x="154624" y="33904"/>
                </a:lnTo>
                <a:lnTo>
                  <a:pt x="122241" y="9041"/>
                </a:lnTo>
                <a:lnTo>
                  <a:pt x="77211" y="0"/>
                </a:lnTo>
                <a:close/>
              </a:path>
            </a:pathLst>
          </a:custGeom>
          <a:solidFill>
            <a:srgbClr val="B6D7A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7">
            <a:extLst>
              <a:ext uri="{FF2B5EF4-FFF2-40B4-BE49-F238E27FC236}">
                <a16:creationId xmlns:a16="http://schemas.microsoft.com/office/drawing/2014/main" id="{A25487B1-7C6D-4E41-932A-0081B5210446}"/>
              </a:ext>
            </a:extLst>
          </p:cNvPr>
          <p:cNvSpPr/>
          <p:nvPr/>
        </p:nvSpPr>
        <p:spPr>
          <a:xfrm>
            <a:off x="8129482" y="3990962"/>
            <a:ext cx="172720" cy="172085"/>
          </a:xfrm>
          <a:custGeom>
            <a:avLst/>
            <a:gdLst/>
            <a:ahLst/>
            <a:cxnLst/>
            <a:rect l="l" t="t" r="r" b="b"/>
            <a:pathLst>
              <a:path w="172720" h="172085">
                <a:moveTo>
                  <a:pt x="0" y="85905"/>
                </a:moveTo>
                <a:lnTo>
                  <a:pt x="10386" y="44803"/>
                </a:lnTo>
                <a:lnTo>
                  <a:pt x="37949" y="14370"/>
                </a:lnTo>
                <a:lnTo>
                  <a:pt x="77293" y="0"/>
                </a:lnTo>
                <a:lnTo>
                  <a:pt x="93512" y="969"/>
                </a:lnTo>
                <a:lnTo>
                  <a:pt x="134679" y="15801"/>
                </a:lnTo>
                <a:lnTo>
                  <a:pt x="162141" y="44904"/>
                </a:lnTo>
                <a:lnTo>
                  <a:pt x="172725" y="83631"/>
                </a:lnTo>
                <a:lnTo>
                  <a:pt x="171544" y="98626"/>
                </a:lnTo>
                <a:lnTo>
                  <a:pt x="155260" y="137556"/>
                </a:lnTo>
                <a:lnTo>
                  <a:pt x="123901" y="163677"/>
                </a:lnTo>
                <a:lnTo>
                  <a:pt x="97181" y="171612"/>
                </a:lnTo>
                <a:lnTo>
                  <a:pt x="80676" y="170718"/>
                </a:lnTo>
                <a:lnTo>
                  <a:pt x="38970" y="156290"/>
                </a:lnTo>
                <a:lnTo>
                  <a:pt x="11167" y="127771"/>
                </a:lnTo>
                <a:lnTo>
                  <a:pt x="81" y="89688"/>
                </a:lnTo>
                <a:lnTo>
                  <a:pt x="0" y="85905"/>
                </a:lnTo>
                <a:close/>
              </a:path>
            </a:pathLst>
          </a:custGeom>
          <a:ln w="19050">
            <a:solidFill>
              <a:srgbClr val="3876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8">
            <a:extLst>
              <a:ext uri="{FF2B5EF4-FFF2-40B4-BE49-F238E27FC236}">
                <a16:creationId xmlns:a16="http://schemas.microsoft.com/office/drawing/2014/main" id="{30976F3B-2B7F-4EC3-A824-22968B3334BF}"/>
              </a:ext>
            </a:extLst>
          </p:cNvPr>
          <p:cNvSpPr/>
          <p:nvPr/>
        </p:nvSpPr>
        <p:spPr>
          <a:xfrm>
            <a:off x="9485876" y="3990962"/>
            <a:ext cx="172720" cy="172085"/>
          </a:xfrm>
          <a:custGeom>
            <a:avLst/>
            <a:gdLst/>
            <a:ahLst/>
            <a:cxnLst/>
            <a:rect l="l" t="t" r="r" b="b"/>
            <a:pathLst>
              <a:path w="172720" h="172085">
                <a:moveTo>
                  <a:pt x="77211" y="0"/>
                </a:moveTo>
                <a:lnTo>
                  <a:pt x="37868" y="14370"/>
                </a:lnTo>
                <a:lnTo>
                  <a:pt x="10305" y="44804"/>
                </a:lnTo>
                <a:lnTo>
                  <a:pt x="109" y="83630"/>
                </a:lnTo>
                <a:lnTo>
                  <a:pt x="0" y="89688"/>
                </a:lnTo>
                <a:lnTo>
                  <a:pt x="1664" y="103165"/>
                </a:lnTo>
                <a:lnTo>
                  <a:pt x="18635" y="138563"/>
                </a:lnTo>
                <a:lnTo>
                  <a:pt x="51385" y="162888"/>
                </a:lnTo>
                <a:lnTo>
                  <a:pt x="97100" y="171612"/>
                </a:lnTo>
                <a:lnTo>
                  <a:pt x="110913" y="168710"/>
                </a:lnTo>
                <a:lnTo>
                  <a:pt x="146145" y="147922"/>
                </a:lnTo>
                <a:lnTo>
                  <a:pt x="168031" y="112730"/>
                </a:lnTo>
                <a:lnTo>
                  <a:pt x="172644" y="83630"/>
                </a:lnTo>
                <a:lnTo>
                  <a:pt x="171187" y="69939"/>
                </a:lnTo>
                <a:lnTo>
                  <a:pt x="154624" y="33904"/>
                </a:lnTo>
                <a:lnTo>
                  <a:pt x="122241" y="9041"/>
                </a:lnTo>
                <a:lnTo>
                  <a:pt x="77211" y="0"/>
                </a:lnTo>
                <a:close/>
              </a:path>
            </a:pathLst>
          </a:custGeom>
          <a:solidFill>
            <a:srgbClr val="B6D7A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79">
            <a:extLst>
              <a:ext uri="{FF2B5EF4-FFF2-40B4-BE49-F238E27FC236}">
                <a16:creationId xmlns:a16="http://schemas.microsoft.com/office/drawing/2014/main" id="{249F6ED5-CD1A-4BA7-A007-D5E136E56051}"/>
              </a:ext>
            </a:extLst>
          </p:cNvPr>
          <p:cNvSpPr/>
          <p:nvPr/>
        </p:nvSpPr>
        <p:spPr>
          <a:xfrm>
            <a:off x="9485795" y="3990962"/>
            <a:ext cx="172720" cy="172085"/>
          </a:xfrm>
          <a:custGeom>
            <a:avLst/>
            <a:gdLst/>
            <a:ahLst/>
            <a:cxnLst/>
            <a:rect l="l" t="t" r="r" b="b"/>
            <a:pathLst>
              <a:path w="172720" h="172085">
                <a:moveTo>
                  <a:pt x="0" y="85905"/>
                </a:moveTo>
                <a:lnTo>
                  <a:pt x="10386" y="44803"/>
                </a:lnTo>
                <a:lnTo>
                  <a:pt x="37949" y="14370"/>
                </a:lnTo>
                <a:lnTo>
                  <a:pt x="77293" y="0"/>
                </a:lnTo>
                <a:lnTo>
                  <a:pt x="93512" y="969"/>
                </a:lnTo>
                <a:lnTo>
                  <a:pt x="134679" y="15801"/>
                </a:lnTo>
                <a:lnTo>
                  <a:pt x="162141" y="44904"/>
                </a:lnTo>
                <a:lnTo>
                  <a:pt x="172725" y="83631"/>
                </a:lnTo>
                <a:lnTo>
                  <a:pt x="171544" y="98626"/>
                </a:lnTo>
                <a:lnTo>
                  <a:pt x="155260" y="137556"/>
                </a:lnTo>
                <a:lnTo>
                  <a:pt x="123901" y="163677"/>
                </a:lnTo>
                <a:lnTo>
                  <a:pt x="97181" y="171612"/>
                </a:lnTo>
                <a:lnTo>
                  <a:pt x="80676" y="170718"/>
                </a:lnTo>
                <a:lnTo>
                  <a:pt x="38970" y="156290"/>
                </a:lnTo>
                <a:lnTo>
                  <a:pt x="11167" y="127771"/>
                </a:lnTo>
                <a:lnTo>
                  <a:pt x="81" y="89688"/>
                </a:lnTo>
                <a:lnTo>
                  <a:pt x="0" y="85905"/>
                </a:lnTo>
                <a:close/>
              </a:path>
            </a:pathLst>
          </a:custGeom>
          <a:ln w="19050">
            <a:solidFill>
              <a:srgbClr val="3876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0">
            <a:extLst>
              <a:ext uri="{FF2B5EF4-FFF2-40B4-BE49-F238E27FC236}">
                <a16:creationId xmlns:a16="http://schemas.microsoft.com/office/drawing/2014/main" id="{6DF888F6-448B-4E9F-905C-CDD290F1B25E}"/>
              </a:ext>
            </a:extLst>
          </p:cNvPr>
          <p:cNvSpPr/>
          <p:nvPr/>
        </p:nvSpPr>
        <p:spPr>
          <a:xfrm>
            <a:off x="10176897" y="3990962"/>
            <a:ext cx="172720" cy="172085"/>
          </a:xfrm>
          <a:custGeom>
            <a:avLst/>
            <a:gdLst/>
            <a:ahLst/>
            <a:cxnLst/>
            <a:rect l="l" t="t" r="r" b="b"/>
            <a:pathLst>
              <a:path w="172720" h="172085">
                <a:moveTo>
                  <a:pt x="77211" y="0"/>
                </a:moveTo>
                <a:lnTo>
                  <a:pt x="37867" y="14370"/>
                </a:lnTo>
                <a:lnTo>
                  <a:pt x="10305" y="44804"/>
                </a:lnTo>
                <a:lnTo>
                  <a:pt x="109" y="83631"/>
                </a:lnTo>
                <a:lnTo>
                  <a:pt x="0" y="89687"/>
                </a:lnTo>
                <a:lnTo>
                  <a:pt x="1663" y="103164"/>
                </a:lnTo>
                <a:lnTo>
                  <a:pt x="18634" y="138563"/>
                </a:lnTo>
                <a:lnTo>
                  <a:pt x="51383" y="162888"/>
                </a:lnTo>
                <a:lnTo>
                  <a:pt x="97098" y="171612"/>
                </a:lnTo>
                <a:lnTo>
                  <a:pt x="110911" y="168710"/>
                </a:lnTo>
                <a:lnTo>
                  <a:pt x="146143" y="147922"/>
                </a:lnTo>
                <a:lnTo>
                  <a:pt x="168029" y="112731"/>
                </a:lnTo>
                <a:lnTo>
                  <a:pt x="172643" y="83631"/>
                </a:lnTo>
                <a:lnTo>
                  <a:pt x="171186" y="69940"/>
                </a:lnTo>
                <a:lnTo>
                  <a:pt x="154623" y="33905"/>
                </a:lnTo>
                <a:lnTo>
                  <a:pt x="122240" y="9042"/>
                </a:lnTo>
                <a:lnTo>
                  <a:pt x="77211" y="0"/>
                </a:lnTo>
                <a:close/>
              </a:path>
            </a:pathLst>
          </a:custGeom>
          <a:solidFill>
            <a:srgbClr val="B6D7A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1">
            <a:extLst>
              <a:ext uri="{FF2B5EF4-FFF2-40B4-BE49-F238E27FC236}">
                <a16:creationId xmlns:a16="http://schemas.microsoft.com/office/drawing/2014/main" id="{DBB411CD-AE7F-433F-8CC0-AC5157E7F066}"/>
              </a:ext>
            </a:extLst>
          </p:cNvPr>
          <p:cNvSpPr/>
          <p:nvPr/>
        </p:nvSpPr>
        <p:spPr>
          <a:xfrm>
            <a:off x="10176816" y="3990962"/>
            <a:ext cx="172720" cy="172085"/>
          </a:xfrm>
          <a:custGeom>
            <a:avLst/>
            <a:gdLst/>
            <a:ahLst/>
            <a:cxnLst/>
            <a:rect l="l" t="t" r="r" b="b"/>
            <a:pathLst>
              <a:path w="172720" h="172085">
                <a:moveTo>
                  <a:pt x="0" y="85905"/>
                </a:moveTo>
                <a:lnTo>
                  <a:pt x="10386" y="44803"/>
                </a:lnTo>
                <a:lnTo>
                  <a:pt x="37949" y="14370"/>
                </a:lnTo>
                <a:lnTo>
                  <a:pt x="77293" y="0"/>
                </a:lnTo>
                <a:lnTo>
                  <a:pt x="93512" y="969"/>
                </a:lnTo>
                <a:lnTo>
                  <a:pt x="134679" y="15801"/>
                </a:lnTo>
                <a:lnTo>
                  <a:pt x="162141" y="44904"/>
                </a:lnTo>
                <a:lnTo>
                  <a:pt x="172725" y="83631"/>
                </a:lnTo>
                <a:lnTo>
                  <a:pt x="171544" y="98626"/>
                </a:lnTo>
                <a:lnTo>
                  <a:pt x="155260" y="137556"/>
                </a:lnTo>
                <a:lnTo>
                  <a:pt x="123901" y="163677"/>
                </a:lnTo>
                <a:lnTo>
                  <a:pt x="97181" y="171612"/>
                </a:lnTo>
                <a:lnTo>
                  <a:pt x="80676" y="170718"/>
                </a:lnTo>
                <a:lnTo>
                  <a:pt x="38970" y="156290"/>
                </a:lnTo>
                <a:lnTo>
                  <a:pt x="11167" y="127771"/>
                </a:lnTo>
                <a:lnTo>
                  <a:pt x="81" y="89688"/>
                </a:lnTo>
                <a:lnTo>
                  <a:pt x="0" y="85905"/>
                </a:lnTo>
                <a:close/>
              </a:path>
            </a:pathLst>
          </a:custGeom>
          <a:ln w="19050">
            <a:solidFill>
              <a:srgbClr val="3876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2">
            <a:extLst>
              <a:ext uri="{FF2B5EF4-FFF2-40B4-BE49-F238E27FC236}">
                <a16:creationId xmlns:a16="http://schemas.microsoft.com/office/drawing/2014/main" id="{176F6FDF-79BA-4CEB-B799-444C0B527CB0}"/>
              </a:ext>
            </a:extLst>
          </p:cNvPr>
          <p:cNvSpPr/>
          <p:nvPr/>
        </p:nvSpPr>
        <p:spPr>
          <a:xfrm>
            <a:off x="8794874" y="3990962"/>
            <a:ext cx="172720" cy="172085"/>
          </a:xfrm>
          <a:custGeom>
            <a:avLst/>
            <a:gdLst/>
            <a:ahLst/>
            <a:cxnLst/>
            <a:rect l="l" t="t" r="r" b="b"/>
            <a:pathLst>
              <a:path w="172720" h="172085">
                <a:moveTo>
                  <a:pt x="77211" y="0"/>
                </a:moveTo>
                <a:lnTo>
                  <a:pt x="37868" y="14370"/>
                </a:lnTo>
                <a:lnTo>
                  <a:pt x="10305" y="44804"/>
                </a:lnTo>
                <a:lnTo>
                  <a:pt x="109" y="83630"/>
                </a:lnTo>
                <a:lnTo>
                  <a:pt x="0" y="89688"/>
                </a:lnTo>
                <a:lnTo>
                  <a:pt x="1664" y="103165"/>
                </a:lnTo>
                <a:lnTo>
                  <a:pt x="18635" y="138563"/>
                </a:lnTo>
                <a:lnTo>
                  <a:pt x="51385" y="162888"/>
                </a:lnTo>
                <a:lnTo>
                  <a:pt x="97100" y="171612"/>
                </a:lnTo>
                <a:lnTo>
                  <a:pt x="110913" y="168710"/>
                </a:lnTo>
                <a:lnTo>
                  <a:pt x="146145" y="147922"/>
                </a:lnTo>
                <a:lnTo>
                  <a:pt x="168031" y="112730"/>
                </a:lnTo>
                <a:lnTo>
                  <a:pt x="172644" y="83630"/>
                </a:lnTo>
                <a:lnTo>
                  <a:pt x="171187" y="69939"/>
                </a:lnTo>
                <a:lnTo>
                  <a:pt x="154624" y="33904"/>
                </a:lnTo>
                <a:lnTo>
                  <a:pt x="122241" y="9041"/>
                </a:lnTo>
                <a:lnTo>
                  <a:pt x="77211" y="0"/>
                </a:lnTo>
                <a:close/>
              </a:path>
            </a:pathLst>
          </a:custGeom>
          <a:solidFill>
            <a:srgbClr val="A4C2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3">
            <a:extLst>
              <a:ext uri="{FF2B5EF4-FFF2-40B4-BE49-F238E27FC236}">
                <a16:creationId xmlns:a16="http://schemas.microsoft.com/office/drawing/2014/main" id="{49E6550C-CF84-4CC9-81C8-AB0D13D17713}"/>
              </a:ext>
            </a:extLst>
          </p:cNvPr>
          <p:cNvSpPr/>
          <p:nvPr/>
        </p:nvSpPr>
        <p:spPr>
          <a:xfrm>
            <a:off x="8794793" y="3990962"/>
            <a:ext cx="172720" cy="172085"/>
          </a:xfrm>
          <a:custGeom>
            <a:avLst/>
            <a:gdLst/>
            <a:ahLst/>
            <a:cxnLst/>
            <a:rect l="l" t="t" r="r" b="b"/>
            <a:pathLst>
              <a:path w="172720" h="172085">
                <a:moveTo>
                  <a:pt x="0" y="85905"/>
                </a:moveTo>
                <a:lnTo>
                  <a:pt x="10386" y="44803"/>
                </a:lnTo>
                <a:lnTo>
                  <a:pt x="37949" y="14370"/>
                </a:lnTo>
                <a:lnTo>
                  <a:pt x="77293" y="0"/>
                </a:lnTo>
                <a:lnTo>
                  <a:pt x="93512" y="969"/>
                </a:lnTo>
                <a:lnTo>
                  <a:pt x="134679" y="15801"/>
                </a:lnTo>
                <a:lnTo>
                  <a:pt x="162141" y="44904"/>
                </a:lnTo>
                <a:lnTo>
                  <a:pt x="172725" y="83631"/>
                </a:lnTo>
                <a:lnTo>
                  <a:pt x="171544" y="98626"/>
                </a:lnTo>
                <a:lnTo>
                  <a:pt x="155260" y="137556"/>
                </a:lnTo>
                <a:lnTo>
                  <a:pt x="123901" y="163677"/>
                </a:lnTo>
                <a:lnTo>
                  <a:pt x="97181" y="171612"/>
                </a:lnTo>
                <a:lnTo>
                  <a:pt x="80676" y="170718"/>
                </a:lnTo>
                <a:lnTo>
                  <a:pt x="38970" y="156290"/>
                </a:lnTo>
                <a:lnTo>
                  <a:pt x="11167" y="127771"/>
                </a:lnTo>
                <a:lnTo>
                  <a:pt x="81" y="89688"/>
                </a:lnTo>
                <a:lnTo>
                  <a:pt x="0" y="85905"/>
                </a:lnTo>
                <a:close/>
              </a:path>
            </a:pathLst>
          </a:custGeom>
          <a:ln w="19050">
            <a:solidFill>
              <a:srgbClr val="1155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4">
            <a:extLst>
              <a:ext uri="{FF2B5EF4-FFF2-40B4-BE49-F238E27FC236}">
                <a16:creationId xmlns:a16="http://schemas.microsoft.com/office/drawing/2014/main" id="{3E34DE44-2844-4C39-B081-8B693D8408BE}"/>
              </a:ext>
            </a:extLst>
          </p:cNvPr>
          <p:cNvSpPr/>
          <p:nvPr/>
        </p:nvSpPr>
        <p:spPr>
          <a:xfrm>
            <a:off x="8308507" y="2688775"/>
            <a:ext cx="3327391" cy="141064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5">
            <a:extLst>
              <a:ext uri="{FF2B5EF4-FFF2-40B4-BE49-F238E27FC236}">
                <a16:creationId xmlns:a16="http://schemas.microsoft.com/office/drawing/2014/main" id="{BA672ED6-445D-4712-A0B8-E18A40809494}"/>
              </a:ext>
            </a:extLst>
          </p:cNvPr>
          <p:cNvSpPr/>
          <p:nvPr/>
        </p:nvSpPr>
        <p:spPr>
          <a:xfrm>
            <a:off x="10755946" y="4354068"/>
            <a:ext cx="172720" cy="172085"/>
          </a:xfrm>
          <a:custGeom>
            <a:avLst/>
            <a:gdLst/>
            <a:ahLst/>
            <a:cxnLst/>
            <a:rect l="l" t="t" r="r" b="b"/>
            <a:pathLst>
              <a:path w="172720" h="172085">
                <a:moveTo>
                  <a:pt x="77211" y="0"/>
                </a:moveTo>
                <a:lnTo>
                  <a:pt x="37867" y="14370"/>
                </a:lnTo>
                <a:lnTo>
                  <a:pt x="10305" y="44804"/>
                </a:lnTo>
                <a:lnTo>
                  <a:pt x="109" y="83631"/>
                </a:lnTo>
                <a:lnTo>
                  <a:pt x="0" y="89688"/>
                </a:lnTo>
                <a:lnTo>
                  <a:pt x="1663" y="103166"/>
                </a:lnTo>
                <a:lnTo>
                  <a:pt x="18634" y="138564"/>
                </a:lnTo>
                <a:lnTo>
                  <a:pt x="51384" y="162889"/>
                </a:lnTo>
                <a:lnTo>
                  <a:pt x="97099" y="171613"/>
                </a:lnTo>
                <a:lnTo>
                  <a:pt x="110912" y="168711"/>
                </a:lnTo>
                <a:lnTo>
                  <a:pt x="146144" y="147923"/>
                </a:lnTo>
                <a:lnTo>
                  <a:pt x="168029" y="112731"/>
                </a:lnTo>
                <a:lnTo>
                  <a:pt x="172643" y="83631"/>
                </a:lnTo>
                <a:lnTo>
                  <a:pt x="171186" y="69940"/>
                </a:lnTo>
                <a:lnTo>
                  <a:pt x="154623" y="33905"/>
                </a:lnTo>
                <a:lnTo>
                  <a:pt x="122240" y="9042"/>
                </a:lnTo>
                <a:lnTo>
                  <a:pt x="77211" y="0"/>
                </a:lnTo>
                <a:close/>
              </a:path>
            </a:pathLst>
          </a:custGeom>
          <a:solidFill>
            <a:srgbClr val="A4C2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6">
            <a:extLst>
              <a:ext uri="{FF2B5EF4-FFF2-40B4-BE49-F238E27FC236}">
                <a16:creationId xmlns:a16="http://schemas.microsoft.com/office/drawing/2014/main" id="{24BD2FFC-97B2-4A98-B471-CD7CE14D5239}"/>
              </a:ext>
            </a:extLst>
          </p:cNvPr>
          <p:cNvSpPr/>
          <p:nvPr/>
        </p:nvSpPr>
        <p:spPr>
          <a:xfrm>
            <a:off x="10755865" y="4354068"/>
            <a:ext cx="172720" cy="172085"/>
          </a:xfrm>
          <a:custGeom>
            <a:avLst/>
            <a:gdLst/>
            <a:ahLst/>
            <a:cxnLst/>
            <a:rect l="l" t="t" r="r" b="b"/>
            <a:pathLst>
              <a:path w="172720" h="172085">
                <a:moveTo>
                  <a:pt x="0" y="85905"/>
                </a:moveTo>
                <a:lnTo>
                  <a:pt x="10386" y="44803"/>
                </a:lnTo>
                <a:lnTo>
                  <a:pt x="37949" y="14370"/>
                </a:lnTo>
                <a:lnTo>
                  <a:pt x="77293" y="0"/>
                </a:lnTo>
                <a:lnTo>
                  <a:pt x="93512" y="969"/>
                </a:lnTo>
                <a:lnTo>
                  <a:pt x="134679" y="15801"/>
                </a:lnTo>
                <a:lnTo>
                  <a:pt x="162141" y="44904"/>
                </a:lnTo>
                <a:lnTo>
                  <a:pt x="172725" y="83631"/>
                </a:lnTo>
                <a:lnTo>
                  <a:pt x="171544" y="98626"/>
                </a:lnTo>
                <a:lnTo>
                  <a:pt x="155260" y="137556"/>
                </a:lnTo>
                <a:lnTo>
                  <a:pt x="123901" y="163677"/>
                </a:lnTo>
                <a:lnTo>
                  <a:pt x="97181" y="171612"/>
                </a:lnTo>
                <a:lnTo>
                  <a:pt x="80676" y="170718"/>
                </a:lnTo>
                <a:lnTo>
                  <a:pt x="38970" y="156290"/>
                </a:lnTo>
                <a:lnTo>
                  <a:pt x="11167" y="127771"/>
                </a:lnTo>
                <a:lnTo>
                  <a:pt x="81" y="89688"/>
                </a:lnTo>
                <a:lnTo>
                  <a:pt x="0" y="85905"/>
                </a:lnTo>
                <a:close/>
              </a:path>
            </a:pathLst>
          </a:custGeom>
          <a:ln w="19050">
            <a:solidFill>
              <a:srgbClr val="1155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7">
            <a:extLst>
              <a:ext uri="{FF2B5EF4-FFF2-40B4-BE49-F238E27FC236}">
                <a16:creationId xmlns:a16="http://schemas.microsoft.com/office/drawing/2014/main" id="{724637EE-F926-4D98-BA17-F72452BE770E}"/>
              </a:ext>
            </a:extLst>
          </p:cNvPr>
          <p:cNvSpPr/>
          <p:nvPr/>
        </p:nvSpPr>
        <p:spPr>
          <a:xfrm>
            <a:off x="10753945" y="4967476"/>
            <a:ext cx="172720" cy="172085"/>
          </a:xfrm>
          <a:custGeom>
            <a:avLst/>
            <a:gdLst/>
            <a:ahLst/>
            <a:cxnLst/>
            <a:rect l="l" t="t" r="r" b="b"/>
            <a:pathLst>
              <a:path w="172720" h="172085">
                <a:moveTo>
                  <a:pt x="77212" y="0"/>
                </a:moveTo>
                <a:lnTo>
                  <a:pt x="37868" y="14369"/>
                </a:lnTo>
                <a:lnTo>
                  <a:pt x="10305" y="44803"/>
                </a:lnTo>
                <a:lnTo>
                  <a:pt x="109" y="83632"/>
                </a:lnTo>
                <a:lnTo>
                  <a:pt x="0" y="89686"/>
                </a:lnTo>
                <a:lnTo>
                  <a:pt x="1663" y="103163"/>
                </a:lnTo>
                <a:lnTo>
                  <a:pt x="18634" y="138562"/>
                </a:lnTo>
                <a:lnTo>
                  <a:pt x="51384" y="162888"/>
                </a:lnTo>
                <a:lnTo>
                  <a:pt x="97098" y="171612"/>
                </a:lnTo>
                <a:lnTo>
                  <a:pt x="110911" y="168711"/>
                </a:lnTo>
                <a:lnTo>
                  <a:pt x="146143" y="147922"/>
                </a:lnTo>
                <a:lnTo>
                  <a:pt x="168029" y="112731"/>
                </a:lnTo>
                <a:lnTo>
                  <a:pt x="172643" y="83632"/>
                </a:lnTo>
                <a:lnTo>
                  <a:pt x="171186" y="69940"/>
                </a:lnTo>
                <a:lnTo>
                  <a:pt x="154624" y="33905"/>
                </a:lnTo>
                <a:lnTo>
                  <a:pt x="122242" y="9042"/>
                </a:lnTo>
                <a:lnTo>
                  <a:pt x="77212" y="0"/>
                </a:lnTo>
                <a:close/>
              </a:path>
            </a:pathLst>
          </a:custGeom>
          <a:solidFill>
            <a:srgbClr val="A4C2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8">
            <a:extLst>
              <a:ext uri="{FF2B5EF4-FFF2-40B4-BE49-F238E27FC236}">
                <a16:creationId xmlns:a16="http://schemas.microsoft.com/office/drawing/2014/main" id="{7F7BB6E8-7819-47EA-8FFE-CFF3E8C10004}"/>
              </a:ext>
            </a:extLst>
          </p:cNvPr>
          <p:cNvSpPr/>
          <p:nvPr/>
        </p:nvSpPr>
        <p:spPr>
          <a:xfrm>
            <a:off x="10753864" y="4967476"/>
            <a:ext cx="172720" cy="172085"/>
          </a:xfrm>
          <a:custGeom>
            <a:avLst/>
            <a:gdLst/>
            <a:ahLst/>
            <a:cxnLst/>
            <a:rect l="l" t="t" r="r" b="b"/>
            <a:pathLst>
              <a:path w="172720" h="172085">
                <a:moveTo>
                  <a:pt x="0" y="85905"/>
                </a:moveTo>
                <a:lnTo>
                  <a:pt x="10386" y="44803"/>
                </a:lnTo>
                <a:lnTo>
                  <a:pt x="37949" y="14370"/>
                </a:lnTo>
                <a:lnTo>
                  <a:pt x="77293" y="0"/>
                </a:lnTo>
                <a:lnTo>
                  <a:pt x="93512" y="969"/>
                </a:lnTo>
                <a:lnTo>
                  <a:pt x="134679" y="15801"/>
                </a:lnTo>
                <a:lnTo>
                  <a:pt x="162141" y="44904"/>
                </a:lnTo>
                <a:lnTo>
                  <a:pt x="172725" y="83631"/>
                </a:lnTo>
                <a:lnTo>
                  <a:pt x="171544" y="98626"/>
                </a:lnTo>
                <a:lnTo>
                  <a:pt x="155260" y="137556"/>
                </a:lnTo>
                <a:lnTo>
                  <a:pt x="123901" y="163677"/>
                </a:lnTo>
                <a:lnTo>
                  <a:pt x="97181" y="171612"/>
                </a:lnTo>
                <a:lnTo>
                  <a:pt x="80676" y="170718"/>
                </a:lnTo>
                <a:lnTo>
                  <a:pt x="38970" y="156290"/>
                </a:lnTo>
                <a:lnTo>
                  <a:pt x="11167" y="127771"/>
                </a:lnTo>
                <a:lnTo>
                  <a:pt x="81" y="89688"/>
                </a:lnTo>
                <a:lnTo>
                  <a:pt x="0" y="85905"/>
                </a:lnTo>
                <a:close/>
              </a:path>
            </a:pathLst>
          </a:custGeom>
          <a:ln w="19050">
            <a:solidFill>
              <a:srgbClr val="1155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89">
            <a:extLst>
              <a:ext uri="{FF2B5EF4-FFF2-40B4-BE49-F238E27FC236}">
                <a16:creationId xmlns:a16="http://schemas.microsoft.com/office/drawing/2014/main" id="{CAEC5522-6110-42BD-B01B-11389DA27380}"/>
              </a:ext>
            </a:extLst>
          </p:cNvPr>
          <p:cNvSpPr/>
          <p:nvPr/>
        </p:nvSpPr>
        <p:spPr>
          <a:xfrm>
            <a:off x="10751980" y="5505269"/>
            <a:ext cx="172720" cy="172085"/>
          </a:xfrm>
          <a:custGeom>
            <a:avLst/>
            <a:gdLst/>
            <a:ahLst/>
            <a:cxnLst/>
            <a:rect l="l" t="t" r="r" b="b"/>
            <a:pathLst>
              <a:path w="172720" h="172085">
                <a:moveTo>
                  <a:pt x="77212" y="0"/>
                </a:moveTo>
                <a:lnTo>
                  <a:pt x="37868" y="14369"/>
                </a:lnTo>
                <a:lnTo>
                  <a:pt x="10305" y="44803"/>
                </a:lnTo>
                <a:lnTo>
                  <a:pt x="109" y="83630"/>
                </a:lnTo>
                <a:lnTo>
                  <a:pt x="0" y="89688"/>
                </a:lnTo>
                <a:lnTo>
                  <a:pt x="1664" y="103165"/>
                </a:lnTo>
                <a:lnTo>
                  <a:pt x="18635" y="138563"/>
                </a:lnTo>
                <a:lnTo>
                  <a:pt x="51385" y="162888"/>
                </a:lnTo>
                <a:lnTo>
                  <a:pt x="97100" y="171612"/>
                </a:lnTo>
                <a:lnTo>
                  <a:pt x="110913" y="168710"/>
                </a:lnTo>
                <a:lnTo>
                  <a:pt x="146145" y="147922"/>
                </a:lnTo>
                <a:lnTo>
                  <a:pt x="168031" y="112730"/>
                </a:lnTo>
                <a:lnTo>
                  <a:pt x="172644" y="83630"/>
                </a:lnTo>
                <a:lnTo>
                  <a:pt x="171187" y="69939"/>
                </a:lnTo>
                <a:lnTo>
                  <a:pt x="154625" y="33904"/>
                </a:lnTo>
                <a:lnTo>
                  <a:pt x="122241" y="9041"/>
                </a:lnTo>
                <a:lnTo>
                  <a:pt x="77212" y="0"/>
                </a:lnTo>
                <a:close/>
              </a:path>
            </a:pathLst>
          </a:custGeom>
          <a:solidFill>
            <a:srgbClr val="B6D7A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0">
            <a:extLst>
              <a:ext uri="{FF2B5EF4-FFF2-40B4-BE49-F238E27FC236}">
                <a16:creationId xmlns:a16="http://schemas.microsoft.com/office/drawing/2014/main" id="{73CBC78D-003D-4AE2-A2A9-F64E3EAD801C}"/>
              </a:ext>
            </a:extLst>
          </p:cNvPr>
          <p:cNvSpPr/>
          <p:nvPr/>
        </p:nvSpPr>
        <p:spPr>
          <a:xfrm>
            <a:off x="10751898" y="5505269"/>
            <a:ext cx="172720" cy="172085"/>
          </a:xfrm>
          <a:custGeom>
            <a:avLst/>
            <a:gdLst/>
            <a:ahLst/>
            <a:cxnLst/>
            <a:rect l="l" t="t" r="r" b="b"/>
            <a:pathLst>
              <a:path w="172720" h="172085">
                <a:moveTo>
                  <a:pt x="0" y="85905"/>
                </a:moveTo>
                <a:lnTo>
                  <a:pt x="10386" y="44803"/>
                </a:lnTo>
                <a:lnTo>
                  <a:pt x="37949" y="14370"/>
                </a:lnTo>
                <a:lnTo>
                  <a:pt x="77293" y="0"/>
                </a:lnTo>
                <a:lnTo>
                  <a:pt x="93512" y="969"/>
                </a:lnTo>
                <a:lnTo>
                  <a:pt x="134679" y="15801"/>
                </a:lnTo>
                <a:lnTo>
                  <a:pt x="162141" y="44904"/>
                </a:lnTo>
                <a:lnTo>
                  <a:pt x="172725" y="83631"/>
                </a:lnTo>
                <a:lnTo>
                  <a:pt x="171544" y="98626"/>
                </a:lnTo>
                <a:lnTo>
                  <a:pt x="155260" y="137556"/>
                </a:lnTo>
                <a:lnTo>
                  <a:pt x="123901" y="163677"/>
                </a:lnTo>
                <a:lnTo>
                  <a:pt x="97181" y="171612"/>
                </a:lnTo>
                <a:lnTo>
                  <a:pt x="80676" y="170718"/>
                </a:lnTo>
                <a:lnTo>
                  <a:pt x="38970" y="156290"/>
                </a:lnTo>
                <a:lnTo>
                  <a:pt x="11167" y="127771"/>
                </a:lnTo>
                <a:lnTo>
                  <a:pt x="81" y="89688"/>
                </a:lnTo>
                <a:lnTo>
                  <a:pt x="0" y="85905"/>
                </a:lnTo>
                <a:close/>
              </a:path>
            </a:pathLst>
          </a:custGeom>
          <a:ln w="19050">
            <a:solidFill>
              <a:srgbClr val="3876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1">
            <a:extLst>
              <a:ext uri="{FF2B5EF4-FFF2-40B4-BE49-F238E27FC236}">
                <a16:creationId xmlns:a16="http://schemas.microsoft.com/office/drawing/2014/main" id="{47966DE4-6228-4362-9DB2-498205239EC6}"/>
              </a:ext>
            </a:extLst>
          </p:cNvPr>
          <p:cNvSpPr/>
          <p:nvPr/>
        </p:nvSpPr>
        <p:spPr>
          <a:xfrm>
            <a:off x="10980687" y="4125395"/>
            <a:ext cx="172720" cy="172085"/>
          </a:xfrm>
          <a:custGeom>
            <a:avLst/>
            <a:gdLst/>
            <a:ahLst/>
            <a:cxnLst/>
            <a:rect l="l" t="t" r="r" b="b"/>
            <a:pathLst>
              <a:path w="172720" h="172085">
                <a:moveTo>
                  <a:pt x="77211" y="0"/>
                </a:moveTo>
                <a:lnTo>
                  <a:pt x="37867" y="14370"/>
                </a:lnTo>
                <a:lnTo>
                  <a:pt x="10305" y="44804"/>
                </a:lnTo>
                <a:lnTo>
                  <a:pt x="109" y="83631"/>
                </a:lnTo>
                <a:lnTo>
                  <a:pt x="0" y="89687"/>
                </a:lnTo>
                <a:lnTo>
                  <a:pt x="1663" y="103164"/>
                </a:lnTo>
                <a:lnTo>
                  <a:pt x="18634" y="138563"/>
                </a:lnTo>
                <a:lnTo>
                  <a:pt x="51383" y="162888"/>
                </a:lnTo>
                <a:lnTo>
                  <a:pt x="97098" y="171612"/>
                </a:lnTo>
                <a:lnTo>
                  <a:pt x="110911" y="168710"/>
                </a:lnTo>
                <a:lnTo>
                  <a:pt x="146143" y="147922"/>
                </a:lnTo>
                <a:lnTo>
                  <a:pt x="168029" y="112731"/>
                </a:lnTo>
                <a:lnTo>
                  <a:pt x="172643" y="83631"/>
                </a:lnTo>
                <a:lnTo>
                  <a:pt x="171186" y="69940"/>
                </a:lnTo>
                <a:lnTo>
                  <a:pt x="154623" y="33905"/>
                </a:lnTo>
                <a:lnTo>
                  <a:pt x="122240" y="9042"/>
                </a:lnTo>
                <a:lnTo>
                  <a:pt x="77211" y="0"/>
                </a:lnTo>
                <a:close/>
              </a:path>
            </a:pathLst>
          </a:custGeom>
          <a:solidFill>
            <a:srgbClr val="B6D7A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2">
            <a:extLst>
              <a:ext uri="{FF2B5EF4-FFF2-40B4-BE49-F238E27FC236}">
                <a16:creationId xmlns:a16="http://schemas.microsoft.com/office/drawing/2014/main" id="{297A9DB7-3CBB-4F8E-AC2C-9E38B695B5BB}"/>
              </a:ext>
            </a:extLst>
          </p:cNvPr>
          <p:cNvSpPr/>
          <p:nvPr/>
        </p:nvSpPr>
        <p:spPr>
          <a:xfrm>
            <a:off x="10980606" y="4125395"/>
            <a:ext cx="172720" cy="172085"/>
          </a:xfrm>
          <a:custGeom>
            <a:avLst/>
            <a:gdLst/>
            <a:ahLst/>
            <a:cxnLst/>
            <a:rect l="l" t="t" r="r" b="b"/>
            <a:pathLst>
              <a:path w="172720" h="172085">
                <a:moveTo>
                  <a:pt x="0" y="85905"/>
                </a:moveTo>
                <a:lnTo>
                  <a:pt x="10386" y="44803"/>
                </a:lnTo>
                <a:lnTo>
                  <a:pt x="37949" y="14370"/>
                </a:lnTo>
                <a:lnTo>
                  <a:pt x="77293" y="0"/>
                </a:lnTo>
                <a:lnTo>
                  <a:pt x="93512" y="969"/>
                </a:lnTo>
                <a:lnTo>
                  <a:pt x="134679" y="15801"/>
                </a:lnTo>
                <a:lnTo>
                  <a:pt x="162141" y="44904"/>
                </a:lnTo>
                <a:lnTo>
                  <a:pt x="172725" y="83631"/>
                </a:lnTo>
                <a:lnTo>
                  <a:pt x="171544" y="98626"/>
                </a:lnTo>
                <a:lnTo>
                  <a:pt x="155260" y="137556"/>
                </a:lnTo>
                <a:lnTo>
                  <a:pt x="123901" y="163677"/>
                </a:lnTo>
                <a:lnTo>
                  <a:pt x="97181" y="171612"/>
                </a:lnTo>
                <a:lnTo>
                  <a:pt x="80676" y="170718"/>
                </a:lnTo>
                <a:lnTo>
                  <a:pt x="38970" y="156290"/>
                </a:lnTo>
                <a:lnTo>
                  <a:pt x="11167" y="127771"/>
                </a:lnTo>
                <a:lnTo>
                  <a:pt x="81" y="89688"/>
                </a:lnTo>
                <a:lnTo>
                  <a:pt x="0" y="85905"/>
                </a:lnTo>
                <a:close/>
              </a:path>
            </a:pathLst>
          </a:custGeom>
          <a:ln w="19050">
            <a:solidFill>
              <a:srgbClr val="3876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3">
            <a:extLst>
              <a:ext uri="{FF2B5EF4-FFF2-40B4-BE49-F238E27FC236}">
                <a16:creationId xmlns:a16="http://schemas.microsoft.com/office/drawing/2014/main" id="{6B095DD5-BD7D-44AF-8537-DB456A2EE1ED}"/>
              </a:ext>
            </a:extLst>
          </p:cNvPr>
          <p:cNvSpPr/>
          <p:nvPr/>
        </p:nvSpPr>
        <p:spPr>
          <a:xfrm>
            <a:off x="10978688" y="4738801"/>
            <a:ext cx="172720" cy="172085"/>
          </a:xfrm>
          <a:custGeom>
            <a:avLst/>
            <a:gdLst/>
            <a:ahLst/>
            <a:cxnLst/>
            <a:rect l="l" t="t" r="r" b="b"/>
            <a:pathLst>
              <a:path w="172720" h="172085">
                <a:moveTo>
                  <a:pt x="77211" y="0"/>
                </a:moveTo>
                <a:lnTo>
                  <a:pt x="37868" y="14370"/>
                </a:lnTo>
                <a:lnTo>
                  <a:pt x="10305" y="44804"/>
                </a:lnTo>
                <a:lnTo>
                  <a:pt x="109" y="83631"/>
                </a:lnTo>
                <a:lnTo>
                  <a:pt x="0" y="89688"/>
                </a:lnTo>
                <a:lnTo>
                  <a:pt x="1664" y="103166"/>
                </a:lnTo>
                <a:lnTo>
                  <a:pt x="18635" y="138564"/>
                </a:lnTo>
                <a:lnTo>
                  <a:pt x="51385" y="162889"/>
                </a:lnTo>
                <a:lnTo>
                  <a:pt x="97099" y="171613"/>
                </a:lnTo>
                <a:lnTo>
                  <a:pt x="110912" y="168711"/>
                </a:lnTo>
                <a:lnTo>
                  <a:pt x="146144" y="147923"/>
                </a:lnTo>
                <a:lnTo>
                  <a:pt x="168029" y="112731"/>
                </a:lnTo>
                <a:lnTo>
                  <a:pt x="172643" y="83631"/>
                </a:lnTo>
                <a:lnTo>
                  <a:pt x="171186" y="69940"/>
                </a:lnTo>
                <a:lnTo>
                  <a:pt x="154624" y="33905"/>
                </a:lnTo>
                <a:lnTo>
                  <a:pt x="122241" y="9042"/>
                </a:lnTo>
                <a:lnTo>
                  <a:pt x="77211" y="0"/>
                </a:lnTo>
                <a:close/>
              </a:path>
            </a:pathLst>
          </a:custGeom>
          <a:solidFill>
            <a:srgbClr val="A4C2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4">
            <a:extLst>
              <a:ext uri="{FF2B5EF4-FFF2-40B4-BE49-F238E27FC236}">
                <a16:creationId xmlns:a16="http://schemas.microsoft.com/office/drawing/2014/main" id="{6EA43173-EA62-49ED-9168-89633677DF5E}"/>
              </a:ext>
            </a:extLst>
          </p:cNvPr>
          <p:cNvSpPr/>
          <p:nvPr/>
        </p:nvSpPr>
        <p:spPr>
          <a:xfrm>
            <a:off x="10978606" y="4738801"/>
            <a:ext cx="172720" cy="172085"/>
          </a:xfrm>
          <a:custGeom>
            <a:avLst/>
            <a:gdLst/>
            <a:ahLst/>
            <a:cxnLst/>
            <a:rect l="l" t="t" r="r" b="b"/>
            <a:pathLst>
              <a:path w="172720" h="172085">
                <a:moveTo>
                  <a:pt x="0" y="85905"/>
                </a:moveTo>
                <a:lnTo>
                  <a:pt x="10386" y="44803"/>
                </a:lnTo>
                <a:lnTo>
                  <a:pt x="37949" y="14370"/>
                </a:lnTo>
                <a:lnTo>
                  <a:pt x="77293" y="0"/>
                </a:lnTo>
                <a:lnTo>
                  <a:pt x="93512" y="969"/>
                </a:lnTo>
                <a:lnTo>
                  <a:pt x="134679" y="15801"/>
                </a:lnTo>
                <a:lnTo>
                  <a:pt x="162141" y="44904"/>
                </a:lnTo>
                <a:lnTo>
                  <a:pt x="172725" y="83631"/>
                </a:lnTo>
                <a:lnTo>
                  <a:pt x="171544" y="98626"/>
                </a:lnTo>
                <a:lnTo>
                  <a:pt x="155260" y="137556"/>
                </a:lnTo>
                <a:lnTo>
                  <a:pt x="123901" y="163677"/>
                </a:lnTo>
                <a:lnTo>
                  <a:pt x="97181" y="171612"/>
                </a:lnTo>
                <a:lnTo>
                  <a:pt x="80676" y="170718"/>
                </a:lnTo>
                <a:lnTo>
                  <a:pt x="38970" y="156290"/>
                </a:lnTo>
                <a:lnTo>
                  <a:pt x="11167" y="127771"/>
                </a:lnTo>
                <a:lnTo>
                  <a:pt x="81" y="89688"/>
                </a:lnTo>
                <a:lnTo>
                  <a:pt x="0" y="85905"/>
                </a:lnTo>
                <a:close/>
              </a:path>
            </a:pathLst>
          </a:custGeom>
          <a:ln w="19050">
            <a:solidFill>
              <a:srgbClr val="1155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5">
            <a:extLst>
              <a:ext uri="{FF2B5EF4-FFF2-40B4-BE49-F238E27FC236}">
                <a16:creationId xmlns:a16="http://schemas.microsoft.com/office/drawing/2014/main" id="{206EA4E0-517B-4BB2-8974-2DC72D17D3F8}"/>
              </a:ext>
            </a:extLst>
          </p:cNvPr>
          <p:cNvSpPr/>
          <p:nvPr/>
        </p:nvSpPr>
        <p:spPr>
          <a:xfrm>
            <a:off x="10976720" y="5276594"/>
            <a:ext cx="172720" cy="172085"/>
          </a:xfrm>
          <a:custGeom>
            <a:avLst/>
            <a:gdLst/>
            <a:ahLst/>
            <a:cxnLst/>
            <a:rect l="l" t="t" r="r" b="b"/>
            <a:pathLst>
              <a:path w="172720" h="172085">
                <a:moveTo>
                  <a:pt x="77211" y="0"/>
                </a:moveTo>
                <a:lnTo>
                  <a:pt x="37868" y="14370"/>
                </a:lnTo>
                <a:lnTo>
                  <a:pt x="10305" y="44804"/>
                </a:lnTo>
                <a:lnTo>
                  <a:pt x="109" y="83630"/>
                </a:lnTo>
                <a:lnTo>
                  <a:pt x="0" y="89690"/>
                </a:lnTo>
                <a:lnTo>
                  <a:pt x="1664" y="103167"/>
                </a:lnTo>
                <a:lnTo>
                  <a:pt x="18635" y="138564"/>
                </a:lnTo>
                <a:lnTo>
                  <a:pt x="51386" y="162889"/>
                </a:lnTo>
                <a:lnTo>
                  <a:pt x="97101" y="171613"/>
                </a:lnTo>
                <a:lnTo>
                  <a:pt x="110914" y="168711"/>
                </a:lnTo>
                <a:lnTo>
                  <a:pt x="146145" y="147922"/>
                </a:lnTo>
                <a:lnTo>
                  <a:pt x="168031" y="112730"/>
                </a:lnTo>
                <a:lnTo>
                  <a:pt x="172644" y="83630"/>
                </a:lnTo>
                <a:lnTo>
                  <a:pt x="171187" y="69939"/>
                </a:lnTo>
                <a:lnTo>
                  <a:pt x="154624" y="33904"/>
                </a:lnTo>
                <a:lnTo>
                  <a:pt x="122241" y="9041"/>
                </a:lnTo>
                <a:lnTo>
                  <a:pt x="77211" y="0"/>
                </a:lnTo>
                <a:close/>
              </a:path>
            </a:pathLst>
          </a:custGeom>
          <a:solidFill>
            <a:srgbClr val="B6D7A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6">
            <a:extLst>
              <a:ext uri="{FF2B5EF4-FFF2-40B4-BE49-F238E27FC236}">
                <a16:creationId xmlns:a16="http://schemas.microsoft.com/office/drawing/2014/main" id="{5A08E8EA-CA25-4A8E-B0B5-350AA5F441D7}"/>
              </a:ext>
            </a:extLst>
          </p:cNvPr>
          <p:cNvSpPr/>
          <p:nvPr/>
        </p:nvSpPr>
        <p:spPr>
          <a:xfrm>
            <a:off x="10976639" y="5276594"/>
            <a:ext cx="172720" cy="172085"/>
          </a:xfrm>
          <a:custGeom>
            <a:avLst/>
            <a:gdLst/>
            <a:ahLst/>
            <a:cxnLst/>
            <a:rect l="l" t="t" r="r" b="b"/>
            <a:pathLst>
              <a:path w="172720" h="172085">
                <a:moveTo>
                  <a:pt x="0" y="85905"/>
                </a:moveTo>
                <a:lnTo>
                  <a:pt x="10386" y="44803"/>
                </a:lnTo>
                <a:lnTo>
                  <a:pt x="37949" y="14370"/>
                </a:lnTo>
                <a:lnTo>
                  <a:pt x="77293" y="0"/>
                </a:lnTo>
                <a:lnTo>
                  <a:pt x="93512" y="969"/>
                </a:lnTo>
                <a:lnTo>
                  <a:pt x="134679" y="15801"/>
                </a:lnTo>
                <a:lnTo>
                  <a:pt x="162141" y="44904"/>
                </a:lnTo>
                <a:lnTo>
                  <a:pt x="172725" y="83631"/>
                </a:lnTo>
                <a:lnTo>
                  <a:pt x="171544" y="98626"/>
                </a:lnTo>
                <a:lnTo>
                  <a:pt x="155260" y="137556"/>
                </a:lnTo>
                <a:lnTo>
                  <a:pt x="123901" y="163677"/>
                </a:lnTo>
                <a:lnTo>
                  <a:pt x="97181" y="171612"/>
                </a:lnTo>
                <a:lnTo>
                  <a:pt x="80676" y="170718"/>
                </a:lnTo>
                <a:lnTo>
                  <a:pt x="38970" y="156290"/>
                </a:lnTo>
                <a:lnTo>
                  <a:pt x="11167" y="127771"/>
                </a:lnTo>
                <a:lnTo>
                  <a:pt x="81" y="89688"/>
                </a:lnTo>
                <a:lnTo>
                  <a:pt x="0" y="85905"/>
                </a:lnTo>
                <a:close/>
              </a:path>
            </a:pathLst>
          </a:custGeom>
          <a:ln w="19050">
            <a:solidFill>
              <a:srgbClr val="3876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7">
            <a:extLst>
              <a:ext uri="{FF2B5EF4-FFF2-40B4-BE49-F238E27FC236}">
                <a16:creationId xmlns:a16="http://schemas.microsoft.com/office/drawing/2014/main" id="{32DEE866-F249-44DF-81C2-5F93E24AB5E8}"/>
              </a:ext>
            </a:extLst>
          </p:cNvPr>
          <p:cNvSpPr/>
          <p:nvPr/>
        </p:nvSpPr>
        <p:spPr>
          <a:xfrm>
            <a:off x="11239786" y="3326469"/>
            <a:ext cx="172720" cy="172085"/>
          </a:xfrm>
          <a:custGeom>
            <a:avLst/>
            <a:gdLst/>
            <a:ahLst/>
            <a:cxnLst/>
            <a:rect l="l" t="t" r="r" b="b"/>
            <a:pathLst>
              <a:path w="172720" h="172085">
                <a:moveTo>
                  <a:pt x="77211" y="0"/>
                </a:moveTo>
                <a:lnTo>
                  <a:pt x="37868" y="14370"/>
                </a:lnTo>
                <a:lnTo>
                  <a:pt x="10305" y="44804"/>
                </a:lnTo>
                <a:lnTo>
                  <a:pt x="109" y="83630"/>
                </a:lnTo>
                <a:lnTo>
                  <a:pt x="0" y="89690"/>
                </a:lnTo>
                <a:lnTo>
                  <a:pt x="1664" y="103167"/>
                </a:lnTo>
                <a:lnTo>
                  <a:pt x="18635" y="138564"/>
                </a:lnTo>
                <a:lnTo>
                  <a:pt x="51386" y="162889"/>
                </a:lnTo>
                <a:lnTo>
                  <a:pt x="97101" y="171613"/>
                </a:lnTo>
                <a:lnTo>
                  <a:pt x="110914" y="168711"/>
                </a:lnTo>
                <a:lnTo>
                  <a:pt x="146145" y="147922"/>
                </a:lnTo>
                <a:lnTo>
                  <a:pt x="168031" y="112730"/>
                </a:lnTo>
                <a:lnTo>
                  <a:pt x="172644" y="83630"/>
                </a:lnTo>
                <a:lnTo>
                  <a:pt x="171187" y="69939"/>
                </a:lnTo>
                <a:lnTo>
                  <a:pt x="154624" y="33904"/>
                </a:lnTo>
                <a:lnTo>
                  <a:pt x="122241" y="9041"/>
                </a:lnTo>
                <a:lnTo>
                  <a:pt x="77211" y="0"/>
                </a:lnTo>
                <a:close/>
              </a:path>
            </a:pathLst>
          </a:custGeom>
          <a:solidFill>
            <a:srgbClr val="B6D7A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8">
            <a:extLst>
              <a:ext uri="{FF2B5EF4-FFF2-40B4-BE49-F238E27FC236}">
                <a16:creationId xmlns:a16="http://schemas.microsoft.com/office/drawing/2014/main" id="{044A10F5-890B-435F-B160-36DC09DEA8CC}"/>
              </a:ext>
            </a:extLst>
          </p:cNvPr>
          <p:cNvSpPr/>
          <p:nvPr/>
        </p:nvSpPr>
        <p:spPr>
          <a:xfrm>
            <a:off x="11239704" y="3326469"/>
            <a:ext cx="172720" cy="172085"/>
          </a:xfrm>
          <a:custGeom>
            <a:avLst/>
            <a:gdLst/>
            <a:ahLst/>
            <a:cxnLst/>
            <a:rect l="l" t="t" r="r" b="b"/>
            <a:pathLst>
              <a:path w="172720" h="172085">
                <a:moveTo>
                  <a:pt x="0" y="85905"/>
                </a:moveTo>
                <a:lnTo>
                  <a:pt x="10386" y="44803"/>
                </a:lnTo>
                <a:lnTo>
                  <a:pt x="37949" y="14370"/>
                </a:lnTo>
                <a:lnTo>
                  <a:pt x="77293" y="0"/>
                </a:lnTo>
                <a:lnTo>
                  <a:pt x="93512" y="969"/>
                </a:lnTo>
                <a:lnTo>
                  <a:pt x="134679" y="15801"/>
                </a:lnTo>
                <a:lnTo>
                  <a:pt x="162141" y="44904"/>
                </a:lnTo>
                <a:lnTo>
                  <a:pt x="172725" y="83631"/>
                </a:lnTo>
                <a:lnTo>
                  <a:pt x="171544" y="98626"/>
                </a:lnTo>
                <a:lnTo>
                  <a:pt x="155260" y="137556"/>
                </a:lnTo>
                <a:lnTo>
                  <a:pt x="123901" y="163677"/>
                </a:lnTo>
                <a:lnTo>
                  <a:pt x="97181" y="171612"/>
                </a:lnTo>
                <a:lnTo>
                  <a:pt x="80676" y="170718"/>
                </a:lnTo>
                <a:lnTo>
                  <a:pt x="38970" y="156290"/>
                </a:lnTo>
                <a:lnTo>
                  <a:pt x="11167" y="127771"/>
                </a:lnTo>
                <a:lnTo>
                  <a:pt x="81" y="89688"/>
                </a:lnTo>
                <a:lnTo>
                  <a:pt x="0" y="85905"/>
                </a:lnTo>
                <a:close/>
              </a:path>
            </a:pathLst>
          </a:custGeom>
          <a:ln w="19050">
            <a:solidFill>
              <a:srgbClr val="3876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99">
            <a:extLst>
              <a:ext uri="{FF2B5EF4-FFF2-40B4-BE49-F238E27FC236}">
                <a16:creationId xmlns:a16="http://schemas.microsoft.com/office/drawing/2014/main" id="{E91270D3-B8E9-40FB-BEA1-A56A2762449A}"/>
              </a:ext>
            </a:extLst>
          </p:cNvPr>
          <p:cNvSpPr/>
          <p:nvPr/>
        </p:nvSpPr>
        <p:spPr>
          <a:xfrm>
            <a:off x="11225023" y="4531688"/>
            <a:ext cx="172720" cy="172085"/>
          </a:xfrm>
          <a:custGeom>
            <a:avLst/>
            <a:gdLst/>
            <a:ahLst/>
            <a:cxnLst/>
            <a:rect l="l" t="t" r="r" b="b"/>
            <a:pathLst>
              <a:path w="172720" h="172085">
                <a:moveTo>
                  <a:pt x="77211" y="0"/>
                </a:moveTo>
                <a:lnTo>
                  <a:pt x="37868" y="14370"/>
                </a:lnTo>
                <a:lnTo>
                  <a:pt x="10305" y="44804"/>
                </a:lnTo>
                <a:lnTo>
                  <a:pt x="109" y="83631"/>
                </a:lnTo>
                <a:lnTo>
                  <a:pt x="0" y="89688"/>
                </a:lnTo>
                <a:lnTo>
                  <a:pt x="1664" y="103166"/>
                </a:lnTo>
                <a:lnTo>
                  <a:pt x="18635" y="138564"/>
                </a:lnTo>
                <a:lnTo>
                  <a:pt x="51385" y="162889"/>
                </a:lnTo>
                <a:lnTo>
                  <a:pt x="97099" y="171613"/>
                </a:lnTo>
                <a:lnTo>
                  <a:pt x="110912" y="168711"/>
                </a:lnTo>
                <a:lnTo>
                  <a:pt x="146144" y="147923"/>
                </a:lnTo>
                <a:lnTo>
                  <a:pt x="168029" y="112731"/>
                </a:lnTo>
                <a:lnTo>
                  <a:pt x="172643" y="83631"/>
                </a:lnTo>
                <a:lnTo>
                  <a:pt x="171186" y="69940"/>
                </a:lnTo>
                <a:lnTo>
                  <a:pt x="154624" y="33905"/>
                </a:lnTo>
                <a:lnTo>
                  <a:pt x="122241" y="9042"/>
                </a:lnTo>
                <a:lnTo>
                  <a:pt x="77211" y="0"/>
                </a:lnTo>
                <a:close/>
              </a:path>
            </a:pathLst>
          </a:custGeom>
          <a:solidFill>
            <a:srgbClr val="A4C2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0">
            <a:extLst>
              <a:ext uri="{FF2B5EF4-FFF2-40B4-BE49-F238E27FC236}">
                <a16:creationId xmlns:a16="http://schemas.microsoft.com/office/drawing/2014/main" id="{50A85B06-8AFE-4F99-A2FF-3903D0DE128A}"/>
              </a:ext>
            </a:extLst>
          </p:cNvPr>
          <p:cNvSpPr/>
          <p:nvPr/>
        </p:nvSpPr>
        <p:spPr>
          <a:xfrm>
            <a:off x="11224941" y="4531688"/>
            <a:ext cx="172720" cy="172085"/>
          </a:xfrm>
          <a:custGeom>
            <a:avLst/>
            <a:gdLst/>
            <a:ahLst/>
            <a:cxnLst/>
            <a:rect l="l" t="t" r="r" b="b"/>
            <a:pathLst>
              <a:path w="172720" h="172085">
                <a:moveTo>
                  <a:pt x="0" y="85905"/>
                </a:moveTo>
                <a:lnTo>
                  <a:pt x="10386" y="44803"/>
                </a:lnTo>
                <a:lnTo>
                  <a:pt x="37949" y="14370"/>
                </a:lnTo>
                <a:lnTo>
                  <a:pt x="77293" y="0"/>
                </a:lnTo>
                <a:lnTo>
                  <a:pt x="93512" y="969"/>
                </a:lnTo>
                <a:lnTo>
                  <a:pt x="134679" y="15801"/>
                </a:lnTo>
                <a:lnTo>
                  <a:pt x="162141" y="44904"/>
                </a:lnTo>
                <a:lnTo>
                  <a:pt x="172725" y="83631"/>
                </a:lnTo>
                <a:lnTo>
                  <a:pt x="171544" y="98626"/>
                </a:lnTo>
                <a:lnTo>
                  <a:pt x="155260" y="137556"/>
                </a:lnTo>
                <a:lnTo>
                  <a:pt x="123901" y="163677"/>
                </a:lnTo>
                <a:lnTo>
                  <a:pt x="97181" y="171612"/>
                </a:lnTo>
                <a:lnTo>
                  <a:pt x="80676" y="170718"/>
                </a:lnTo>
                <a:lnTo>
                  <a:pt x="38970" y="156290"/>
                </a:lnTo>
                <a:lnTo>
                  <a:pt x="11167" y="127771"/>
                </a:lnTo>
                <a:lnTo>
                  <a:pt x="81" y="89688"/>
                </a:lnTo>
                <a:lnTo>
                  <a:pt x="0" y="85905"/>
                </a:lnTo>
                <a:close/>
              </a:path>
            </a:pathLst>
          </a:custGeom>
          <a:ln w="19050">
            <a:solidFill>
              <a:srgbClr val="1155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1">
            <a:extLst>
              <a:ext uri="{FF2B5EF4-FFF2-40B4-BE49-F238E27FC236}">
                <a16:creationId xmlns:a16="http://schemas.microsoft.com/office/drawing/2014/main" id="{63D375B0-4D94-4E17-8446-F3489C099123}"/>
              </a:ext>
            </a:extLst>
          </p:cNvPr>
          <p:cNvSpPr/>
          <p:nvPr/>
        </p:nvSpPr>
        <p:spPr>
          <a:xfrm>
            <a:off x="11223057" y="5069481"/>
            <a:ext cx="172720" cy="172085"/>
          </a:xfrm>
          <a:custGeom>
            <a:avLst/>
            <a:gdLst/>
            <a:ahLst/>
            <a:cxnLst/>
            <a:rect l="l" t="t" r="r" b="b"/>
            <a:pathLst>
              <a:path w="172720" h="172085">
                <a:moveTo>
                  <a:pt x="77211" y="0"/>
                </a:moveTo>
                <a:lnTo>
                  <a:pt x="37868" y="14370"/>
                </a:lnTo>
                <a:lnTo>
                  <a:pt x="10305" y="44804"/>
                </a:lnTo>
                <a:lnTo>
                  <a:pt x="109" y="83631"/>
                </a:lnTo>
                <a:lnTo>
                  <a:pt x="0" y="89688"/>
                </a:lnTo>
                <a:lnTo>
                  <a:pt x="1664" y="103166"/>
                </a:lnTo>
                <a:lnTo>
                  <a:pt x="18635" y="138564"/>
                </a:lnTo>
                <a:lnTo>
                  <a:pt x="51385" y="162889"/>
                </a:lnTo>
                <a:lnTo>
                  <a:pt x="97099" y="171613"/>
                </a:lnTo>
                <a:lnTo>
                  <a:pt x="110912" y="168711"/>
                </a:lnTo>
                <a:lnTo>
                  <a:pt x="146144" y="147923"/>
                </a:lnTo>
                <a:lnTo>
                  <a:pt x="168029" y="112731"/>
                </a:lnTo>
                <a:lnTo>
                  <a:pt x="172643" y="83631"/>
                </a:lnTo>
                <a:lnTo>
                  <a:pt x="171186" y="69940"/>
                </a:lnTo>
                <a:lnTo>
                  <a:pt x="154624" y="33905"/>
                </a:lnTo>
                <a:lnTo>
                  <a:pt x="122241" y="9042"/>
                </a:lnTo>
                <a:lnTo>
                  <a:pt x="77211" y="0"/>
                </a:lnTo>
                <a:close/>
              </a:path>
            </a:pathLst>
          </a:custGeom>
          <a:solidFill>
            <a:srgbClr val="B6D7A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2">
            <a:extLst>
              <a:ext uri="{FF2B5EF4-FFF2-40B4-BE49-F238E27FC236}">
                <a16:creationId xmlns:a16="http://schemas.microsoft.com/office/drawing/2014/main" id="{582A91E7-EC66-4314-9AE7-F00E8CFB4642}"/>
              </a:ext>
            </a:extLst>
          </p:cNvPr>
          <p:cNvSpPr/>
          <p:nvPr/>
        </p:nvSpPr>
        <p:spPr>
          <a:xfrm>
            <a:off x="11222976" y="5069481"/>
            <a:ext cx="172720" cy="172085"/>
          </a:xfrm>
          <a:custGeom>
            <a:avLst/>
            <a:gdLst/>
            <a:ahLst/>
            <a:cxnLst/>
            <a:rect l="l" t="t" r="r" b="b"/>
            <a:pathLst>
              <a:path w="172720" h="172085">
                <a:moveTo>
                  <a:pt x="0" y="85905"/>
                </a:moveTo>
                <a:lnTo>
                  <a:pt x="10386" y="44803"/>
                </a:lnTo>
                <a:lnTo>
                  <a:pt x="37949" y="14370"/>
                </a:lnTo>
                <a:lnTo>
                  <a:pt x="77293" y="0"/>
                </a:lnTo>
                <a:lnTo>
                  <a:pt x="93512" y="969"/>
                </a:lnTo>
                <a:lnTo>
                  <a:pt x="134679" y="15801"/>
                </a:lnTo>
                <a:lnTo>
                  <a:pt x="162141" y="44904"/>
                </a:lnTo>
                <a:lnTo>
                  <a:pt x="172725" y="83631"/>
                </a:lnTo>
                <a:lnTo>
                  <a:pt x="171544" y="98626"/>
                </a:lnTo>
                <a:lnTo>
                  <a:pt x="155260" y="137556"/>
                </a:lnTo>
                <a:lnTo>
                  <a:pt x="123901" y="163677"/>
                </a:lnTo>
                <a:lnTo>
                  <a:pt x="97181" y="171612"/>
                </a:lnTo>
                <a:lnTo>
                  <a:pt x="80676" y="170718"/>
                </a:lnTo>
                <a:lnTo>
                  <a:pt x="38970" y="156290"/>
                </a:lnTo>
                <a:lnTo>
                  <a:pt x="11167" y="127771"/>
                </a:lnTo>
                <a:lnTo>
                  <a:pt x="81" y="89688"/>
                </a:lnTo>
                <a:lnTo>
                  <a:pt x="0" y="85905"/>
                </a:lnTo>
                <a:close/>
              </a:path>
            </a:pathLst>
          </a:custGeom>
          <a:ln w="19050">
            <a:solidFill>
              <a:srgbClr val="3876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3">
            <a:extLst>
              <a:ext uri="{FF2B5EF4-FFF2-40B4-BE49-F238E27FC236}">
                <a16:creationId xmlns:a16="http://schemas.microsoft.com/office/drawing/2014/main" id="{67B2F900-9870-4714-9F67-992EA11D75BE}"/>
              </a:ext>
            </a:extLst>
          </p:cNvPr>
          <p:cNvSpPr/>
          <p:nvPr/>
        </p:nvSpPr>
        <p:spPr>
          <a:xfrm>
            <a:off x="11438969" y="4281387"/>
            <a:ext cx="172720" cy="172085"/>
          </a:xfrm>
          <a:custGeom>
            <a:avLst/>
            <a:gdLst/>
            <a:ahLst/>
            <a:cxnLst/>
            <a:rect l="l" t="t" r="r" b="b"/>
            <a:pathLst>
              <a:path w="172720" h="172085">
                <a:moveTo>
                  <a:pt x="77211" y="0"/>
                </a:moveTo>
                <a:lnTo>
                  <a:pt x="37868" y="14370"/>
                </a:lnTo>
                <a:lnTo>
                  <a:pt x="10305" y="44804"/>
                </a:lnTo>
                <a:lnTo>
                  <a:pt x="109" y="83631"/>
                </a:lnTo>
                <a:lnTo>
                  <a:pt x="0" y="89688"/>
                </a:lnTo>
                <a:lnTo>
                  <a:pt x="1664" y="103166"/>
                </a:lnTo>
                <a:lnTo>
                  <a:pt x="18635" y="138564"/>
                </a:lnTo>
                <a:lnTo>
                  <a:pt x="51385" y="162889"/>
                </a:lnTo>
                <a:lnTo>
                  <a:pt x="97099" y="171613"/>
                </a:lnTo>
                <a:lnTo>
                  <a:pt x="110912" y="168711"/>
                </a:lnTo>
                <a:lnTo>
                  <a:pt x="146144" y="147923"/>
                </a:lnTo>
                <a:lnTo>
                  <a:pt x="168029" y="112731"/>
                </a:lnTo>
                <a:lnTo>
                  <a:pt x="172643" y="83631"/>
                </a:lnTo>
                <a:lnTo>
                  <a:pt x="171186" y="69940"/>
                </a:lnTo>
                <a:lnTo>
                  <a:pt x="154624" y="33905"/>
                </a:lnTo>
                <a:lnTo>
                  <a:pt x="122241" y="9042"/>
                </a:lnTo>
                <a:lnTo>
                  <a:pt x="77211" y="0"/>
                </a:lnTo>
                <a:close/>
              </a:path>
            </a:pathLst>
          </a:custGeom>
          <a:solidFill>
            <a:srgbClr val="A4C2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4">
            <a:extLst>
              <a:ext uri="{FF2B5EF4-FFF2-40B4-BE49-F238E27FC236}">
                <a16:creationId xmlns:a16="http://schemas.microsoft.com/office/drawing/2014/main" id="{CAD95E42-08B5-413E-A245-9C9D71722EBB}"/>
              </a:ext>
            </a:extLst>
          </p:cNvPr>
          <p:cNvSpPr/>
          <p:nvPr/>
        </p:nvSpPr>
        <p:spPr>
          <a:xfrm>
            <a:off x="11438887" y="4281387"/>
            <a:ext cx="172720" cy="172085"/>
          </a:xfrm>
          <a:custGeom>
            <a:avLst/>
            <a:gdLst/>
            <a:ahLst/>
            <a:cxnLst/>
            <a:rect l="l" t="t" r="r" b="b"/>
            <a:pathLst>
              <a:path w="172720" h="172085">
                <a:moveTo>
                  <a:pt x="0" y="85905"/>
                </a:moveTo>
                <a:lnTo>
                  <a:pt x="10386" y="44803"/>
                </a:lnTo>
                <a:lnTo>
                  <a:pt x="37949" y="14370"/>
                </a:lnTo>
                <a:lnTo>
                  <a:pt x="77293" y="0"/>
                </a:lnTo>
                <a:lnTo>
                  <a:pt x="93512" y="969"/>
                </a:lnTo>
                <a:lnTo>
                  <a:pt x="134679" y="15801"/>
                </a:lnTo>
                <a:lnTo>
                  <a:pt x="162141" y="44904"/>
                </a:lnTo>
                <a:lnTo>
                  <a:pt x="172725" y="83631"/>
                </a:lnTo>
                <a:lnTo>
                  <a:pt x="171544" y="98626"/>
                </a:lnTo>
                <a:lnTo>
                  <a:pt x="155260" y="137556"/>
                </a:lnTo>
                <a:lnTo>
                  <a:pt x="123901" y="163677"/>
                </a:lnTo>
                <a:lnTo>
                  <a:pt x="97181" y="171612"/>
                </a:lnTo>
                <a:lnTo>
                  <a:pt x="80676" y="170718"/>
                </a:lnTo>
                <a:lnTo>
                  <a:pt x="38970" y="156290"/>
                </a:lnTo>
                <a:lnTo>
                  <a:pt x="11167" y="127771"/>
                </a:lnTo>
                <a:lnTo>
                  <a:pt x="81" y="89688"/>
                </a:lnTo>
                <a:lnTo>
                  <a:pt x="0" y="85905"/>
                </a:lnTo>
                <a:close/>
              </a:path>
            </a:pathLst>
          </a:custGeom>
          <a:ln w="19050">
            <a:solidFill>
              <a:srgbClr val="1155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5">
            <a:extLst>
              <a:ext uri="{FF2B5EF4-FFF2-40B4-BE49-F238E27FC236}">
                <a16:creationId xmlns:a16="http://schemas.microsoft.com/office/drawing/2014/main" id="{B9028A24-2400-48D1-B151-B91086617D91}"/>
              </a:ext>
            </a:extLst>
          </p:cNvPr>
          <p:cNvSpPr/>
          <p:nvPr/>
        </p:nvSpPr>
        <p:spPr>
          <a:xfrm>
            <a:off x="11437001" y="4819181"/>
            <a:ext cx="172720" cy="172085"/>
          </a:xfrm>
          <a:custGeom>
            <a:avLst/>
            <a:gdLst/>
            <a:ahLst/>
            <a:cxnLst/>
            <a:rect l="l" t="t" r="r" b="b"/>
            <a:pathLst>
              <a:path w="172720" h="172085">
                <a:moveTo>
                  <a:pt x="77211" y="0"/>
                </a:moveTo>
                <a:lnTo>
                  <a:pt x="37868" y="14370"/>
                </a:lnTo>
                <a:lnTo>
                  <a:pt x="10305" y="44804"/>
                </a:lnTo>
                <a:lnTo>
                  <a:pt x="109" y="83630"/>
                </a:lnTo>
                <a:lnTo>
                  <a:pt x="0" y="89690"/>
                </a:lnTo>
                <a:lnTo>
                  <a:pt x="1664" y="103167"/>
                </a:lnTo>
                <a:lnTo>
                  <a:pt x="18635" y="138564"/>
                </a:lnTo>
                <a:lnTo>
                  <a:pt x="51386" y="162889"/>
                </a:lnTo>
                <a:lnTo>
                  <a:pt x="97101" y="171613"/>
                </a:lnTo>
                <a:lnTo>
                  <a:pt x="110914" y="168711"/>
                </a:lnTo>
                <a:lnTo>
                  <a:pt x="146145" y="147922"/>
                </a:lnTo>
                <a:lnTo>
                  <a:pt x="168031" y="112730"/>
                </a:lnTo>
                <a:lnTo>
                  <a:pt x="172644" y="83630"/>
                </a:lnTo>
                <a:lnTo>
                  <a:pt x="171187" y="69939"/>
                </a:lnTo>
                <a:lnTo>
                  <a:pt x="154624" y="33904"/>
                </a:lnTo>
                <a:lnTo>
                  <a:pt x="122241" y="9041"/>
                </a:lnTo>
                <a:lnTo>
                  <a:pt x="77211" y="0"/>
                </a:lnTo>
                <a:close/>
              </a:path>
            </a:pathLst>
          </a:custGeom>
          <a:solidFill>
            <a:srgbClr val="B6D7A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6">
            <a:extLst>
              <a:ext uri="{FF2B5EF4-FFF2-40B4-BE49-F238E27FC236}">
                <a16:creationId xmlns:a16="http://schemas.microsoft.com/office/drawing/2014/main" id="{68A881CD-8CE1-45F9-8DF0-566E603C160B}"/>
              </a:ext>
            </a:extLst>
          </p:cNvPr>
          <p:cNvSpPr/>
          <p:nvPr/>
        </p:nvSpPr>
        <p:spPr>
          <a:xfrm>
            <a:off x="11436920" y="4819181"/>
            <a:ext cx="172720" cy="172085"/>
          </a:xfrm>
          <a:custGeom>
            <a:avLst/>
            <a:gdLst/>
            <a:ahLst/>
            <a:cxnLst/>
            <a:rect l="l" t="t" r="r" b="b"/>
            <a:pathLst>
              <a:path w="172720" h="172085">
                <a:moveTo>
                  <a:pt x="0" y="85905"/>
                </a:moveTo>
                <a:lnTo>
                  <a:pt x="10386" y="44803"/>
                </a:lnTo>
                <a:lnTo>
                  <a:pt x="37949" y="14370"/>
                </a:lnTo>
                <a:lnTo>
                  <a:pt x="77293" y="0"/>
                </a:lnTo>
                <a:lnTo>
                  <a:pt x="93512" y="969"/>
                </a:lnTo>
                <a:lnTo>
                  <a:pt x="134679" y="15801"/>
                </a:lnTo>
                <a:lnTo>
                  <a:pt x="162141" y="44904"/>
                </a:lnTo>
                <a:lnTo>
                  <a:pt x="172725" y="83631"/>
                </a:lnTo>
                <a:lnTo>
                  <a:pt x="171544" y="98626"/>
                </a:lnTo>
                <a:lnTo>
                  <a:pt x="155260" y="137556"/>
                </a:lnTo>
                <a:lnTo>
                  <a:pt x="123901" y="163677"/>
                </a:lnTo>
                <a:lnTo>
                  <a:pt x="97181" y="171612"/>
                </a:lnTo>
                <a:lnTo>
                  <a:pt x="80676" y="170718"/>
                </a:lnTo>
                <a:lnTo>
                  <a:pt x="38970" y="156290"/>
                </a:lnTo>
                <a:lnTo>
                  <a:pt x="11167" y="127771"/>
                </a:lnTo>
                <a:lnTo>
                  <a:pt x="81" y="89688"/>
                </a:lnTo>
                <a:lnTo>
                  <a:pt x="0" y="85905"/>
                </a:lnTo>
                <a:close/>
              </a:path>
            </a:pathLst>
          </a:custGeom>
          <a:ln w="19050">
            <a:solidFill>
              <a:srgbClr val="3876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7">
            <a:extLst>
              <a:ext uri="{FF2B5EF4-FFF2-40B4-BE49-F238E27FC236}">
                <a16:creationId xmlns:a16="http://schemas.microsoft.com/office/drawing/2014/main" id="{8402E767-231C-48DE-A344-A809C028142C}"/>
              </a:ext>
            </a:extLst>
          </p:cNvPr>
          <p:cNvSpPr txBox="1"/>
          <p:nvPr/>
        </p:nvSpPr>
        <p:spPr>
          <a:xfrm>
            <a:off x="916706" y="1166201"/>
            <a:ext cx="6461760" cy="21837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99700"/>
              </a:lnSpc>
            </a:pPr>
            <a:r>
              <a:rPr sz="2800" b="1" spc="-10" dirty="0">
                <a:latin typeface="Calibri"/>
                <a:cs typeface="Calibri"/>
              </a:rPr>
              <a:t>C</a:t>
            </a:r>
            <a:r>
              <a:rPr sz="2800" b="1" spc="-20" dirty="0">
                <a:latin typeface="Calibri"/>
                <a:cs typeface="Calibri"/>
              </a:rPr>
              <a:t>u</a:t>
            </a:r>
            <a:r>
              <a:rPr sz="2800" b="1" spc="-30" dirty="0">
                <a:latin typeface="Calibri"/>
                <a:cs typeface="Calibri"/>
              </a:rPr>
              <a:t>r</a:t>
            </a:r>
            <a:r>
              <a:rPr sz="2800" b="1" spc="-20" dirty="0">
                <a:latin typeface="Calibri"/>
                <a:cs typeface="Calibri"/>
              </a:rPr>
              <a:t>s</a:t>
            </a:r>
            <a:r>
              <a:rPr sz="2800" b="1" dirty="0">
                <a:latin typeface="Calibri"/>
                <a:cs typeface="Calibri"/>
              </a:rPr>
              <a:t>e</a:t>
            </a:r>
            <a:r>
              <a:rPr sz="2800" b="1" spc="5" dirty="0">
                <a:latin typeface="Calibri"/>
                <a:cs typeface="Calibri"/>
              </a:rPr>
              <a:t> </a:t>
            </a:r>
            <a:r>
              <a:rPr sz="2800" b="1" spc="-25" dirty="0">
                <a:latin typeface="Calibri"/>
                <a:cs typeface="Calibri"/>
              </a:rPr>
              <a:t>o</a:t>
            </a:r>
            <a:r>
              <a:rPr sz="2800" b="1" dirty="0">
                <a:latin typeface="Calibri"/>
                <a:cs typeface="Calibri"/>
              </a:rPr>
              <a:t>f</a:t>
            </a:r>
            <a:r>
              <a:rPr sz="2800" b="1" spc="5" dirty="0">
                <a:latin typeface="Calibri"/>
                <a:cs typeface="Calibri"/>
              </a:rPr>
              <a:t> </a:t>
            </a:r>
            <a:r>
              <a:rPr sz="2800" b="1" spc="-20" dirty="0">
                <a:latin typeface="Calibri"/>
                <a:cs typeface="Calibri"/>
              </a:rPr>
              <a:t>d</a:t>
            </a:r>
            <a:r>
              <a:rPr sz="2800" b="1" spc="-10" dirty="0">
                <a:latin typeface="Calibri"/>
                <a:cs typeface="Calibri"/>
              </a:rPr>
              <a:t>i</a:t>
            </a:r>
            <a:r>
              <a:rPr sz="2800" b="1" spc="-5" dirty="0">
                <a:latin typeface="Calibri"/>
                <a:cs typeface="Calibri"/>
              </a:rPr>
              <a:t>m</a:t>
            </a:r>
            <a:r>
              <a:rPr sz="2800" b="1" dirty="0">
                <a:latin typeface="Calibri"/>
                <a:cs typeface="Calibri"/>
              </a:rPr>
              <a:t>e</a:t>
            </a:r>
            <a:r>
              <a:rPr sz="2800" b="1" spc="-20" dirty="0">
                <a:latin typeface="Calibri"/>
                <a:cs typeface="Calibri"/>
              </a:rPr>
              <a:t>nsi</a:t>
            </a:r>
            <a:r>
              <a:rPr sz="2800" b="1" spc="-25" dirty="0">
                <a:latin typeface="Calibri"/>
                <a:cs typeface="Calibri"/>
              </a:rPr>
              <a:t>o</a:t>
            </a:r>
            <a:r>
              <a:rPr sz="2800" b="1" spc="-20" dirty="0">
                <a:latin typeface="Calibri"/>
                <a:cs typeface="Calibri"/>
              </a:rPr>
              <a:t>n</a:t>
            </a:r>
            <a:r>
              <a:rPr sz="2800" b="1" spc="-10" dirty="0">
                <a:latin typeface="Calibri"/>
                <a:cs typeface="Calibri"/>
              </a:rPr>
              <a:t>ali</a:t>
            </a:r>
            <a:r>
              <a:rPr sz="2800" b="1" spc="-5" dirty="0">
                <a:latin typeface="Calibri"/>
                <a:cs typeface="Calibri"/>
              </a:rPr>
              <a:t>t</a:t>
            </a:r>
            <a:r>
              <a:rPr sz="2800" b="1" spc="-25" dirty="0">
                <a:latin typeface="Calibri"/>
                <a:cs typeface="Calibri"/>
              </a:rPr>
              <a:t>y</a:t>
            </a:r>
            <a:r>
              <a:rPr sz="2800" spc="-10" dirty="0">
                <a:latin typeface="Calibri"/>
                <a:cs typeface="Calibri"/>
              </a:rPr>
              <a:t>: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40" dirty="0">
                <a:latin typeface="Calibri"/>
                <a:cs typeface="Calibri"/>
              </a:rPr>
              <a:t>F</a:t>
            </a:r>
            <a:r>
              <a:rPr sz="2800" spc="-20" dirty="0">
                <a:latin typeface="Calibri"/>
                <a:cs typeface="Calibri"/>
              </a:rPr>
              <a:t>o</a:t>
            </a:r>
            <a:r>
              <a:rPr sz="2800" spc="-10" dirty="0">
                <a:latin typeface="Calibri"/>
                <a:cs typeface="Calibri"/>
              </a:rPr>
              <a:t>r</a:t>
            </a:r>
            <a:r>
              <a:rPr sz="2800" dirty="0">
                <a:latin typeface="Calibri"/>
                <a:cs typeface="Calibri"/>
              </a:rPr>
              <a:t> un</a:t>
            </a:r>
            <a:r>
              <a:rPr sz="2800" spc="-5" dirty="0">
                <a:latin typeface="Calibri"/>
                <a:cs typeface="Calibri"/>
              </a:rPr>
              <a:t>i</a:t>
            </a:r>
            <a:r>
              <a:rPr sz="2800" spc="-60" dirty="0">
                <a:latin typeface="Calibri"/>
                <a:cs typeface="Calibri"/>
              </a:rPr>
              <a:t>f</a:t>
            </a:r>
            <a:r>
              <a:rPr sz="2800" spc="-20" dirty="0">
                <a:latin typeface="Calibri"/>
                <a:cs typeface="Calibri"/>
              </a:rPr>
              <a:t>or</a:t>
            </a:r>
            <a:r>
              <a:rPr sz="2800" spc="-25" dirty="0">
                <a:latin typeface="Calibri"/>
                <a:cs typeface="Calibri"/>
              </a:rPr>
              <a:t>m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35" dirty="0">
                <a:latin typeface="Calibri"/>
                <a:cs typeface="Calibri"/>
              </a:rPr>
              <a:t>c</a:t>
            </a:r>
            <a:r>
              <a:rPr sz="2800" spc="-15" dirty="0">
                <a:latin typeface="Calibri"/>
                <a:cs typeface="Calibri"/>
              </a:rPr>
              <a:t>o</a:t>
            </a:r>
            <a:r>
              <a:rPr sz="2800" spc="-45" dirty="0">
                <a:latin typeface="Calibri"/>
                <a:cs typeface="Calibri"/>
              </a:rPr>
              <a:t>v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spc="-70" dirty="0">
                <a:latin typeface="Calibri"/>
                <a:cs typeface="Calibri"/>
              </a:rPr>
              <a:t>r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spc="-45" dirty="0">
                <a:latin typeface="Calibri"/>
                <a:cs typeface="Calibri"/>
              </a:rPr>
              <a:t>g</a:t>
            </a:r>
            <a:r>
              <a:rPr sz="2800" spc="-15" dirty="0">
                <a:latin typeface="Calibri"/>
                <a:cs typeface="Calibri"/>
              </a:rPr>
              <a:t>e</a:t>
            </a:r>
            <a:r>
              <a:rPr sz="2800" spc="-5" dirty="0">
                <a:latin typeface="Calibri"/>
                <a:cs typeface="Calibri"/>
              </a:rPr>
              <a:t> o</a:t>
            </a:r>
            <a:r>
              <a:rPr sz="2800" dirty="0">
                <a:latin typeface="Calibri"/>
                <a:cs typeface="Calibri"/>
              </a:rPr>
              <a:t>f </a:t>
            </a:r>
            <a:r>
              <a:rPr sz="2800" spc="5" dirty="0">
                <a:latin typeface="Calibri"/>
                <a:cs typeface="Calibri"/>
              </a:rPr>
              <a:t>s</a:t>
            </a:r>
            <a:r>
              <a:rPr sz="2800" dirty="0">
                <a:latin typeface="Calibri"/>
                <a:cs typeface="Calibri"/>
              </a:rPr>
              <a:t>p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spc="-15" dirty="0">
                <a:latin typeface="Calibri"/>
                <a:cs typeface="Calibri"/>
              </a:rPr>
              <a:t>c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spc="-10" dirty="0">
                <a:latin typeface="Calibri"/>
                <a:cs typeface="Calibri"/>
              </a:rPr>
              <a:t>,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nu</a:t>
            </a:r>
            <a:r>
              <a:rPr sz="2800" spc="-25" dirty="0">
                <a:latin typeface="Calibri"/>
                <a:cs typeface="Calibri"/>
              </a:rPr>
              <a:t>m</a:t>
            </a:r>
            <a:r>
              <a:rPr sz="2800" dirty="0">
                <a:latin typeface="Calibri"/>
                <a:cs typeface="Calibri"/>
              </a:rPr>
              <a:t>b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spc="-10" dirty="0">
                <a:latin typeface="Calibri"/>
                <a:cs typeface="Calibri"/>
              </a:rPr>
              <a:t>r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</a:t>
            </a:r>
            <a:r>
              <a:rPr sz="2800" dirty="0">
                <a:latin typeface="Calibri"/>
                <a:cs typeface="Calibri"/>
              </a:rPr>
              <a:t>f </a:t>
            </a:r>
            <a:r>
              <a:rPr sz="2800" spc="-15" dirty="0">
                <a:latin typeface="Calibri"/>
                <a:cs typeface="Calibri"/>
              </a:rPr>
              <a:t>t</a:t>
            </a:r>
            <a:r>
              <a:rPr sz="2800" spc="-70" dirty="0">
                <a:latin typeface="Calibri"/>
                <a:cs typeface="Calibri"/>
              </a:rPr>
              <a:t>r</a:t>
            </a:r>
            <a:r>
              <a:rPr sz="2800" spc="-5" dirty="0">
                <a:latin typeface="Calibri"/>
                <a:cs typeface="Calibri"/>
              </a:rPr>
              <a:t>ai</a:t>
            </a:r>
            <a:r>
              <a:rPr sz="2800" dirty="0">
                <a:latin typeface="Calibri"/>
                <a:cs typeface="Calibri"/>
              </a:rPr>
              <a:t>n</a:t>
            </a:r>
            <a:r>
              <a:rPr sz="2800" spc="-5" dirty="0">
                <a:latin typeface="Calibri"/>
                <a:cs typeface="Calibri"/>
              </a:rPr>
              <a:t>i</a:t>
            </a:r>
            <a:r>
              <a:rPr sz="2800" dirty="0">
                <a:latin typeface="Calibri"/>
                <a:cs typeface="Calibri"/>
              </a:rPr>
              <a:t>n</a:t>
            </a:r>
            <a:r>
              <a:rPr sz="2800" spc="-15" dirty="0">
                <a:latin typeface="Calibri"/>
                <a:cs typeface="Calibri"/>
              </a:rPr>
              <a:t>g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p</a:t>
            </a:r>
            <a:r>
              <a:rPr sz="2800" spc="-5" dirty="0">
                <a:latin typeface="Calibri"/>
                <a:cs typeface="Calibri"/>
              </a:rPr>
              <a:t>oi</a:t>
            </a:r>
            <a:r>
              <a:rPr sz="2800" spc="-25" dirty="0">
                <a:latin typeface="Calibri"/>
                <a:cs typeface="Calibri"/>
              </a:rPr>
              <a:t>n</a:t>
            </a:r>
            <a:r>
              <a:rPr sz="2800" spc="-15" dirty="0">
                <a:latin typeface="Calibri"/>
                <a:cs typeface="Calibri"/>
              </a:rPr>
              <a:t>t</a:t>
            </a:r>
            <a:r>
              <a:rPr sz="2800" dirty="0">
                <a:latin typeface="Calibri"/>
                <a:cs typeface="Calibri"/>
              </a:rPr>
              <a:t>s n</a:t>
            </a:r>
            <a:r>
              <a:rPr sz="2800" spc="-25" dirty="0">
                <a:latin typeface="Calibri"/>
                <a:cs typeface="Calibri"/>
              </a:rPr>
              <a:t>ee</a:t>
            </a:r>
            <a:r>
              <a:rPr sz="2800" dirty="0">
                <a:latin typeface="Calibri"/>
                <a:cs typeface="Calibri"/>
              </a:rPr>
              <a:t>d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dirty="0">
                <a:latin typeface="Calibri"/>
                <a:cs typeface="Calibri"/>
              </a:rPr>
              <a:t>d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g</a:t>
            </a:r>
            <a:r>
              <a:rPr sz="2800" spc="-60" dirty="0">
                <a:latin typeface="Calibri"/>
                <a:cs typeface="Calibri"/>
              </a:rPr>
              <a:t>r</a:t>
            </a:r>
            <a:r>
              <a:rPr sz="2800" spc="-15" dirty="0">
                <a:latin typeface="Calibri"/>
                <a:cs typeface="Calibri"/>
              </a:rPr>
              <a:t>o</a:t>
            </a:r>
            <a:r>
              <a:rPr sz="2800" spc="-45" dirty="0">
                <a:latin typeface="Calibri"/>
                <a:cs typeface="Calibri"/>
              </a:rPr>
              <a:t>w</a:t>
            </a:r>
            <a:r>
              <a:rPr sz="2800" dirty="0">
                <a:latin typeface="Calibri"/>
                <a:cs typeface="Calibri"/>
              </a:rPr>
              <a:t>s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65" dirty="0">
                <a:latin typeface="Calibri"/>
                <a:cs typeface="Calibri"/>
              </a:rPr>
              <a:t>e</a:t>
            </a:r>
            <a:r>
              <a:rPr sz="2800" spc="-5" dirty="0">
                <a:latin typeface="Calibri"/>
                <a:cs typeface="Calibri"/>
              </a:rPr>
              <a:t>x</a:t>
            </a:r>
            <a:r>
              <a:rPr sz="2800" dirty="0">
                <a:latin typeface="Calibri"/>
                <a:cs typeface="Calibri"/>
              </a:rPr>
              <a:t>p</a:t>
            </a:r>
            <a:r>
              <a:rPr sz="2800" spc="-5" dirty="0">
                <a:latin typeface="Calibri"/>
                <a:cs typeface="Calibri"/>
              </a:rPr>
              <a:t>o</a:t>
            </a:r>
            <a:r>
              <a:rPr sz="2800" dirty="0">
                <a:latin typeface="Calibri"/>
                <a:cs typeface="Calibri"/>
              </a:rPr>
              <a:t>n</a:t>
            </a:r>
            <a:r>
              <a:rPr sz="2800" spc="-25" dirty="0">
                <a:latin typeface="Calibri"/>
                <a:cs typeface="Calibri"/>
              </a:rPr>
              <a:t>en</a:t>
            </a:r>
            <a:r>
              <a:rPr sz="2800" spc="-15" dirty="0">
                <a:latin typeface="Calibri"/>
                <a:cs typeface="Calibri"/>
              </a:rPr>
              <a:t>t</a:t>
            </a:r>
            <a:r>
              <a:rPr sz="2800" spc="-5" dirty="0">
                <a:latin typeface="Calibri"/>
                <a:cs typeface="Calibri"/>
              </a:rPr>
              <a:t>iall</a:t>
            </a:r>
            <a:r>
              <a:rPr sz="2800" spc="-15" dirty="0">
                <a:latin typeface="Calibri"/>
                <a:cs typeface="Calibri"/>
              </a:rPr>
              <a:t>y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w</a:t>
            </a:r>
            <a:r>
              <a:rPr sz="2800" spc="-5" dirty="0">
                <a:latin typeface="Calibri"/>
                <a:cs typeface="Calibri"/>
              </a:rPr>
              <a:t>i</a:t>
            </a:r>
            <a:r>
              <a:rPr sz="2800" spc="-15" dirty="0">
                <a:latin typeface="Calibri"/>
                <a:cs typeface="Calibri"/>
              </a:rPr>
              <a:t>t</a:t>
            </a:r>
            <a:r>
              <a:rPr sz="2800" dirty="0">
                <a:latin typeface="Calibri"/>
                <a:cs typeface="Calibri"/>
              </a:rPr>
              <a:t>h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</a:t>
            </a:r>
            <a:r>
              <a:rPr sz="2800" spc="-5" dirty="0">
                <a:latin typeface="Calibri"/>
                <a:cs typeface="Calibri"/>
              </a:rPr>
              <a:t>i</a:t>
            </a:r>
            <a:r>
              <a:rPr sz="2800" spc="-25" dirty="0">
                <a:latin typeface="Calibri"/>
                <a:cs typeface="Calibri"/>
              </a:rPr>
              <a:t>me</a:t>
            </a:r>
            <a:r>
              <a:rPr sz="2800" dirty="0">
                <a:latin typeface="Calibri"/>
                <a:cs typeface="Calibri"/>
              </a:rPr>
              <a:t>n</a:t>
            </a:r>
            <a:r>
              <a:rPr sz="2800" spc="5" dirty="0">
                <a:latin typeface="Calibri"/>
                <a:cs typeface="Calibri"/>
              </a:rPr>
              <a:t>s</a:t>
            </a:r>
            <a:r>
              <a:rPr sz="2800" spc="-5" dirty="0">
                <a:latin typeface="Calibri"/>
                <a:cs typeface="Calibri"/>
              </a:rPr>
              <a:t>io</a:t>
            </a:r>
            <a:r>
              <a:rPr sz="2800" dirty="0">
                <a:latin typeface="Calibri"/>
                <a:cs typeface="Calibri"/>
              </a:rPr>
              <a:t>n</a:t>
            </a:r>
          </a:p>
          <a:p>
            <a:pPr marL="3401695" marR="1093470">
              <a:lnSpc>
                <a:spcPts val="2970"/>
              </a:lnSpc>
              <a:spcBef>
                <a:spcPts val="1855"/>
              </a:spcBef>
            </a:pPr>
            <a:r>
              <a:rPr sz="2500" spc="-15" dirty="0">
                <a:latin typeface="Calibri"/>
                <a:cs typeface="Calibri"/>
              </a:rPr>
              <a:t>D</a:t>
            </a:r>
            <a:r>
              <a:rPr sz="2500" dirty="0">
                <a:latin typeface="Calibri"/>
                <a:cs typeface="Calibri"/>
              </a:rPr>
              <a:t>i</a:t>
            </a:r>
            <a:r>
              <a:rPr sz="2500" spc="-30" dirty="0">
                <a:latin typeface="Calibri"/>
                <a:cs typeface="Calibri"/>
              </a:rPr>
              <a:t>me</a:t>
            </a:r>
            <a:r>
              <a:rPr sz="2500" spc="-5" dirty="0">
                <a:latin typeface="Calibri"/>
                <a:cs typeface="Calibri"/>
              </a:rPr>
              <a:t>ns</a:t>
            </a:r>
            <a:r>
              <a:rPr sz="2500" dirty="0">
                <a:latin typeface="Calibri"/>
                <a:cs typeface="Calibri"/>
              </a:rPr>
              <a:t>i</a:t>
            </a:r>
            <a:r>
              <a:rPr sz="2500" spc="-10" dirty="0">
                <a:latin typeface="Calibri"/>
                <a:cs typeface="Calibri"/>
              </a:rPr>
              <a:t>o</a:t>
            </a:r>
            <a:r>
              <a:rPr sz="2500" spc="-5" dirty="0">
                <a:latin typeface="Calibri"/>
                <a:cs typeface="Calibri"/>
              </a:rPr>
              <a:t>n</a:t>
            </a:r>
            <a:r>
              <a:rPr sz="2500" dirty="0">
                <a:latin typeface="Calibri"/>
                <a:cs typeface="Calibri"/>
              </a:rPr>
              <a:t>s</a:t>
            </a:r>
            <a:r>
              <a:rPr sz="2500" spc="-10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=</a:t>
            </a:r>
            <a:r>
              <a:rPr sz="2500" spc="-15" dirty="0">
                <a:latin typeface="Calibri"/>
                <a:cs typeface="Calibri"/>
              </a:rPr>
              <a:t> 2</a:t>
            </a:r>
            <a:r>
              <a:rPr sz="2500" spc="-10" dirty="0">
                <a:latin typeface="Calibri"/>
                <a:cs typeface="Calibri"/>
              </a:rPr>
              <a:t> </a:t>
            </a:r>
            <a:r>
              <a:rPr sz="2500" spc="-70" dirty="0">
                <a:latin typeface="Calibri"/>
                <a:cs typeface="Calibri"/>
              </a:rPr>
              <a:t>P</a:t>
            </a:r>
            <a:r>
              <a:rPr sz="2500" spc="-10" dirty="0">
                <a:latin typeface="Calibri"/>
                <a:cs typeface="Calibri"/>
              </a:rPr>
              <a:t>o</a:t>
            </a:r>
            <a:r>
              <a:rPr sz="2500" dirty="0">
                <a:latin typeface="Calibri"/>
                <a:cs typeface="Calibri"/>
              </a:rPr>
              <a:t>i</a:t>
            </a:r>
            <a:r>
              <a:rPr sz="2500" spc="-25" dirty="0">
                <a:latin typeface="Calibri"/>
                <a:cs typeface="Calibri"/>
              </a:rPr>
              <a:t>n</a:t>
            </a:r>
            <a:r>
              <a:rPr sz="2500" dirty="0">
                <a:latin typeface="Calibri"/>
                <a:cs typeface="Calibri"/>
              </a:rPr>
              <a:t>ts</a:t>
            </a:r>
            <a:r>
              <a:rPr sz="2500" spc="-10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=</a:t>
            </a:r>
            <a:r>
              <a:rPr sz="2500" spc="-15" dirty="0">
                <a:latin typeface="Calibri"/>
                <a:cs typeface="Calibri"/>
              </a:rPr>
              <a:t> </a:t>
            </a:r>
            <a:r>
              <a:rPr sz="2500" spc="-20" dirty="0">
                <a:latin typeface="Calibri"/>
                <a:cs typeface="Calibri"/>
              </a:rPr>
              <a:t>4</a:t>
            </a:r>
            <a:r>
              <a:rPr sz="2475" baseline="25252" dirty="0">
                <a:latin typeface="Calibri"/>
                <a:cs typeface="Calibri"/>
              </a:rPr>
              <a:t>2</a:t>
            </a:r>
          </a:p>
        </p:txBody>
      </p:sp>
      <p:sp>
        <p:nvSpPr>
          <p:cNvPr id="109" name="object 108">
            <a:extLst>
              <a:ext uri="{FF2B5EF4-FFF2-40B4-BE49-F238E27FC236}">
                <a16:creationId xmlns:a16="http://schemas.microsoft.com/office/drawing/2014/main" id="{34EAFC0C-499A-4A4B-815F-3524977A43AF}"/>
              </a:ext>
            </a:extLst>
          </p:cNvPr>
          <p:cNvSpPr txBox="1"/>
          <p:nvPr/>
        </p:nvSpPr>
        <p:spPr>
          <a:xfrm>
            <a:off x="806856" y="3825382"/>
            <a:ext cx="1983739" cy="7200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2970"/>
              </a:lnSpc>
            </a:pPr>
            <a:r>
              <a:rPr sz="2500" spc="-15" dirty="0">
                <a:latin typeface="Calibri"/>
                <a:cs typeface="Calibri"/>
              </a:rPr>
              <a:t>D</a:t>
            </a:r>
            <a:r>
              <a:rPr sz="2500" dirty="0">
                <a:latin typeface="Calibri"/>
                <a:cs typeface="Calibri"/>
              </a:rPr>
              <a:t>i</a:t>
            </a:r>
            <a:r>
              <a:rPr sz="2500" spc="-30" dirty="0">
                <a:latin typeface="Calibri"/>
                <a:cs typeface="Calibri"/>
              </a:rPr>
              <a:t>me</a:t>
            </a:r>
            <a:r>
              <a:rPr sz="2500" spc="-5" dirty="0">
                <a:latin typeface="Calibri"/>
                <a:cs typeface="Calibri"/>
              </a:rPr>
              <a:t>ns</a:t>
            </a:r>
            <a:r>
              <a:rPr sz="2500" dirty="0">
                <a:latin typeface="Calibri"/>
                <a:cs typeface="Calibri"/>
              </a:rPr>
              <a:t>i</a:t>
            </a:r>
            <a:r>
              <a:rPr sz="2500" spc="-10" dirty="0">
                <a:latin typeface="Calibri"/>
                <a:cs typeface="Calibri"/>
              </a:rPr>
              <a:t>o</a:t>
            </a:r>
            <a:r>
              <a:rPr sz="2500" spc="-5" dirty="0">
                <a:latin typeface="Calibri"/>
                <a:cs typeface="Calibri"/>
              </a:rPr>
              <a:t>n</a:t>
            </a:r>
            <a:r>
              <a:rPr sz="2500" dirty="0">
                <a:latin typeface="Calibri"/>
                <a:cs typeface="Calibri"/>
              </a:rPr>
              <a:t>s</a:t>
            </a:r>
            <a:r>
              <a:rPr sz="2500" spc="-10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=</a:t>
            </a:r>
            <a:r>
              <a:rPr sz="2500" spc="-15" dirty="0">
                <a:latin typeface="Calibri"/>
                <a:cs typeface="Calibri"/>
              </a:rPr>
              <a:t> 1</a:t>
            </a:r>
            <a:r>
              <a:rPr sz="2500" spc="-10" dirty="0">
                <a:latin typeface="Calibri"/>
                <a:cs typeface="Calibri"/>
              </a:rPr>
              <a:t> </a:t>
            </a:r>
            <a:r>
              <a:rPr sz="2500" spc="-70" dirty="0">
                <a:latin typeface="Calibri"/>
                <a:cs typeface="Calibri"/>
              </a:rPr>
              <a:t>P</a:t>
            </a:r>
            <a:r>
              <a:rPr sz="2500" spc="-10" dirty="0">
                <a:latin typeface="Calibri"/>
                <a:cs typeface="Calibri"/>
              </a:rPr>
              <a:t>o</a:t>
            </a:r>
            <a:r>
              <a:rPr sz="2500" dirty="0">
                <a:latin typeface="Calibri"/>
                <a:cs typeface="Calibri"/>
              </a:rPr>
              <a:t>i</a:t>
            </a:r>
            <a:r>
              <a:rPr sz="2500" spc="-25" dirty="0">
                <a:latin typeface="Calibri"/>
                <a:cs typeface="Calibri"/>
              </a:rPr>
              <a:t>n</a:t>
            </a:r>
            <a:r>
              <a:rPr sz="2500" dirty="0">
                <a:latin typeface="Calibri"/>
                <a:cs typeface="Calibri"/>
              </a:rPr>
              <a:t>ts</a:t>
            </a:r>
            <a:r>
              <a:rPr sz="2500" spc="-10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=</a:t>
            </a:r>
            <a:r>
              <a:rPr sz="2500" spc="-15" dirty="0">
                <a:latin typeface="Calibri"/>
                <a:cs typeface="Calibri"/>
              </a:rPr>
              <a:t> 4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110" name="object 109">
            <a:extLst>
              <a:ext uri="{FF2B5EF4-FFF2-40B4-BE49-F238E27FC236}">
                <a16:creationId xmlns:a16="http://schemas.microsoft.com/office/drawing/2014/main" id="{DEBEBA6D-0D33-4E53-86D5-BCB6C7688EBE}"/>
              </a:ext>
            </a:extLst>
          </p:cNvPr>
          <p:cNvSpPr txBox="1"/>
          <p:nvPr/>
        </p:nvSpPr>
        <p:spPr>
          <a:xfrm>
            <a:off x="9067534" y="1826051"/>
            <a:ext cx="1983739" cy="7200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2970"/>
              </a:lnSpc>
            </a:pPr>
            <a:r>
              <a:rPr sz="2500" spc="-15" dirty="0">
                <a:latin typeface="Calibri"/>
                <a:cs typeface="Calibri"/>
              </a:rPr>
              <a:t>D</a:t>
            </a:r>
            <a:r>
              <a:rPr sz="2500" dirty="0">
                <a:latin typeface="Calibri"/>
                <a:cs typeface="Calibri"/>
              </a:rPr>
              <a:t>i</a:t>
            </a:r>
            <a:r>
              <a:rPr sz="2500" spc="-30" dirty="0">
                <a:latin typeface="Calibri"/>
                <a:cs typeface="Calibri"/>
              </a:rPr>
              <a:t>me</a:t>
            </a:r>
            <a:r>
              <a:rPr sz="2500" spc="-5" dirty="0">
                <a:latin typeface="Calibri"/>
                <a:cs typeface="Calibri"/>
              </a:rPr>
              <a:t>ns</a:t>
            </a:r>
            <a:r>
              <a:rPr sz="2500" dirty="0">
                <a:latin typeface="Calibri"/>
                <a:cs typeface="Calibri"/>
              </a:rPr>
              <a:t>i</a:t>
            </a:r>
            <a:r>
              <a:rPr sz="2500" spc="-10" dirty="0">
                <a:latin typeface="Calibri"/>
                <a:cs typeface="Calibri"/>
              </a:rPr>
              <a:t>o</a:t>
            </a:r>
            <a:r>
              <a:rPr sz="2500" spc="-5" dirty="0">
                <a:latin typeface="Calibri"/>
                <a:cs typeface="Calibri"/>
              </a:rPr>
              <a:t>n</a:t>
            </a:r>
            <a:r>
              <a:rPr sz="2500" dirty="0">
                <a:latin typeface="Calibri"/>
                <a:cs typeface="Calibri"/>
              </a:rPr>
              <a:t>s</a:t>
            </a:r>
            <a:r>
              <a:rPr sz="2500" spc="-10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=</a:t>
            </a:r>
            <a:r>
              <a:rPr sz="2500" spc="-15" dirty="0">
                <a:latin typeface="Calibri"/>
                <a:cs typeface="Calibri"/>
              </a:rPr>
              <a:t> 3</a:t>
            </a:r>
            <a:r>
              <a:rPr sz="2500" spc="-10" dirty="0">
                <a:latin typeface="Calibri"/>
                <a:cs typeface="Calibri"/>
              </a:rPr>
              <a:t> </a:t>
            </a:r>
            <a:r>
              <a:rPr sz="2500" spc="-70" dirty="0">
                <a:latin typeface="Calibri"/>
                <a:cs typeface="Calibri"/>
              </a:rPr>
              <a:t>P</a:t>
            </a:r>
            <a:r>
              <a:rPr sz="2500" spc="-10" dirty="0">
                <a:latin typeface="Calibri"/>
                <a:cs typeface="Calibri"/>
              </a:rPr>
              <a:t>o</a:t>
            </a:r>
            <a:r>
              <a:rPr sz="2500" dirty="0">
                <a:latin typeface="Calibri"/>
                <a:cs typeface="Calibri"/>
              </a:rPr>
              <a:t>i</a:t>
            </a:r>
            <a:r>
              <a:rPr sz="2500" spc="-25" dirty="0">
                <a:latin typeface="Calibri"/>
                <a:cs typeface="Calibri"/>
              </a:rPr>
              <a:t>n</a:t>
            </a:r>
            <a:r>
              <a:rPr sz="2500" dirty="0">
                <a:latin typeface="Calibri"/>
                <a:cs typeface="Calibri"/>
              </a:rPr>
              <a:t>ts</a:t>
            </a:r>
            <a:r>
              <a:rPr sz="2500" spc="-10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=</a:t>
            </a:r>
            <a:r>
              <a:rPr sz="2500" spc="-15" dirty="0">
                <a:latin typeface="Calibri"/>
                <a:cs typeface="Calibri"/>
              </a:rPr>
              <a:t> </a:t>
            </a:r>
            <a:r>
              <a:rPr sz="2500" spc="-20" dirty="0">
                <a:latin typeface="Calibri"/>
                <a:cs typeface="Calibri"/>
              </a:rPr>
              <a:t>4</a:t>
            </a:r>
            <a:r>
              <a:rPr sz="2475" baseline="25252" dirty="0">
                <a:latin typeface="Calibri"/>
                <a:cs typeface="Calibri"/>
              </a:rPr>
              <a:t>3</a:t>
            </a:r>
            <a:endParaRPr sz="2475" baseline="25252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3539647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67EE9B0A-AAD8-4188-83A1-36F4995342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91</a:t>
            </a:fld>
            <a:endParaRPr lang="en-US" dirty="0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6AD71E28-DDC0-44DB-A73D-FE575317081F}"/>
              </a:ext>
            </a:extLst>
          </p:cNvPr>
          <p:cNvSpPr txBox="1">
            <a:spLocks/>
          </p:cNvSpPr>
          <p:nvPr/>
        </p:nvSpPr>
        <p:spPr>
          <a:xfrm>
            <a:off x="497838" y="402714"/>
            <a:ext cx="11196322" cy="787887"/>
          </a:xfrm>
          <a:prstGeom prst="rect">
            <a:avLst/>
          </a:prstGeom>
        </p:spPr>
        <p:txBody>
          <a:bodyPr vert="horz" wrap="square" lIns="0" tIns="48874" rIns="0" bIns="0" rtlCol="0">
            <a:spAutoFit/>
          </a:bodyPr>
          <a:lstStyle>
            <a:lvl1pPr algn="l" defTabSz="914126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799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431800">
              <a:lnSpc>
                <a:spcPct val="100000"/>
              </a:lnSpc>
            </a:pPr>
            <a:r>
              <a:rPr lang="en-US" spc="-55" dirty="0">
                <a:solidFill>
                  <a:schemeClr val="tx1"/>
                </a:solidFill>
              </a:rPr>
              <a:t>P</a:t>
            </a:r>
            <a:r>
              <a:rPr lang="en-US" spc="-100" dirty="0">
                <a:solidFill>
                  <a:schemeClr val="tx1"/>
                </a:solidFill>
              </a:rPr>
              <a:t>r</a:t>
            </a:r>
            <a:r>
              <a:rPr lang="en-US" dirty="0">
                <a:solidFill>
                  <a:schemeClr val="tx1"/>
                </a:solidFill>
              </a:rPr>
              <a:t>o</a:t>
            </a:r>
            <a:r>
              <a:rPr lang="en-US" spc="-30" dirty="0">
                <a:solidFill>
                  <a:schemeClr val="tx1"/>
                </a:solidFill>
              </a:rPr>
              <a:t>b</a:t>
            </a:r>
            <a:r>
              <a:rPr lang="en-US" spc="-5" dirty="0">
                <a:solidFill>
                  <a:schemeClr val="tx1"/>
                </a:solidFill>
              </a:rPr>
              <a:t>lem</a:t>
            </a:r>
            <a:r>
              <a:rPr lang="en-US" spc="-15" dirty="0">
                <a:solidFill>
                  <a:schemeClr val="tx1"/>
                </a:solidFill>
              </a:rPr>
              <a:t>:</a:t>
            </a:r>
            <a:r>
              <a:rPr lang="en-US" spc="-5" dirty="0">
                <a:solidFill>
                  <a:schemeClr val="tx1"/>
                </a:solidFill>
              </a:rPr>
              <a:t> </a:t>
            </a:r>
            <a:r>
              <a:rPr lang="en-US" sz="3900" spc="35" dirty="0">
                <a:solidFill>
                  <a:schemeClr val="tx1"/>
                </a:solidFill>
                <a:latin typeface="Calibri Light"/>
                <a:cs typeface="Calibri Light"/>
              </a:rPr>
              <a:t>Cu</a:t>
            </a:r>
            <a:r>
              <a:rPr lang="en-US" sz="3900" spc="-60" dirty="0">
                <a:solidFill>
                  <a:schemeClr val="tx1"/>
                </a:solidFill>
                <a:latin typeface="Calibri Light"/>
                <a:cs typeface="Calibri Light"/>
              </a:rPr>
              <a:t>r</a:t>
            </a:r>
            <a:r>
              <a:rPr lang="en-US" sz="3900" spc="30" dirty="0">
                <a:solidFill>
                  <a:schemeClr val="tx1"/>
                </a:solidFill>
                <a:latin typeface="Calibri Light"/>
                <a:cs typeface="Calibri Light"/>
              </a:rPr>
              <a:t>se</a:t>
            </a:r>
            <a:r>
              <a:rPr lang="en-US" sz="3900" spc="15" dirty="0">
                <a:solidFill>
                  <a:schemeClr val="tx1"/>
                </a:solidFill>
                <a:latin typeface="Calibri Light"/>
                <a:cs typeface="Calibri Light"/>
              </a:rPr>
              <a:t> </a:t>
            </a:r>
            <a:r>
              <a:rPr lang="en-US" sz="3900" spc="30" dirty="0">
                <a:solidFill>
                  <a:schemeClr val="tx1"/>
                </a:solidFill>
                <a:latin typeface="Calibri Light"/>
                <a:cs typeface="Calibri Light"/>
              </a:rPr>
              <a:t>of</a:t>
            </a:r>
            <a:r>
              <a:rPr lang="en-US" sz="3900" spc="25" dirty="0">
                <a:solidFill>
                  <a:schemeClr val="tx1"/>
                </a:solidFill>
                <a:latin typeface="Calibri Light"/>
                <a:cs typeface="Calibri Light"/>
              </a:rPr>
              <a:t> </a:t>
            </a:r>
            <a:r>
              <a:rPr lang="en-US" sz="3900" spc="40" dirty="0">
                <a:solidFill>
                  <a:schemeClr val="tx1"/>
                </a:solidFill>
                <a:latin typeface="Calibri Light"/>
                <a:cs typeface="Calibri Light"/>
              </a:rPr>
              <a:t>D</a:t>
            </a:r>
            <a:r>
              <a:rPr lang="en-US" sz="3900" spc="20" dirty="0">
                <a:solidFill>
                  <a:schemeClr val="tx1"/>
                </a:solidFill>
                <a:latin typeface="Calibri Light"/>
                <a:cs typeface="Calibri Light"/>
              </a:rPr>
              <a:t>i</a:t>
            </a:r>
            <a:r>
              <a:rPr lang="en-US" sz="3900" spc="40" dirty="0">
                <a:solidFill>
                  <a:schemeClr val="tx1"/>
                </a:solidFill>
                <a:latin typeface="Calibri Light"/>
                <a:cs typeface="Calibri Light"/>
              </a:rPr>
              <a:t>men</a:t>
            </a:r>
            <a:r>
              <a:rPr lang="en-US" sz="3900" spc="30" dirty="0">
                <a:solidFill>
                  <a:schemeClr val="tx1"/>
                </a:solidFill>
                <a:latin typeface="Calibri Light"/>
                <a:cs typeface="Calibri Light"/>
              </a:rPr>
              <a:t>s</a:t>
            </a:r>
            <a:r>
              <a:rPr lang="en-US" sz="3900" spc="20" dirty="0">
                <a:solidFill>
                  <a:schemeClr val="tx1"/>
                </a:solidFill>
                <a:latin typeface="Calibri Light"/>
                <a:cs typeface="Calibri Light"/>
              </a:rPr>
              <a:t>i</a:t>
            </a:r>
            <a:r>
              <a:rPr lang="en-US" sz="3900" spc="40" dirty="0">
                <a:solidFill>
                  <a:schemeClr val="tx1"/>
                </a:solidFill>
                <a:latin typeface="Calibri Light"/>
                <a:cs typeface="Calibri Light"/>
              </a:rPr>
              <a:t>o</a:t>
            </a:r>
            <a:r>
              <a:rPr lang="en-US" sz="3900" spc="35" dirty="0">
                <a:solidFill>
                  <a:schemeClr val="tx1"/>
                </a:solidFill>
                <a:latin typeface="Calibri Light"/>
                <a:cs typeface="Calibri Light"/>
              </a:rPr>
              <a:t>n</a:t>
            </a:r>
            <a:r>
              <a:rPr lang="en-US" sz="3900" spc="25" dirty="0">
                <a:solidFill>
                  <a:schemeClr val="tx1"/>
                </a:solidFill>
                <a:latin typeface="Calibri Light"/>
                <a:cs typeface="Calibri Light"/>
              </a:rPr>
              <a:t>ality</a:t>
            </a:r>
            <a:endParaRPr lang="en-US" sz="3900" dirty="0">
              <a:solidFill>
                <a:schemeClr val="tx1"/>
              </a:solidFill>
              <a:latin typeface="Calibri Light"/>
              <a:cs typeface="Calibri Light"/>
            </a:endParaRP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4CE8FD32-600C-4B91-859C-6D7CA7D63497}"/>
              </a:ext>
            </a:extLst>
          </p:cNvPr>
          <p:cNvSpPr txBox="1"/>
          <p:nvPr/>
        </p:nvSpPr>
        <p:spPr>
          <a:xfrm>
            <a:off x="703318" y="1215574"/>
            <a:ext cx="6461760" cy="40995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99700"/>
              </a:lnSpc>
            </a:pPr>
            <a:r>
              <a:rPr sz="2800" b="1" spc="-10" dirty="0">
                <a:latin typeface="Calibri"/>
                <a:cs typeface="Calibri"/>
              </a:rPr>
              <a:t>C</a:t>
            </a:r>
            <a:r>
              <a:rPr sz="2800" b="1" spc="-20" dirty="0">
                <a:latin typeface="Calibri"/>
                <a:cs typeface="Calibri"/>
              </a:rPr>
              <a:t>u</a:t>
            </a:r>
            <a:r>
              <a:rPr sz="2800" b="1" spc="-30" dirty="0">
                <a:latin typeface="Calibri"/>
                <a:cs typeface="Calibri"/>
              </a:rPr>
              <a:t>r</a:t>
            </a:r>
            <a:r>
              <a:rPr sz="2800" b="1" spc="-20" dirty="0">
                <a:latin typeface="Calibri"/>
                <a:cs typeface="Calibri"/>
              </a:rPr>
              <a:t>s</a:t>
            </a:r>
            <a:r>
              <a:rPr sz="2800" b="1" dirty="0">
                <a:latin typeface="Calibri"/>
                <a:cs typeface="Calibri"/>
              </a:rPr>
              <a:t>e</a:t>
            </a:r>
            <a:r>
              <a:rPr sz="2800" b="1" spc="5" dirty="0">
                <a:latin typeface="Calibri"/>
                <a:cs typeface="Calibri"/>
              </a:rPr>
              <a:t> </a:t>
            </a:r>
            <a:r>
              <a:rPr sz="2800" b="1" spc="-25" dirty="0">
                <a:latin typeface="Calibri"/>
                <a:cs typeface="Calibri"/>
              </a:rPr>
              <a:t>o</a:t>
            </a:r>
            <a:r>
              <a:rPr sz="2800" b="1" dirty="0">
                <a:latin typeface="Calibri"/>
                <a:cs typeface="Calibri"/>
              </a:rPr>
              <a:t>f</a:t>
            </a:r>
            <a:r>
              <a:rPr sz="2800" b="1" spc="5" dirty="0">
                <a:latin typeface="Calibri"/>
                <a:cs typeface="Calibri"/>
              </a:rPr>
              <a:t> </a:t>
            </a:r>
            <a:r>
              <a:rPr sz="2800" b="1" spc="-20" dirty="0">
                <a:latin typeface="Calibri"/>
                <a:cs typeface="Calibri"/>
              </a:rPr>
              <a:t>d</a:t>
            </a:r>
            <a:r>
              <a:rPr sz="2800" b="1" spc="-10" dirty="0">
                <a:latin typeface="Calibri"/>
                <a:cs typeface="Calibri"/>
              </a:rPr>
              <a:t>i</a:t>
            </a:r>
            <a:r>
              <a:rPr sz="2800" b="1" spc="-5" dirty="0">
                <a:latin typeface="Calibri"/>
                <a:cs typeface="Calibri"/>
              </a:rPr>
              <a:t>m</a:t>
            </a:r>
            <a:r>
              <a:rPr sz="2800" b="1" dirty="0">
                <a:latin typeface="Calibri"/>
                <a:cs typeface="Calibri"/>
              </a:rPr>
              <a:t>e</a:t>
            </a:r>
            <a:r>
              <a:rPr sz="2800" b="1" spc="-20" dirty="0">
                <a:latin typeface="Calibri"/>
                <a:cs typeface="Calibri"/>
              </a:rPr>
              <a:t>nsi</a:t>
            </a:r>
            <a:r>
              <a:rPr sz="2800" b="1" spc="-25" dirty="0">
                <a:latin typeface="Calibri"/>
                <a:cs typeface="Calibri"/>
              </a:rPr>
              <a:t>o</a:t>
            </a:r>
            <a:r>
              <a:rPr sz="2800" b="1" spc="-20" dirty="0">
                <a:latin typeface="Calibri"/>
                <a:cs typeface="Calibri"/>
              </a:rPr>
              <a:t>n</a:t>
            </a:r>
            <a:r>
              <a:rPr sz="2800" b="1" spc="-10" dirty="0">
                <a:latin typeface="Calibri"/>
                <a:cs typeface="Calibri"/>
              </a:rPr>
              <a:t>ali</a:t>
            </a:r>
            <a:r>
              <a:rPr sz="2800" b="1" spc="-5" dirty="0">
                <a:latin typeface="Calibri"/>
                <a:cs typeface="Calibri"/>
              </a:rPr>
              <a:t>t</a:t>
            </a:r>
            <a:r>
              <a:rPr sz="2800" b="1" spc="-25" dirty="0">
                <a:latin typeface="Calibri"/>
                <a:cs typeface="Calibri"/>
              </a:rPr>
              <a:t>y</a:t>
            </a:r>
            <a:r>
              <a:rPr sz="2800" spc="-10" dirty="0">
                <a:latin typeface="Calibri"/>
                <a:cs typeface="Calibri"/>
              </a:rPr>
              <a:t>: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40" dirty="0">
                <a:latin typeface="Calibri"/>
                <a:cs typeface="Calibri"/>
              </a:rPr>
              <a:t>F</a:t>
            </a:r>
            <a:r>
              <a:rPr sz="2800" spc="-20" dirty="0">
                <a:latin typeface="Calibri"/>
                <a:cs typeface="Calibri"/>
              </a:rPr>
              <a:t>o</a:t>
            </a:r>
            <a:r>
              <a:rPr sz="2800" spc="-10" dirty="0">
                <a:latin typeface="Calibri"/>
                <a:cs typeface="Calibri"/>
              </a:rPr>
              <a:t>r</a:t>
            </a:r>
            <a:r>
              <a:rPr sz="2800" dirty="0">
                <a:latin typeface="Calibri"/>
                <a:cs typeface="Calibri"/>
              </a:rPr>
              <a:t> un</a:t>
            </a:r>
            <a:r>
              <a:rPr sz="2800" spc="-5" dirty="0">
                <a:latin typeface="Calibri"/>
                <a:cs typeface="Calibri"/>
              </a:rPr>
              <a:t>i</a:t>
            </a:r>
            <a:r>
              <a:rPr sz="2800" spc="-60" dirty="0">
                <a:latin typeface="Calibri"/>
                <a:cs typeface="Calibri"/>
              </a:rPr>
              <a:t>f</a:t>
            </a:r>
            <a:r>
              <a:rPr sz="2800" spc="-20" dirty="0">
                <a:latin typeface="Calibri"/>
                <a:cs typeface="Calibri"/>
              </a:rPr>
              <a:t>or</a:t>
            </a:r>
            <a:r>
              <a:rPr sz="2800" spc="-25" dirty="0">
                <a:latin typeface="Calibri"/>
                <a:cs typeface="Calibri"/>
              </a:rPr>
              <a:t>m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35" dirty="0">
                <a:latin typeface="Calibri"/>
                <a:cs typeface="Calibri"/>
              </a:rPr>
              <a:t>c</a:t>
            </a:r>
            <a:r>
              <a:rPr sz="2800" spc="-15" dirty="0">
                <a:latin typeface="Calibri"/>
                <a:cs typeface="Calibri"/>
              </a:rPr>
              <a:t>o</a:t>
            </a:r>
            <a:r>
              <a:rPr sz="2800" spc="-45" dirty="0">
                <a:latin typeface="Calibri"/>
                <a:cs typeface="Calibri"/>
              </a:rPr>
              <a:t>v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spc="-70" dirty="0">
                <a:latin typeface="Calibri"/>
                <a:cs typeface="Calibri"/>
              </a:rPr>
              <a:t>r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spc="-45" dirty="0">
                <a:latin typeface="Calibri"/>
                <a:cs typeface="Calibri"/>
              </a:rPr>
              <a:t>g</a:t>
            </a:r>
            <a:r>
              <a:rPr sz="2800" spc="-15" dirty="0">
                <a:latin typeface="Calibri"/>
                <a:cs typeface="Calibri"/>
              </a:rPr>
              <a:t>e</a:t>
            </a:r>
            <a:r>
              <a:rPr sz="2800" spc="-5" dirty="0">
                <a:latin typeface="Calibri"/>
                <a:cs typeface="Calibri"/>
              </a:rPr>
              <a:t> o</a:t>
            </a:r>
            <a:r>
              <a:rPr sz="2800" dirty="0">
                <a:latin typeface="Calibri"/>
                <a:cs typeface="Calibri"/>
              </a:rPr>
              <a:t>f </a:t>
            </a:r>
            <a:r>
              <a:rPr sz="2800" spc="5" dirty="0">
                <a:latin typeface="Calibri"/>
                <a:cs typeface="Calibri"/>
              </a:rPr>
              <a:t>s</a:t>
            </a:r>
            <a:r>
              <a:rPr sz="2800" dirty="0">
                <a:latin typeface="Calibri"/>
                <a:cs typeface="Calibri"/>
              </a:rPr>
              <a:t>p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spc="-15" dirty="0">
                <a:latin typeface="Calibri"/>
                <a:cs typeface="Calibri"/>
              </a:rPr>
              <a:t>c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spc="-10" dirty="0">
                <a:latin typeface="Calibri"/>
                <a:cs typeface="Calibri"/>
              </a:rPr>
              <a:t>,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nu</a:t>
            </a:r>
            <a:r>
              <a:rPr sz="2800" spc="-25" dirty="0">
                <a:latin typeface="Calibri"/>
                <a:cs typeface="Calibri"/>
              </a:rPr>
              <a:t>m</a:t>
            </a:r>
            <a:r>
              <a:rPr sz="2800" dirty="0">
                <a:latin typeface="Calibri"/>
                <a:cs typeface="Calibri"/>
              </a:rPr>
              <a:t>b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spc="-10" dirty="0">
                <a:latin typeface="Calibri"/>
                <a:cs typeface="Calibri"/>
              </a:rPr>
              <a:t>r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</a:t>
            </a:r>
            <a:r>
              <a:rPr sz="2800" dirty="0">
                <a:latin typeface="Calibri"/>
                <a:cs typeface="Calibri"/>
              </a:rPr>
              <a:t>f </a:t>
            </a:r>
            <a:r>
              <a:rPr sz="2800" spc="-15" dirty="0">
                <a:latin typeface="Calibri"/>
                <a:cs typeface="Calibri"/>
              </a:rPr>
              <a:t>t</a:t>
            </a:r>
            <a:r>
              <a:rPr sz="2800" spc="-70" dirty="0">
                <a:latin typeface="Calibri"/>
                <a:cs typeface="Calibri"/>
              </a:rPr>
              <a:t>r</a:t>
            </a:r>
            <a:r>
              <a:rPr sz="2800" spc="-5" dirty="0">
                <a:latin typeface="Calibri"/>
                <a:cs typeface="Calibri"/>
              </a:rPr>
              <a:t>ai</a:t>
            </a:r>
            <a:r>
              <a:rPr sz="2800" dirty="0">
                <a:latin typeface="Calibri"/>
                <a:cs typeface="Calibri"/>
              </a:rPr>
              <a:t>n</a:t>
            </a:r>
            <a:r>
              <a:rPr sz="2800" spc="-5" dirty="0">
                <a:latin typeface="Calibri"/>
                <a:cs typeface="Calibri"/>
              </a:rPr>
              <a:t>i</a:t>
            </a:r>
            <a:r>
              <a:rPr sz="2800" dirty="0">
                <a:latin typeface="Calibri"/>
                <a:cs typeface="Calibri"/>
              </a:rPr>
              <a:t>n</a:t>
            </a:r>
            <a:r>
              <a:rPr sz="2800" spc="-15" dirty="0">
                <a:latin typeface="Calibri"/>
                <a:cs typeface="Calibri"/>
              </a:rPr>
              <a:t>g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p</a:t>
            </a:r>
            <a:r>
              <a:rPr sz="2800" spc="-5" dirty="0">
                <a:latin typeface="Calibri"/>
                <a:cs typeface="Calibri"/>
              </a:rPr>
              <a:t>oi</a:t>
            </a:r>
            <a:r>
              <a:rPr sz="2800" spc="-25" dirty="0">
                <a:latin typeface="Calibri"/>
                <a:cs typeface="Calibri"/>
              </a:rPr>
              <a:t>n</a:t>
            </a:r>
            <a:r>
              <a:rPr sz="2800" spc="-15" dirty="0">
                <a:latin typeface="Calibri"/>
                <a:cs typeface="Calibri"/>
              </a:rPr>
              <a:t>t</a:t>
            </a:r>
            <a:r>
              <a:rPr sz="2800" dirty="0">
                <a:latin typeface="Calibri"/>
                <a:cs typeface="Calibri"/>
              </a:rPr>
              <a:t>s n</a:t>
            </a:r>
            <a:r>
              <a:rPr sz="2800" spc="-25" dirty="0">
                <a:latin typeface="Calibri"/>
                <a:cs typeface="Calibri"/>
              </a:rPr>
              <a:t>ee</a:t>
            </a:r>
            <a:r>
              <a:rPr sz="2800" dirty="0">
                <a:latin typeface="Calibri"/>
                <a:cs typeface="Calibri"/>
              </a:rPr>
              <a:t>d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dirty="0">
                <a:latin typeface="Calibri"/>
                <a:cs typeface="Calibri"/>
              </a:rPr>
              <a:t>d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g</a:t>
            </a:r>
            <a:r>
              <a:rPr sz="2800" spc="-60" dirty="0">
                <a:latin typeface="Calibri"/>
                <a:cs typeface="Calibri"/>
              </a:rPr>
              <a:t>r</a:t>
            </a:r>
            <a:r>
              <a:rPr sz="2800" spc="-15" dirty="0">
                <a:latin typeface="Calibri"/>
                <a:cs typeface="Calibri"/>
              </a:rPr>
              <a:t>o</a:t>
            </a:r>
            <a:r>
              <a:rPr sz="2800" spc="-45" dirty="0">
                <a:latin typeface="Calibri"/>
                <a:cs typeface="Calibri"/>
              </a:rPr>
              <a:t>w</a:t>
            </a:r>
            <a:r>
              <a:rPr sz="2800" dirty="0">
                <a:latin typeface="Calibri"/>
                <a:cs typeface="Calibri"/>
              </a:rPr>
              <a:t>s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65" dirty="0">
                <a:latin typeface="Calibri"/>
                <a:cs typeface="Calibri"/>
              </a:rPr>
              <a:t>e</a:t>
            </a:r>
            <a:r>
              <a:rPr sz="2800" spc="-5" dirty="0">
                <a:latin typeface="Calibri"/>
                <a:cs typeface="Calibri"/>
              </a:rPr>
              <a:t>x</a:t>
            </a:r>
            <a:r>
              <a:rPr sz="2800" dirty="0">
                <a:latin typeface="Calibri"/>
                <a:cs typeface="Calibri"/>
              </a:rPr>
              <a:t>p</a:t>
            </a:r>
            <a:r>
              <a:rPr sz="2800" spc="-5" dirty="0">
                <a:latin typeface="Calibri"/>
                <a:cs typeface="Calibri"/>
              </a:rPr>
              <a:t>o</a:t>
            </a:r>
            <a:r>
              <a:rPr sz="2800" dirty="0">
                <a:latin typeface="Calibri"/>
                <a:cs typeface="Calibri"/>
              </a:rPr>
              <a:t>n</a:t>
            </a:r>
            <a:r>
              <a:rPr sz="2800" spc="-25" dirty="0">
                <a:latin typeface="Calibri"/>
                <a:cs typeface="Calibri"/>
              </a:rPr>
              <a:t>en</a:t>
            </a:r>
            <a:r>
              <a:rPr sz="2800" spc="-15" dirty="0">
                <a:latin typeface="Calibri"/>
                <a:cs typeface="Calibri"/>
              </a:rPr>
              <a:t>t</a:t>
            </a:r>
            <a:r>
              <a:rPr sz="2800" spc="-5" dirty="0">
                <a:latin typeface="Calibri"/>
                <a:cs typeface="Calibri"/>
              </a:rPr>
              <a:t>iall</a:t>
            </a:r>
            <a:r>
              <a:rPr sz="2800" spc="-15" dirty="0">
                <a:latin typeface="Calibri"/>
                <a:cs typeface="Calibri"/>
              </a:rPr>
              <a:t>y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w</a:t>
            </a:r>
            <a:r>
              <a:rPr sz="2800" spc="-5" dirty="0">
                <a:latin typeface="Calibri"/>
                <a:cs typeface="Calibri"/>
              </a:rPr>
              <a:t>i</a:t>
            </a:r>
            <a:r>
              <a:rPr sz="2800" spc="-15" dirty="0">
                <a:latin typeface="Calibri"/>
                <a:cs typeface="Calibri"/>
              </a:rPr>
              <a:t>t</a:t>
            </a:r>
            <a:r>
              <a:rPr sz="2800" dirty="0">
                <a:latin typeface="Calibri"/>
                <a:cs typeface="Calibri"/>
              </a:rPr>
              <a:t>h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</a:t>
            </a:r>
            <a:r>
              <a:rPr sz="2800" spc="-5" dirty="0">
                <a:latin typeface="Calibri"/>
                <a:cs typeface="Calibri"/>
              </a:rPr>
              <a:t>i</a:t>
            </a:r>
            <a:r>
              <a:rPr sz="2800" spc="-25" dirty="0">
                <a:latin typeface="Calibri"/>
                <a:cs typeface="Calibri"/>
              </a:rPr>
              <a:t>me</a:t>
            </a:r>
            <a:r>
              <a:rPr sz="2800" dirty="0">
                <a:latin typeface="Calibri"/>
                <a:cs typeface="Calibri"/>
              </a:rPr>
              <a:t>n</a:t>
            </a:r>
            <a:r>
              <a:rPr sz="2800" spc="5" dirty="0">
                <a:latin typeface="Calibri"/>
                <a:cs typeface="Calibri"/>
              </a:rPr>
              <a:t>s</a:t>
            </a:r>
            <a:r>
              <a:rPr sz="2800" spc="-5" dirty="0">
                <a:latin typeface="Calibri"/>
                <a:cs typeface="Calibri"/>
              </a:rPr>
              <a:t>io</a:t>
            </a:r>
            <a:r>
              <a:rPr sz="2800" dirty="0">
                <a:latin typeface="Calibri"/>
                <a:cs typeface="Calibri"/>
              </a:rPr>
              <a:t>n</a:t>
            </a:r>
          </a:p>
          <a:p>
            <a:pPr>
              <a:lnSpc>
                <a:spcPct val="100000"/>
              </a:lnSpc>
            </a:pPr>
            <a:endParaRPr sz="2800" dirty="0">
              <a:latin typeface="Times New Roman"/>
              <a:cs typeface="Times New Roman"/>
            </a:endParaRPr>
          </a:p>
          <a:p>
            <a:pPr marL="593090" marR="2357120">
              <a:lnSpc>
                <a:spcPct val="100000"/>
              </a:lnSpc>
              <a:spcBef>
                <a:spcPts val="2255"/>
              </a:spcBef>
            </a:pPr>
            <a:r>
              <a:rPr sz="3200" spc="-30" dirty="0">
                <a:latin typeface="Calibri"/>
                <a:cs typeface="Calibri"/>
              </a:rPr>
              <a:t>N</a:t>
            </a:r>
            <a:r>
              <a:rPr sz="3200" spc="-20" dirty="0">
                <a:latin typeface="Calibri"/>
                <a:cs typeface="Calibri"/>
              </a:rPr>
              <a:t>um</a:t>
            </a:r>
            <a:r>
              <a:rPr sz="3200" spc="5" dirty="0">
                <a:latin typeface="Calibri"/>
                <a:cs typeface="Calibri"/>
              </a:rPr>
              <a:t>b</a:t>
            </a:r>
            <a:r>
              <a:rPr sz="3200" spc="-25" dirty="0">
                <a:latin typeface="Calibri"/>
                <a:cs typeface="Calibri"/>
              </a:rPr>
              <a:t>e</a:t>
            </a:r>
            <a:r>
              <a:rPr sz="3200" spc="-15" dirty="0">
                <a:latin typeface="Calibri"/>
                <a:cs typeface="Calibri"/>
              </a:rPr>
              <a:t>r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of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5" dirty="0">
                <a:latin typeface="Calibri"/>
                <a:cs typeface="Calibri"/>
              </a:rPr>
              <a:t>p</a:t>
            </a:r>
            <a:r>
              <a:rPr sz="3200" dirty="0">
                <a:latin typeface="Calibri"/>
                <a:cs typeface="Calibri"/>
              </a:rPr>
              <a:t>o</a:t>
            </a:r>
            <a:r>
              <a:rPr sz="3200" spc="-5" dirty="0">
                <a:latin typeface="Calibri"/>
                <a:cs typeface="Calibri"/>
              </a:rPr>
              <a:t>ss</a:t>
            </a:r>
            <a:r>
              <a:rPr sz="3200" dirty="0">
                <a:latin typeface="Calibri"/>
                <a:cs typeface="Calibri"/>
              </a:rPr>
              <a:t>i</a:t>
            </a:r>
            <a:r>
              <a:rPr sz="3200" spc="5" dirty="0">
                <a:latin typeface="Calibri"/>
                <a:cs typeface="Calibri"/>
              </a:rPr>
              <a:t>b</a:t>
            </a:r>
            <a:r>
              <a:rPr sz="3200" dirty="0">
                <a:latin typeface="Calibri"/>
                <a:cs typeface="Calibri"/>
              </a:rPr>
              <a:t>l</a:t>
            </a:r>
            <a:r>
              <a:rPr sz="3200" spc="-20" dirty="0">
                <a:latin typeface="Calibri"/>
                <a:cs typeface="Calibri"/>
              </a:rPr>
              <a:t>e</a:t>
            </a:r>
            <a:r>
              <a:rPr sz="3200" spc="-15" dirty="0">
                <a:latin typeface="Calibri"/>
                <a:cs typeface="Calibri"/>
              </a:rPr>
              <a:t> 32x32</a:t>
            </a:r>
            <a:r>
              <a:rPr sz="3200" dirty="0">
                <a:latin typeface="Calibri"/>
                <a:cs typeface="Calibri"/>
              </a:rPr>
              <a:t> bin</a:t>
            </a:r>
            <a:r>
              <a:rPr sz="3200" spc="5" dirty="0">
                <a:latin typeface="Calibri"/>
                <a:cs typeface="Calibri"/>
              </a:rPr>
              <a:t>a</a:t>
            </a:r>
            <a:r>
              <a:rPr sz="3200" spc="-5" dirty="0">
                <a:latin typeface="Calibri"/>
                <a:cs typeface="Calibri"/>
              </a:rPr>
              <a:t>r</a:t>
            </a:r>
            <a:r>
              <a:rPr sz="3200" spc="-15" dirty="0">
                <a:latin typeface="Calibri"/>
                <a:cs typeface="Calibri"/>
              </a:rPr>
              <a:t>y</a:t>
            </a:r>
            <a:r>
              <a:rPr sz="3200" dirty="0">
                <a:latin typeface="Calibri"/>
                <a:cs typeface="Calibri"/>
              </a:rPr>
              <a:t> i</a:t>
            </a:r>
            <a:r>
              <a:rPr sz="3200" spc="-25" dirty="0">
                <a:latin typeface="Calibri"/>
                <a:cs typeface="Calibri"/>
              </a:rPr>
              <a:t>m</a:t>
            </a:r>
            <a:r>
              <a:rPr sz="3200" spc="5" dirty="0">
                <a:latin typeface="Calibri"/>
                <a:cs typeface="Calibri"/>
              </a:rPr>
              <a:t>a</a:t>
            </a:r>
            <a:r>
              <a:rPr sz="3200" spc="-35" dirty="0">
                <a:latin typeface="Calibri"/>
                <a:cs typeface="Calibri"/>
              </a:rPr>
              <a:t>g</a:t>
            </a:r>
            <a:r>
              <a:rPr sz="3200" spc="-30" dirty="0">
                <a:latin typeface="Calibri"/>
                <a:cs typeface="Calibri"/>
              </a:rPr>
              <a:t>e</a:t>
            </a:r>
            <a:r>
              <a:rPr sz="3200" spc="-5" dirty="0">
                <a:latin typeface="Calibri"/>
                <a:cs typeface="Calibri"/>
              </a:rPr>
              <a:t>s</a:t>
            </a:r>
            <a:r>
              <a:rPr sz="3200" spc="-10" dirty="0">
                <a:latin typeface="Calibri"/>
                <a:cs typeface="Calibri"/>
              </a:rPr>
              <a:t>:</a:t>
            </a:r>
            <a:endParaRPr sz="3200" dirty="0">
              <a:latin typeface="Calibri"/>
              <a:cs typeface="Calibri"/>
            </a:endParaRPr>
          </a:p>
          <a:p>
            <a:pPr marL="593090">
              <a:lnSpc>
                <a:spcPct val="100000"/>
              </a:lnSpc>
              <a:spcBef>
                <a:spcPts val="2290"/>
              </a:spcBef>
              <a:tabLst>
                <a:tab pos="2042160" algn="l"/>
              </a:tabLst>
            </a:pPr>
            <a:r>
              <a:rPr sz="7200" spc="-37" baseline="-16782" dirty="0">
                <a:latin typeface="Calibri"/>
                <a:cs typeface="Calibri"/>
              </a:rPr>
              <a:t>2</a:t>
            </a:r>
            <a:r>
              <a:rPr sz="3200" spc="-20" dirty="0">
                <a:latin typeface="Calibri"/>
                <a:cs typeface="Calibri"/>
              </a:rPr>
              <a:t>32x32	</a:t>
            </a:r>
            <a:r>
              <a:rPr sz="7200" spc="-30" baseline="-16782" dirty="0">
                <a:latin typeface="Calibri"/>
                <a:cs typeface="Calibri"/>
              </a:rPr>
              <a:t>≈</a:t>
            </a:r>
            <a:r>
              <a:rPr sz="7200" spc="-7" baseline="-16782" dirty="0">
                <a:latin typeface="Calibri"/>
                <a:cs typeface="Calibri"/>
              </a:rPr>
              <a:t> </a:t>
            </a:r>
            <a:r>
              <a:rPr sz="7200" spc="-37" baseline="-16782" dirty="0">
                <a:latin typeface="Calibri"/>
                <a:cs typeface="Calibri"/>
              </a:rPr>
              <a:t>1</a:t>
            </a:r>
            <a:r>
              <a:rPr sz="7200" spc="-30" baseline="-16782" dirty="0">
                <a:latin typeface="Calibri"/>
                <a:cs typeface="Calibri"/>
              </a:rPr>
              <a:t>0</a:t>
            </a:r>
            <a:r>
              <a:rPr sz="3200" spc="-20" dirty="0">
                <a:latin typeface="Calibri"/>
                <a:cs typeface="Calibri"/>
              </a:rPr>
              <a:t>308</a:t>
            </a:r>
            <a:endParaRPr sz="32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5374773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23C3E6B7-DC32-4DE6-91B7-4C560EFC6A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92</a:t>
            </a:fld>
            <a:endParaRPr lang="en-US" dirty="0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4611906B-07ED-458C-8998-CB73C5D70B66}"/>
              </a:ext>
            </a:extLst>
          </p:cNvPr>
          <p:cNvSpPr txBox="1">
            <a:spLocks/>
          </p:cNvSpPr>
          <p:nvPr/>
        </p:nvSpPr>
        <p:spPr>
          <a:xfrm>
            <a:off x="497838" y="402714"/>
            <a:ext cx="11196322" cy="787887"/>
          </a:xfrm>
          <a:prstGeom prst="rect">
            <a:avLst/>
          </a:prstGeom>
        </p:spPr>
        <p:txBody>
          <a:bodyPr vert="horz" wrap="square" lIns="0" tIns="48874" rIns="0" bIns="0" rtlCol="0">
            <a:spAutoFit/>
          </a:bodyPr>
          <a:lstStyle>
            <a:lvl1pPr algn="l" defTabSz="914126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799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431800">
              <a:lnSpc>
                <a:spcPct val="100000"/>
              </a:lnSpc>
            </a:pPr>
            <a:r>
              <a:rPr lang="en-US" spc="-55" dirty="0">
                <a:solidFill>
                  <a:schemeClr val="tx1"/>
                </a:solidFill>
              </a:rPr>
              <a:t>P</a:t>
            </a:r>
            <a:r>
              <a:rPr lang="en-US" spc="-100" dirty="0">
                <a:solidFill>
                  <a:schemeClr val="tx1"/>
                </a:solidFill>
              </a:rPr>
              <a:t>r</a:t>
            </a:r>
            <a:r>
              <a:rPr lang="en-US" dirty="0">
                <a:solidFill>
                  <a:schemeClr val="tx1"/>
                </a:solidFill>
              </a:rPr>
              <a:t>o</a:t>
            </a:r>
            <a:r>
              <a:rPr lang="en-US" spc="-30" dirty="0">
                <a:solidFill>
                  <a:schemeClr val="tx1"/>
                </a:solidFill>
              </a:rPr>
              <a:t>b</a:t>
            </a:r>
            <a:r>
              <a:rPr lang="en-US" spc="-5" dirty="0">
                <a:solidFill>
                  <a:schemeClr val="tx1"/>
                </a:solidFill>
              </a:rPr>
              <a:t>lem</a:t>
            </a:r>
            <a:r>
              <a:rPr lang="en-US" spc="-15" dirty="0">
                <a:solidFill>
                  <a:schemeClr val="tx1"/>
                </a:solidFill>
              </a:rPr>
              <a:t>:</a:t>
            </a:r>
            <a:r>
              <a:rPr lang="en-US" spc="-5" dirty="0">
                <a:solidFill>
                  <a:schemeClr val="tx1"/>
                </a:solidFill>
              </a:rPr>
              <a:t> </a:t>
            </a:r>
            <a:r>
              <a:rPr lang="en-US" sz="3900" spc="35" dirty="0">
                <a:solidFill>
                  <a:schemeClr val="tx1"/>
                </a:solidFill>
                <a:latin typeface="Calibri Light"/>
                <a:cs typeface="Calibri Light"/>
              </a:rPr>
              <a:t>Cu</a:t>
            </a:r>
            <a:r>
              <a:rPr lang="en-US" sz="3900" spc="-60" dirty="0">
                <a:solidFill>
                  <a:schemeClr val="tx1"/>
                </a:solidFill>
                <a:latin typeface="Calibri Light"/>
                <a:cs typeface="Calibri Light"/>
              </a:rPr>
              <a:t>r</a:t>
            </a:r>
            <a:r>
              <a:rPr lang="en-US" sz="3900" spc="30" dirty="0">
                <a:solidFill>
                  <a:schemeClr val="tx1"/>
                </a:solidFill>
                <a:latin typeface="Calibri Light"/>
                <a:cs typeface="Calibri Light"/>
              </a:rPr>
              <a:t>se</a:t>
            </a:r>
            <a:r>
              <a:rPr lang="en-US" sz="3900" spc="15" dirty="0">
                <a:solidFill>
                  <a:schemeClr val="tx1"/>
                </a:solidFill>
                <a:latin typeface="Calibri Light"/>
                <a:cs typeface="Calibri Light"/>
              </a:rPr>
              <a:t> </a:t>
            </a:r>
            <a:r>
              <a:rPr lang="en-US" sz="3900" spc="30" dirty="0">
                <a:solidFill>
                  <a:schemeClr val="tx1"/>
                </a:solidFill>
                <a:latin typeface="Calibri Light"/>
                <a:cs typeface="Calibri Light"/>
              </a:rPr>
              <a:t>of</a:t>
            </a:r>
            <a:r>
              <a:rPr lang="en-US" sz="3900" spc="25" dirty="0">
                <a:solidFill>
                  <a:schemeClr val="tx1"/>
                </a:solidFill>
                <a:latin typeface="Calibri Light"/>
                <a:cs typeface="Calibri Light"/>
              </a:rPr>
              <a:t> </a:t>
            </a:r>
            <a:r>
              <a:rPr lang="en-US" sz="3900" spc="40" dirty="0">
                <a:solidFill>
                  <a:schemeClr val="tx1"/>
                </a:solidFill>
                <a:latin typeface="Calibri Light"/>
                <a:cs typeface="Calibri Light"/>
              </a:rPr>
              <a:t>D</a:t>
            </a:r>
            <a:r>
              <a:rPr lang="en-US" sz="3900" spc="20" dirty="0">
                <a:solidFill>
                  <a:schemeClr val="tx1"/>
                </a:solidFill>
                <a:latin typeface="Calibri Light"/>
                <a:cs typeface="Calibri Light"/>
              </a:rPr>
              <a:t>i</a:t>
            </a:r>
            <a:r>
              <a:rPr lang="en-US" sz="3900" spc="40" dirty="0">
                <a:solidFill>
                  <a:schemeClr val="tx1"/>
                </a:solidFill>
                <a:latin typeface="Calibri Light"/>
                <a:cs typeface="Calibri Light"/>
              </a:rPr>
              <a:t>men</a:t>
            </a:r>
            <a:r>
              <a:rPr lang="en-US" sz="3900" spc="30" dirty="0">
                <a:solidFill>
                  <a:schemeClr val="tx1"/>
                </a:solidFill>
                <a:latin typeface="Calibri Light"/>
                <a:cs typeface="Calibri Light"/>
              </a:rPr>
              <a:t>s</a:t>
            </a:r>
            <a:r>
              <a:rPr lang="en-US" sz="3900" spc="20" dirty="0">
                <a:solidFill>
                  <a:schemeClr val="tx1"/>
                </a:solidFill>
                <a:latin typeface="Calibri Light"/>
                <a:cs typeface="Calibri Light"/>
              </a:rPr>
              <a:t>i</a:t>
            </a:r>
            <a:r>
              <a:rPr lang="en-US" sz="3900" spc="40" dirty="0">
                <a:solidFill>
                  <a:schemeClr val="tx1"/>
                </a:solidFill>
                <a:latin typeface="Calibri Light"/>
                <a:cs typeface="Calibri Light"/>
              </a:rPr>
              <a:t>o</a:t>
            </a:r>
            <a:r>
              <a:rPr lang="en-US" sz="3900" spc="35" dirty="0">
                <a:solidFill>
                  <a:schemeClr val="tx1"/>
                </a:solidFill>
                <a:latin typeface="Calibri Light"/>
                <a:cs typeface="Calibri Light"/>
              </a:rPr>
              <a:t>n</a:t>
            </a:r>
            <a:r>
              <a:rPr lang="en-US" sz="3900" spc="25" dirty="0">
                <a:solidFill>
                  <a:schemeClr val="tx1"/>
                </a:solidFill>
                <a:latin typeface="Calibri Light"/>
                <a:cs typeface="Calibri Light"/>
              </a:rPr>
              <a:t>ality</a:t>
            </a:r>
            <a:endParaRPr lang="en-US" sz="3900" dirty="0">
              <a:solidFill>
                <a:schemeClr val="tx1"/>
              </a:solidFill>
              <a:latin typeface="Calibri Light"/>
              <a:cs typeface="Calibri Light"/>
            </a:endParaRP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C8C05A7E-2A1E-4966-827B-6FE11B235DED}"/>
              </a:ext>
            </a:extLst>
          </p:cNvPr>
          <p:cNvSpPr txBox="1"/>
          <p:nvPr/>
        </p:nvSpPr>
        <p:spPr>
          <a:xfrm>
            <a:off x="703318" y="1215574"/>
            <a:ext cx="6461760" cy="1206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99700"/>
              </a:lnSpc>
            </a:pPr>
            <a:r>
              <a:rPr sz="2800" b="1" spc="-10" dirty="0">
                <a:latin typeface="Calibri"/>
                <a:cs typeface="Calibri"/>
              </a:rPr>
              <a:t>C</a:t>
            </a:r>
            <a:r>
              <a:rPr sz="2800" b="1" spc="-20" dirty="0">
                <a:latin typeface="Calibri"/>
                <a:cs typeface="Calibri"/>
              </a:rPr>
              <a:t>u</a:t>
            </a:r>
            <a:r>
              <a:rPr sz="2800" b="1" spc="-30" dirty="0">
                <a:latin typeface="Calibri"/>
                <a:cs typeface="Calibri"/>
              </a:rPr>
              <a:t>r</a:t>
            </a:r>
            <a:r>
              <a:rPr sz="2800" b="1" spc="-20" dirty="0">
                <a:latin typeface="Calibri"/>
                <a:cs typeface="Calibri"/>
              </a:rPr>
              <a:t>s</a:t>
            </a:r>
            <a:r>
              <a:rPr sz="2800" b="1" dirty="0">
                <a:latin typeface="Calibri"/>
                <a:cs typeface="Calibri"/>
              </a:rPr>
              <a:t>e</a:t>
            </a:r>
            <a:r>
              <a:rPr sz="2800" b="1" spc="5" dirty="0">
                <a:latin typeface="Calibri"/>
                <a:cs typeface="Calibri"/>
              </a:rPr>
              <a:t> </a:t>
            </a:r>
            <a:r>
              <a:rPr sz="2800" b="1" spc="-25" dirty="0">
                <a:latin typeface="Calibri"/>
                <a:cs typeface="Calibri"/>
              </a:rPr>
              <a:t>o</a:t>
            </a:r>
            <a:r>
              <a:rPr sz="2800" b="1" dirty="0">
                <a:latin typeface="Calibri"/>
                <a:cs typeface="Calibri"/>
              </a:rPr>
              <a:t>f</a:t>
            </a:r>
            <a:r>
              <a:rPr sz="2800" b="1" spc="5" dirty="0">
                <a:latin typeface="Calibri"/>
                <a:cs typeface="Calibri"/>
              </a:rPr>
              <a:t> </a:t>
            </a:r>
            <a:r>
              <a:rPr sz="2800" b="1" spc="-20" dirty="0">
                <a:latin typeface="Calibri"/>
                <a:cs typeface="Calibri"/>
              </a:rPr>
              <a:t>d</a:t>
            </a:r>
            <a:r>
              <a:rPr sz="2800" b="1" spc="-10" dirty="0">
                <a:latin typeface="Calibri"/>
                <a:cs typeface="Calibri"/>
              </a:rPr>
              <a:t>i</a:t>
            </a:r>
            <a:r>
              <a:rPr sz="2800" b="1" spc="-5" dirty="0">
                <a:latin typeface="Calibri"/>
                <a:cs typeface="Calibri"/>
              </a:rPr>
              <a:t>m</a:t>
            </a:r>
            <a:r>
              <a:rPr sz="2800" b="1" dirty="0">
                <a:latin typeface="Calibri"/>
                <a:cs typeface="Calibri"/>
              </a:rPr>
              <a:t>e</a:t>
            </a:r>
            <a:r>
              <a:rPr sz="2800" b="1" spc="-20" dirty="0">
                <a:latin typeface="Calibri"/>
                <a:cs typeface="Calibri"/>
              </a:rPr>
              <a:t>nsi</a:t>
            </a:r>
            <a:r>
              <a:rPr sz="2800" b="1" spc="-25" dirty="0">
                <a:latin typeface="Calibri"/>
                <a:cs typeface="Calibri"/>
              </a:rPr>
              <a:t>o</a:t>
            </a:r>
            <a:r>
              <a:rPr sz="2800" b="1" spc="-20" dirty="0">
                <a:latin typeface="Calibri"/>
                <a:cs typeface="Calibri"/>
              </a:rPr>
              <a:t>n</a:t>
            </a:r>
            <a:r>
              <a:rPr sz="2800" b="1" spc="-10" dirty="0">
                <a:latin typeface="Calibri"/>
                <a:cs typeface="Calibri"/>
              </a:rPr>
              <a:t>ali</a:t>
            </a:r>
            <a:r>
              <a:rPr sz="2800" b="1" spc="-5" dirty="0">
                <a:latin typeface="Calibri"/>
                <a:cs typeface="Calibri"/>
              </a:rPr>
              <a:t>t</a:t>
            </a:r>
            <a:r>
              <a:rPr sz="2800" b="1" spc="-25" dirty="0">
                <a:latin typeface="Calibri"/>
                <a:cs typeface="Calibri"/>
              </a:rPr>
              <a:t>y</a:t>
            </a:r>
            <a:r>
              <a:rPr sz="2800" spc="-10" dirty="0">
                <a:latin typeface="Calibri"/>
                <a:cs typeface="Calibri"/>
              </a:rPr>
              <a:t>: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40" dirty="0">
                <a:latin typeface="Calibri"/>
                <a:cs typeface="Calibri"/>
              </a:rPr>
              <a:t>F</a:t>
            </a:r>
            <a:r>
              <a:rPr sz="2800" spc="-20" dirty="0">
                <a:latin typeface="Calibri"/>
                <a:cs typeface="Calibri"/>
              </a:rPr>
              <a:t>o</a:t>
            </a:r>
            <a:r>
              <a:rPr sz="2800" spc="-10" dirty="0">
                <a:latin typeface="Calibri"/>
                <a:cs typeface="Calibri"/>
              </a:rPr>
              <a:t>r</a:t>
            </a:r>
            <a:r>
              <a:rPr sz="2800" dirty="0">
                <a:latin typeface="Calibri"/>
                <a:cs typeface="Calibri"/>
              </a:rPr>
              <a:t> un</a:t>
            </a:r>
            <a:r>
              <a:rPr sz="2800" spc="-5" dirty="0">
                <a:latin typeface="Calibri"/>
                <a:cs typeface="Calibri"/>
              </a:rPr>
              <a:t>i</a:t>
            </a:r>
            <a:r>
              <a:rPr sz="2800" spc="-60" dirty="0">
                <a:latin typeface="Calibri"/>
                <a:cs typeface="Calibri"/>
              </a:rPr>
              <a:t>f</a:t>
            </a:r>
            <a:r>
              <a:rPr sz="2800" spc="-20" dirty="0">
                <a:latin typeface="Calibri"/>
                <a:cs typeface="Calibri"/>
              </a:rPr>
              <a:t>or</a:t>
            </a:r>
            <a:r>
              <a:rPr sz="2800" spc="-25" dirty="0">
                <a:latin typeface="Calibri"/>
                <a:cs typeface="Calibri"/>
              </a:rPr>
              <a:t>m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35" dirty="0">
                <a:latin typeface="Calibri"/>
                <a:cs typeface="Calibri"/>
              </a:rPr>
              <a:t>c</a:t>
            </a:r>
            <a:r>
              <a:rPr sz="2800" spc="-15" dirty="0">
                <a:latin typeface="Calibri"/>
                <a:cs typeface="Calibri"/>
              </a:rPr>
              <a:t>o</a:t>
            </a:r>
            <a:r>
              <a:rPr sz="2800" spc="-45" dirty="0">
                <a:latin typeface="Calibri"/>
                <a:cs typeface="Calibri"/>
              </a:rPr>
              <a:t>v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spc="-70" dirty="0">
                <a:latin typeface="Calibri"/>
                <a:cs typeface="Calibri"/>
              </a:rPr>
              <a:t>r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spc="-45" dirty="0">
                <a:latin typeface="Calibri"/>
                <a:cs typeface="Calibri"/>
              </a:rPr>
              <a:t>g</a:t>
            </a:r>
            <a:r>
              <a:rPr sz="2800" spc="-15" dirty="0">
                <a:latin typeface="Calibri"/>
                <a:cs typeface="Calibri"/>
              </a:rPr>
              <a:t>e</a:t>
            </a:r>
            <a:r>
              <a:rPr sz="2800" spc="-5" dirty="0">
                <a:latin typeface="Calibri"/>
                <a:cs typeface="Calibri"/>
              </a:rPr>
              <a:t> o</a:t>
            </a:r>
            <a:r>
              <a:rPr sz="2800" dirty="0">
                <a:latin typeface="Calibri"/>
                <a:cs typeface="Calibri"/>
              </a:rPr>
              <a:t>f </a:t>
            </a:r>
            <a:r>
              <a:rPr sz="2800" spc="5" dirty="0">
                <a:latin typeface="Calibri"/>
                <a:cs typeface="Calibri"/>
              </a:rPr>
              <a:t>s</a:t>
            </a:r>
            <a:r>
              <a:rPr sz="2800" dirty="0">
                <a:latin typeface="Calibri"/>
                <a:cs typeface="Calibri"/>
              </a:rPr>
              <a:t>p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spc="-15" dirty="0">
                <a:latin typeface="Calibri"/>
                <a:cs typeface="Calibri"/>
              </a:rPr>
              <a:t>c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spc="-10" dirty="0">
                <a:latin typeface="Calibri"/>
                <a:cs typeface="Calibri"/>
              </a:rPr>
              <a:t>,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nu</a:t>
            </a:r>
            <a:r>
              <a:rPr sz="2800" spc="-25" dirty="0">
                <a:latin typeface="Calibri"/>
                <a:cs typeface="Calibri"/>
              </a:rPr>
              <a:t>m</a:t>
            </a:r>
            <a:r>
              <a:rPr sz="2800" dirty="0">
                <a:latin typeface="Calibri"/>
                <a:cs typeface="Calibri"/>
              </a:rPr>
              <a:t>b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spc="-10" dirty="0">
                <a:latin typeface="Calibri"/>
                <a:cs typeface="Calibri"/>
              </a:rPr>
              <a:t>r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</a:t>
            </a:r>
            <a:r>
              <a:rPr sz="2800" dirty="0">
                <a:latin typeface="Calibri"/>
                <a:cs typeface="Calibri"/>
              </a:rPr>
              <a:t>f </a:t>
            </a:r>
            <a:r>
              <a:rPr sz="2800" spc="-15" dirty="0">
                <a:latin typeface="Calibri"/>
                <a:cs typeface="Calibri"/>
              </a:rPr>
              <a:t>t</a:t>
            </a:r>
            <a:r>
              <a:rPr sz="2800" spc="-70" dirty="0">
                <a:latin typeface="Calibri"/>
                <a:cs typeface="Calibri"/>
              </a:rPr>
              <a:t>r</a:t>
            </a:r>
            <a:r>
              <a:rPr sz="2800" spc="-5" dirty="0">
                <a:latin typeface="Calibri"/>
                <a:cs typeface="Calibri"/>
              </a:rPr>
              <a:t>ai</a:t>
            </a:r>
            <a:r>
              <a:rPr sz="2800" dirty="0">
                <a:latin typeface="Calibri"/>
                <a:cs typeface="Calibri"/>
              </a:rPr>
              <a:t>n</a:t>
            </a:r>
            <a:r>
              <a:rPr sz="2800" spc="-5" dirty="0">
                <a:latin typeface="Calibri"/>
                <a:cs typeface="Calibri"/>
              </a:rPr>
              <a:t>i</a:t>
            </a:r>
            <a:r>
              <a:rPr sz="2800" dirty="0">
                <a:latin typeface="Calibri"/>
                <a:cs typeface="Calibri"/>
              </a:rPr>
              <a:t>n</a:t>
            </a:r>
            <a:r>
              <a:rPr sz="2800" spc="-15" dirty="0">
                <a:latin typeface="Calibri"/>
                <a:cs typeface="Calibri"/>
              </a:rPr>
              <a:t>g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p</a:t>
            </a:r>
            <a:r>
              <a:rPr sz="2800" spc="-5" dirty="0">
                <a:latin typeface="Calibri"/>
                <a:cs typeface="Calibri"/>
              </a:rPr>
              <a:t>oi</a:t>
            </a:r>
            <a:r>
              <a:rPr sz="2800" spc="-25" dirty="0">
                <a:latin typeface="Calibri"/>
                <a:cs typeface="Calibri"/>
              </a:rPr>
              <a:t>n</a:t>
            </a:r>
            <a:r>
              <a:rPr sz="2800" spc="-15" dirty="0">
                <a:latin typeface="Calibri"/>
                <a:cs typeface="Calibri"/>
              </a:rPr>
              <a:t>t</a:t>
            </a:r>
            <a:r>
              <a:rPr sz="2800" dirty="0">
                <a:latin typeface="Calibri"/>
                <a:cs typeface="Calibri"/>
              </a:rPr>
              <a:t>s n</a:t>
            </a:r>
            <a:r>
              <a:rPr sz="2800" spc="-25" dirty="0">
                <a:latin typeface="Calibri"/>
                <a:cs typeface="Calibri"/>
              </a:rPr>
              <a:t>ee</a:t>
            </a:r>
            <a:r>
              <a:rPr sz="2800" dirty="0">
                <a:latin typeface="Calibri"/>
                <a:cs typeface="Calibri"/>
              </a:rPr>
              <a:t>d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dirty="0">
                <a:latin typeface="Calibri"/>
                <a:cs typeface="Calibri"/>
              </a:rPr>
              <a:t>d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g</a:t>
            </a:r>
            <a:r>
              <a:rPr sz="2800" spc="-60" dirty="0">
                <a:latin typeface="Calibri"/>
                <a:cs typeface="Calibri"/>
              </a:rPr>
              <a:t>r</a:t>
            </a:r>
            <a:r>
              <a:rPr sz="2800" spc="-15" dirty="0">
                <a:latin typeface="Calibri"/>
                <a:cs typeface="Calibri"/>
              </a:rPr>
              <a:t>o</a:t>
            </a:r>
            <a:r>
              <a:rPr sz="2800" spc="-45" dirty="0">
                <a:latin typeface="Calibri"/>
                <a:cs typeface="Calibri"/>
              </a:rPr>
              <a:t>w</a:t>
            </a:r>
            <a:r>
              <a:rPr sz="2800" dirty="0">
                <a:latin typeface="Calibri"/>
                <a:cs typeface="Calibri"/>
              </a:rPr>
              <a:t>s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65" dirty="0">
                <a:latin typeface="Calibri"/>
                <a:cs typeface="Calibri"/>
              </a:rPr>
              <a:t>e</a:t>
            </a:r>
            <a:r>
              <a:rPr sz="2800" spc="-5" dirty="0">
                <a:latin typeface="Calibri"/>
                <a:cs typeface="Calibri"/>
              </a:rPr>
              <a:t>x</a:t>
            </a:r>
            <a:r>
              <a:rPr sz="2800" dirty="0">
                <a:latin typeface="Calibri"/>
                <a:cs typeface="Calibri"/>
              </a:rPr>
              <a:t>p</a:t>
            </a:r>
            <a:r>
              <a:rPr sz="2800" spc="-5" dirty="0">
                <a:latin typeface="Calibri"/>
                <a:cs typeface="Calibri"/>
              </a:rPr>
              <a:t>o</a:t>
            </a:r>
            <a:r>
              <a:rPr sz="2800" dirty="0">
                <a:latin typeface="Calibri"/>
                <a:cs typeface="Calibri"/>
              </a:rPr>
              <a:t>n</a:t>
            </a:r>
            <a:r>
              <a:rPr sz="2800" spc="-25" dirty="0">
                <a:latin typeface="Calibri"/>
                <a:cs typeface="Calibri"/>
              </a:rPr>
              <a:t>en</a:t>
            </a:r>
            <a:r>
              <a:rPr sz="2800" spc="-15" dirty="0">
                <a:latin typeface="Calibri"/>
                <a:cs typeface="Calibri"/>
              </a:rPr>
              <a:t>t</a:t>
            </a:r>
            <a:r>
              <a:rPr sz="2800" spc="-5" dirty="0">
                <a:latin typeface="Calibri"/>
                <a:cs typeface="Calibri"/>
              </a:rPr>
              <a:t>iall</a:t>
            </a:r>
            <a:r>
              <a:rPr sz="2800" spc="-15" dirty="0">
                <a:latin typeface="Calibri"/>
                <a:cs typeface="Calibri"/>
              </a:rPr>
              <a:t>y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w</a:t>
            </a:r>
            <a:r>
              <a:rPr sz="2800" spc="-5" dirty="0">
                <a:latin typeface="Calibri"/>
                <a:cs typeface="Calibri"/>
              </a:rPr>
              <a:t>i</a:t>
            </a:r>
            <a:r>
              <a:rPr sz="2800" spc="-15" dirty="0">
                <a:latin typeface="Calibri"/>
                <a:cs typeface="Calibri"/>
              </a:rPr>
              <a:t>t</a:t>
            </a:r>
            <a:r>
              <a:rPr sz="2800" dirty="0">
                <a:latin typeface="Calibri"/>
                <a:cs typeface="Calibri"/>
              </a:rPr>
              <a:t>h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</a:t>
            </a:r>
            <a:r>
              <a:rPr sz="2800" spc="-5" dirty="0">
                <a:latin typeface="Calibri"/>
                <a:cs typeface="Calibri"/>
              </a:rPr>
              <a:t>i</a:t>
            </a:r>
            <a:r>
              <a:rPr sz="2800" spc="-25" dirty="0">
                <a:latin typeface="Calibri"/>
                <a:cs typeface="Calibri"/>
              </a:rPr>
              <a:t>me</a:t>
            </a:r>
            <a:r>
              <a:rPr sz="2800" dirty="0">
                <a:latin typeface="Calibri"/>
                <a:cs typeface="Calibri"/>
              </a:rPr>
              <a:t>n</a:t>
            </a:r>
            <a:r>
              <a:rPr sz="2800" spc="5" dirty="0">
                <a:latin typeface="Calibri"/>
                <a:cs typeface="Calibri"/>
              </a:rPr>
              <a:t>s</a:t>
            </a:r>
            <a:r>
              <a:rPr sz="2800" spc="-5" dirty="0">
                <a:latin typeface="Calibri"/>
                <a:cs typeface="Calibri"/>
              </a:rPr>
              <a:t>io</a:t>
            </a:r>
            <a:r>
              <a:rPr sz="2800" dirty="0">
                <a:latin typeface="Calibri"/>
                <a:cs typeface="Calibri"/>
              </a:rPr>
              <a:t>n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A2A31638-8402-4685-A342-1615A3A7440A}"/>
              </a:ext>
            </a:extLst>
          </p:cNvPr>
          <p:cNvSpPr txBox="1"/>
          <p:nvPr/>
        </p:nvSpPr>
        <p:spPr>
          <a:xfrm>
            <a:off x="6205167" y="3187330"/>
            <a:ext cx="5293995" cy="9188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3200" spc="-30" dirty="0">
                <a:latin typeface="Calibri"/>
                <a:cs typeface="Calibri"/>
              </a:rPr>
              <a:t>N</a:t>
            </a:r>
            <a:r>
              <a:rPr sz="3200" spc="-20" dirty="0">
                <a:latin typeface="Calibri"/>
                <a:cs typeface="Calibri"/>
              </a:rPr>
              <a:t>um</a:t>
            </a:r>
            <a:r>
              <a:rPr sz="3200" spc="5" dirty="0">
                <a:latin typeface="Calibri"/>
                <a:cs typeface="Calibri"/>
              </a:rPr>
              <a:t>b</a:t>
            </a:r>
            <a:r>
              <a:rPr sz="3200" spc="-25" dirty="0">
                <a:latin typeface="Calibri"/>
                <a:cs typeface="Calibri"/>
              </a:rPr>
              <a:t>e</a:t>
            </a:r>
            <a:r>
              <a:rPr sz="3200" spc="-15" dirty="0">
                <a:latin typeface="Calibri"/>
                <a:cs typeface="Calibri"/>
              </a:rPr>
              <a:t>r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of</a:t>
            </a:r>
            <a:r>
              <a:rPr sz="3200" spc="-5" dirty="0">
                <a:latin typeface="Calibri"/>
                <a:cs typeface="Calibri"/>
              </a:rPr>
              <a:t> e</a:t>
            </a:r>
            <a:r>
              <a:rPr sz="3200" dirty="0">
                <a:latin typeface="Calibri"/>
                <a:cs typeface="Calibri"/>
              </a:rPr>
              <a:t>l</a:t>
            </a:r>
            <a:r>
              <a:rPr sz="3200" spc="-25" dirty="0">
                <a:latin typeface="Calibri"/>
                <a:cs typeface="Calibri"/>
              </a:rPr>
              <a:t>eme</a:t>
            </a:r>
            <a:r>
              <a:rPr sz="3200" spc="-45" dirty="0">
                <a:latin typeface="Calibri"/>
                <a:cs typeface="Calibri"/>
              </a:rPr>
              <a:t>n</a:t>
            </a:r>
            <a:r>
              <a:rPr sz="3200" spc="-55" dirty="0">
                <a:latin typeface="Calibri"/>
                <a:cs typeface="Calibri"/>
              </a:rPr>
              <a:t>t</a:t>
            </a:r>
            <a:r>
              <a:rPr sz="3200" dirty="0">
                <a:latin typeface="Calibri"/>
                <a:cs typeface="Calibri"/>
              </a:rPr>
              <a:t>a</a:t>
            </a:r>
            <a:r>
              <a:rPr sz="3200" spc="-10" dirty="0">
                <a:latin typeface="Calibri"/>
                <a:cs typeface="Calibri"/>
              </a:rPr>
              <a:t>r</a:t>
            </a:r>
            <a:r>
              <a:rPr sz="3200" spc="-15" dirty="0">
                <a:latin typeface="Calibri"/>
                <a:cs typeface="Calibri"/>
              </a:rPr>
              <a:t>y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5" dirty="0">
                <a:latin typeface="Calibri"/>
                <a:cs typeface="Calibri"/>
              </a:rPr>
              <a:t>p</a:t>
            </a:r>
            <a:r>
              <a:rPr sz="3200" dirty="0">
                <a:latin typeface="Calibri"/>
                <a:cs typeface="Calibri"/>
              </a:rPr>
              <a:t>a</a:t>
            </a:r>
            <a:r>
              <a:rPr sz="3200" spc="-20" dirty="0">
                <a:latin typeface="Calibri"/>
                <a:cs typeface="Calibri"/>
              </a:rPr>
              <a:t>r</a:t>
            </a:r>
            <a:r>
              <a:rPr sz="3200" spc="-15" dirty="0">
                <a:latin typeface="Calibri"/>
                <a:cs typeface="Calibri"/>
              </a:rPr>
              <a:t>t</a:t>
            </a:r>
            <a:r>
              <a:rPr sz="3200" dirty="0">
                <a:latin typeface="Calibri"/>
                <a:cs typeface="Calibri"/>
              </a:rPr>
              <a:t>i</a:t>
            </a:r>
            <a:r>
              <a:rPr sz="3200" spc="-5" dirty="0">
                <a:latin typeface="Calibri"/>
                <a:cs typeface="Calibri"/>
              </a:rPr>
              <a:t>c</a:t>
            </a:r>
            <a:r>
              <a:rPr sz="3200" dirty="0">
                <a:latin typeface="Calibri"/>
                <a:cs typeface="Calibri"/>
              </a:rPr>
              <a:t>l</a:t>
            </a:r>
            <a:r>
              <a:rPr sz="3200" spc="-20" dirty="0">
                <a:latin typeface="Calibri"/>
                <a:cs typeface="Calibri"/>
              </a:rPr>
              <a:t>es</a:t>
            </a:r>
            <a:r>
              <a:rPr sz="3200" spc="-1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in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t</a:t>
            </a:r>
            <a:r>
              <a:rPr sz="3200" spc="5" dirty="0">
                <a:latin typeface="Calibri"/>
                <a:cs typeface="Calibri"/>
              </a:rPr>
              <a:t>h</a:t>
            </a:r>
            <a:r>
              <a:rPr sz="3200" spc="-20" dirty="0">
                <a:latin typeface="Calibri"/>
                <a:cs typeface="Calibri"/>
              </a:rPr>
              <a:t>e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5" dirty="0">
                <a:latin typeface="Calibri"/>
                <a:cs typeface="Calibri"/>
              </a:rPr>
              <a:t>vi</a:t>
            </a:r>
            <a:r>
              <a:rPr sz="3200" spc="-5" dirty="0">
                <a:latin typeface="Calibri"/>
                <a:cs typeface="Calibri"/>
              </a:rPr>
              <a:t>s</a:t>
            </a:r>
            <a:r>
              <a:rPr sz="3200" dirty="0">
                <a:latin typeface="Calibri"/>
                <a:cs typeface="Calibri"/>
              </a:rPr>
              <a:t>i</a:t>
            </a:r>
            <a:r>
              <a:rPr sz="3200" spc="5" dirty="0">
                <a:latin typeface="Calibri"/>
                <a:cs typeface="Calibri"/>
              </a:rPr>
              <a:t>b</a:t>
            </a:r>
            <a:r>
              <a:rPr sz="3200" dirty="0">
                <a:latin typeface="Calibri"/>
                <a:cs typeface="Calibri"/>
              </a:rPr>
              <a:t>le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5" dirty="0">
                <a:latin typeface="Calibri"/>
                <a:cs typeface="Calibri"/>
              </a:rPr>
              <a:t>un</a:t>
            </a:r>
            <a:r>
              <a:rPr sz="3200" dirty="0">
                <a:latin typeface="Calibri"/>
                <a:cs typeface="Calibri"/>
              </a:rPr>
              <a:t>i</a:t>
            </a:r>
            <a:r>
              <a:rPr sz="3200" spc="-25" dirty="0">
                <a:latin typeface="Calibri"/>
                <a:cs typeface="Calibri"/>
              </a:rPr>
              <a:t>ve</a:t>
            </a:r>
            <a:r>
              <a:rPr sz="3200" spc="-75" dirty="0">
                <a:latin typeface="Calibri"/>
                <a:cs typeface="Calibri"/>
              </a:rPr>
              <a:t>r</a:t>
            </a:r>
            <a:r>
              <a:rPr sz="3200" spc="-5" dirty="0">
                <a:latin typeface="Calibri"/>
                <a:cs typeface="Calibri"/>
              </a:rPr>
              <a:t>s</a:t>
            </a:r>
            <a:r>
              <a:rPr sz="3200" spc="-25" dirty="0">
                <a:latin typeface="Calibri"/>
                <a:cs typeface="Calibri"/>
              </a:rPr>
              <a:t>e</a:t>
            </a:r>
            <a:r>
              <a:rPr sz="3200" spc="-10" dirty="0">
                <a:latin typeface="Calibri"/>
                <a:cs typeface="Calibri"/>
              </a:rPr>
              <a:t>: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1050" u="sng" spc="-15" dirty="0">
                <a:solidFill>
                  <a:srgbClr val="0563C1"/>
                </a:solidFill>
                <a:latin typeface="Calibri"/>
                <a:cs typeface="Calibri"/>
              </a:rPr>
              <a:t>(</a:t>
            </a:r>
            <a:r>
              <a:rPr sz="1050" u="sng" spc="-5" dirty="0">
                <a:solidFill>
                  <a:srgbClr val="0563C1"/>
                </a:solidFill>
                <a:latin typeface="Calibri"/>
                <a:cs typeface="Calibri"/>
              </a:rPr>
              <a:t>s</a:t>
            </a:r>
            <a:r>
              <a:rPr sz="1050" u="sng" spc="-10" dirty="0">
                <a:solidFill>
                  <a:srgbClr val="0563C1"/>
                </a:solidFill>
                <a:latin typeface="Calibri"/>
                <a:cs typeface="Calibri"/>
              </a:rPr>
              <a:t>our</a:t>
            </a:r>
            <a:r>
              <a:rPr sz="1050" u="sng" spc="-5" dirty="0">
                <a:solidFill>
                  <a:srgbClr val="0563C1"/>
                </a:solidFill>
                <a:latin typeface="Calibri"/>
                <a:cs typeface="Calibri"/>
              </a:rPr>
              <a:t>ce</a:t>
            </a:r>
            <a:r>
              <a:rPr sz="1050" u="sng" dirty="0">
                <a:solidFill>
                  <a:srgbClr val="0563C1"/>
                </a:solidFill>
                <a:latin typeface="Calibri"/>
                <a:cs typeface="Calibri"/>
              </a:rPr>
              <a:t>)</a:t>
            </a:r>
            <a:endParaRPr sz="1050" dirty="0">
              <a:latin typeface="Calibri"/>
              <a:cs typeface="Calibri"/>
            </a:endParaRPr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A82680A2-5B3C-421C-B957-B4DB7511EB9E}"/>
              </a:ext>
            </a:extLst>
          </p:cNvPr>
          <p:cNvSpPr txBox="1"/>
          <p:nvPr/>
        </p:nvSpPr>
        <p:spPr>
          <a:xfrm>
            <a:off x="6205167" y="4656254"/>
            <a:ext cx="1498600" cy="6591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800" dirty="0">
                <a:latin typeface="Calibri"/>
                <a:cs typeface="Calibri"/>
              </a:rPr>
              <a:t>≈</a:t>
            </a:r>
            <a:r>
              <a:rPr sz="4800" spc="-5" dirty="0">
                <a:latin typeface="Calibri"/>
                <a:cs typeface="Calibri"/>
              </a:rPr>
              <a:t> </a:t>
            </a:r>
            <a:r>
              <a:rPr sz="4800" spc="-25" dirty="0">
                <a:latin typeface="Calibri"/>
                <a:cs typeface="Calibri"/>
              </a:rPr>
              <a:t>10</a:t>
            </a:r>
            <a:r>
              <a:rPr sz="4800" spc="-30" baseline="25173" dirty="0">
                <a:latin typeface="Calibri"/>
                <a:cs typeface="Calibri"/>
              </a:rPr>
              <a:t>97</a:t>
            </a:r>
            <a:endParaRPr sz="4800" baseline="25173">
              <a:latin typeface="Calibri"/>
              <a:cs typeface="Calibri"/>
            </a:endParaRPr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id="{B4D46A95-966B-4267-A6ED-E23078D1BBB8}"/>
              </a:ext>
            </a:extLst>
          </p:cNvPr>
          <p:cNvSpPr txBox="1"/>
          <p:nvPr/>
        </p:nvSpPr>
        <p:spPr>
          <a:xfrm>
            <a:off x="1284074" y="4484805"/>
            <a:ext cx="3154680" cy="6591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1461770" algn="l"/>
              </a:tabLst>
            </a:pPr>
            <a:r>
              <a:rPr sz="7200" spc="-37" baseline="-16782" dirty="0">
                <a:latin typeface="Calibri"/>
                <a:cs typeface="Calibri"/>
              </a:rPr>
              <a:t>2</a:t>
            </a:r>
            <a:r>
              <a:rPr sz="3200" spc="-20" dirty="0">
                <a:latin typeface="Calibri"/>
                <a:cs typeface="Calibri"/>
              </a:rPr>
              <a:t>32x32	</a:t>
            </a:r>
            <a:r>
              <a:rPr sz="7200" spc="-30" baseline="-16782" dirty="0">
                <a:latin typeface="Calibri"/>
                <a:cs typeface="Calibri"/>
              </a:rPr>
              <a:t>≈</a:t>
            </a:r>
            <a:r>
              <a:rPr sz="7200" spc="-7" baseline="-16782" dirty="0">
                <a:latin typeface="Calibri"/>
                <a:cs typeface="Calibri"/>
              </a:rPr>
              <a:t> </a:t>
            </a:r>
            <a:r>
              <a:rPr sz="7200" spc="-37" baseline="-16782" dirty="0">
                <a:latin typeface="Calibri"/>
                <a:cs typeface="Calibri"/>
              </a:rPr>
              <a:t>1</a:t>
            </a:r>
            <a:r>
              <a:rPr sz="7200" spc="-30" baseline="-16782" dirty="0">
                <a:latin typeface="Calibri"/>
                <a:cs typeface="Calibri"/>
              </a:rPr>
              <a:t>0</a:t>
            </a:r>
            <a:r>
              <a:rPr sz="3200" spc="-20" dirty="0">
                <a:latin typeface="Calibri"/>
                <a:cs typeface="Calibri"/>
              </a:rPr>
              <a:t>308</a:t>
            </a:r>
            <a:endParaRPr sz="3200" dirty="0">
              <a:latin typeface="Calibri"/>
              <a:cs typeface="Calibri"/>
            </a:endParaRPr>
          </a:p>
        </p:txBody>
      </p:sp>
      <p:sp>
        <p:nvSpPr>
          <p:cNvPr id="10" name="object 4">
            <a:extLst>
              <a:ext uri="{FF2B5EF4-FFF2-40B4-BE49-F238E27FC236}">
                <a16:creationId xmlns:a16="http://schemas.microsoft.com/office/drawing/2014/main" id="{0DB41982-CC5F-43E2-9B25-6D9397934039}"/>
              </a:ext>
            </a:extLst>
          </p:cNvPr>
          <p:cNvSpPr txBox="1"/>
          <p:nvPr/>
        </p:nvSpPr>
        <p:spPr>
          <a:xfrm>
            <a:off x="1284074" y="3215905"/>
            <a:ext cx="3528695" cy="9188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3200" spc="-30" dirty="0">
                <a:latin typeface="Calibri"/>
                <a:cs typeface="Calibri"/>
              </a:rPr>
              <a:t>N</a:t>
            </a:r>
            <a:r>
              <a:rPr sz="3200" spc="-20" dirty="0">
                <a:latin typeface="Calibri"/>
                <a:cs typeface="Calibri"/>
              </a:rPr>
              <a:t>um</a:t>
            </a:r>
            <a:r>
              <a:rPr sz="3200" spc="5" dirty="0">
                <a:latin typeface="Calibri"/>
                <a:cs typeface="Calibri"/>
              </a:rPr>
              <a:t>b</a:t>
            </a:r>
            <a:r>
              <a:rPr sz="3200" spc="-25" dirty="0">
                <a:latin typeface="Calibri"/>
                <a:cs typeface="Calibri"/>
              </a:rPr>
              <a:t>e</a:t>
            </a:r>
            <a:r>
              <a:rPr sz="3200" spc="-15" dirty="0">
                <a:latin typeface="Calibri"/>
                <a:cs typeface="Calibri"/>
              </a:rPr>
              <a:t>r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of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5" dirty="0">
                <a:latin typeface="Calibri"/>
                <a:cs typeface="Calibri"/>
              </a:rPr>
              <a:t>p</a:t>
            </a:r>
            <a:r>
              <a:rPr sz="3200" dirty="0">
                <a:latin typeface="Calibri"/>
                <a:cs typeface="Calibri"/>
              </a:rPr>
              <a:t>o</a:t>
            </a:r>
            <a:r>
              <a:rPr sz="3200" spc="-5" dirty="0">
                <a:latin typeface="Calibri"/>
                <a:cs typeface="Calibri"/>
              </a:rPr>
              <a:t>ss</a:t>
            </a:r>
            <a:r>
              <a:rPr sz="3200" dirty="0">
                <a:latin typeface="Calibri"/>
                <a:cs typeface="Calibri"/>
              </a:rPr>
              <a:t>i</a:t>
            </a:r>
            <a:r>
              <a:rPr sz="3200" spc="5" dirty="0">
                <a:latin typeface="Calibri"/>
                <a:cs typeface="Calibri"/>
              </a:rPr>
              <a:t>b</a:t>
            </a:r>
            <a:r>
              <a:rPr sz="3200" dirty="0">
                <a:latin typeface="Calibri"/>
                <a:cs typeface="Calibri"/>
              </a:rPr>
              <a:t>l</a:t>
            </a:r>
            <a:r>
              <a:rPr sz="3200" spc="-20" dirty="0">
                <a:latin typeface="Calibri"/>
                <a:cs typeface="Calibri"/>
              </a:rPr>
              <a:t>e</a:t>
            </a:r>
            <a:r>
              <a:rPr sz="3200" spc="-15" dirty="0">
                <a:latin typeface="Calibri"/>
                <a:cs typeface="Calibri"/>
              </a:rPr>
              <a:t> 32x32</a:t>
            </a:r>
            <a:r>
              <a:rPr sz="3200" dirty="0">
                <a:latin typeface="Calibri"/>
                <a:cs typeface="Calibri"/>
              </a:rPr>
              <a:t> bin</a:t>
            </a:r>
            <a:r>
              <a:rPr sz="3200" spc="5" dirty="0">
                <a:latin typeface="Calibri"/>
                <a:cs typeface="Calibri"/>
              </a:rPr>
              <a:t>a</a:t>
            </a:r>
            <a:r>
              <a:rPr sz="3200" spc="-5" dirty="0">
                <a:latin typeface="Calibri"/>
                <a:cs typeface="Calibri"/>
              </a:rPr>
              <a:t>r</a:t>
            </a:r>
            <a:r>
              <a:rPr sz="3200" spc="-15" dirty="0">
                <a:latin typeface="Calibri"/>
                <a:cs typeface="Calibri"/>
              </a:rPr>
              <a:t>y</a:t>
            </a:r>
            <a:r>
              <a:rPr sz="3200" dirty="0">
                <a:latin typeface="Calibri"/>
                <a:cs typeface="Calibri"/>
              </a:rPr>
              <a:t> i</a:t>
            </a:r>
            <a:r>
              <a:rPr sz="3200" spc="-25" dirty="0">
                <a:latin typeface="Calibri"/>
                <a:cs typeface="Calibri"/>
              </a:rPr>
              <a:t>m</a:t>
            </a:r>
            <a:r>
              <a:rPr sz="3200" spc="5" dirty="0">
                <a:latin typeface="Calibri"/>
                <a:cs typeface="Calibri"/>
              </a:rPr>
              <a:t>a</a:t>
            </a:r>
            <a:r>
              <a:rPr sz="3200" spc="-35" dirty="0">
                <a:latin typeface="Calibri"/>
                <a:cs typeface="Calibri"/>
              </a:rPr>
              <a:t>g</a:t>
            </a:r>
            <a:r>
              <a:rPr sz="3200" spc="-30" dirty="0">
                <a:latin typeface="Calibri"/>
                <a:cs typeface="Calibri"/>
              </a:rPr>
              <a:t>e</a:t>
            </a:r>
            <a:r>
              <a:rPr sz="3200" spc="-5" dirty="0">
                <a:latin typeface="Calibri"/>
                <a:cs typeface="Calibri"/>
              </a:rPr>
              <a:t>s</a:t>
            </a:r>
            <a:r>
              <a:rPr sz="3200" spc="-10" dirty="0">
                <a:latin typeface="Calibri"/>
                <a:cs typeface="Calibri"/>
              </a:rPr>
              <a:t>:</a:t>
            </a:r>
            <a:endParaRPr sz="32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8122970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63C3DB70-6888-4318-B3D1-1043C7DE27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93</a:t>
            </a:fld>
            <a:endParaRPr lang="en-US" dirty="0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28D80E8C-1047-45AA-A48D-66CC240F60D8}"/>
              </a:ext>
            </a:extLst>
          </p:cNvPr>
          <p:cNvSpPr txBox="1">
            <a:spLocks/>
          </p:cNvSpPr>
          <p:nvPr/>
        </p:nvSpPr>
        <p:spPr>
          <a:xfrm>
            <a:off x="398093" y="354674"/>
            <a:ext cx="11793907" cy="6001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algn="l" defTabSz="914126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799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431800">
              <a:lnSpc>
                <a:spcPct val="100000"/>
              </a:lnSpc>
            </a:pPr>
            <a:r>
              <a:rPr lang="en-US" sz="3900" spc="-65" dirty="0">
                <a:solidFill>
                  <a:schemeClr val="tx1"/>
                </a:solidFill>
              </a:rPr>
              <a:t>K</a:t>
            </a:r>
            <a:r>
              <a:rPr lang="en-US" sz="3900" dirty="0">
                <a:solidFill>
                  <a:schemeClr val="tx1"/>
                </a:solidFill>
              </a:rPr>
              <a:t>-</a:t>
            </a:r>
            <a:r>
              <a:rPr lang="en-US" sz="3900" spc="-5" dirty="0">
                <a:solidFill>
                  <a:schemeClr val="tx1"/>
                </a:solidFill>
              </a:rPr>
              <a:t>N</a:t>
            </a:r>
            <a:r>
              <a:rPr lang="en-US" sz="3900" spc="-25" dirty="0">
                <a:solidFill>
                  <a:schemeClr val="tx1"/>
                </a:solidFill>
              </a:rPr>
              <a:t>e</a:t>
            </a:r>
            <a:r>
              <a:rPr lang="en-US" sz="3900" spc="-20" dirty="0">
                <a:solidFill>
                  <a:schemeClr val="tx1"/>
                </a:solidFill>
              </a:rPr>
              <a:t>a</a:t>
            </a:r>
            <a:r>
              <a:rPr lang="en-US" sz="3900" spc="-80" dirty="0">
                <a:solidFill>
                  <a:schemeClr val="tx1"/>
                </a:solidFill>
              </a:rPr>
              <a:t>r</a:t>
            </a:r>
            <a:r>
              <a:rPr lang="en-US" sz="3900" spc="-25" dirty="0">
                <a:solidFill>
                  <a:schemeClr val="tx1"/>
                </a:solidFill>
              </a:rPr>
              <a:t>e</a:t>
            </a:r>
            <a:r>
              <a:rPr lang="en-US" sz="3900" spc="-65" dirty="0">
                <a:solidFill>
                  <a:schemeClr val="tx1"/>
                </a:solidFill>
              </a:rPr>
              <a:t>s</a:t>
            </a:r>
            <a:r>
              <a:rPr lang="en-US" sz="3900" spc="-15" dirty="0">
                <a:solidFill>
                  <a:schemeClr val="tx1"/>
                </a:solidFill>
              </a:rPr>
              <a:t>t</a:t>
            </a:r>
            <a:r>
              <a:rPr lang="en-US" sz="3900" spc="-10" dirty="0">
                <a:solidFill>
                  <a:schemeClr val="tx1"/>
                </a:solidFill>
              </a:rPr>
              <a:t> </a:t>
            </a:r>
            <a:r>
              <a:rPr lang="en-US" sz="3900" spc="-5" dirty="0">
                <a:solidFill>
                  <a:schemeClr val="tx1"/>
                </a:solidFill>
              </a:rPr>
              <a:t>Ne</a:t>
            </a:r>
            <a:r>
              <a:rPr lang="en-US" sz="3900" dirty="0">
                <a:solidFill>
                  <a:schemeClr val="tx1"/>
                </a:solidFill>
              </a:rPr>
              <a:t>i</a:t>
            </a:r>
            <a:r>
              <a:rPr lang="en-US" sz="3900" spc="-25" dirty="0">
                <a:solidFill>
                  <a:schemeClr val="tx1"/>
                </a:solidFill>
              </a:rPr>
              <a:t>gh</a:t>
            </a:r>
            <a:r>
              <a:rPr lang="en-US" sz="3900" spc="-30" dirty="0">
                <a:solidFill>
                  <a:schemeClr val="tx1"/>
                </a:solidFill>
              </a:rPr>
              <a:t>b</a:t>
            </a:r>
            <a:r>
              <a:rPr lang="en-US" sz="3900" dirty="0">
                <a:solidFill>
                  <a:schemeClr val="tx1"/>
                </a:solidFill>
              </a:rPr>
              <a:t>o</a:t>
            </a:r>
            <a:r>
              <a:rPr lang="en-US" sz="3900" spc="-15" dirty="0">
                <a:solidFill>
                  <a:schemeClr val="tx1"/>
                </a:solidFill>
              </a:rPr>
              <a:t>r </a:t>
            </a:r>
            <a:r>
              <a:rPr lang="en-US" sz="3900" dirty="0">
                <a:solidFill>
                  <a:schemeClr val="tx1"/>
                </a:solidFill>
              </a:rPr>
              <a:t>o</a:t>
            </a:r>
            <a:r>
              <a:rPr lang="en-US" sz="3900" spc="-25" dirty="0">
                <a:solidFill>
                  <a:schemeClr val="tx1"/>
                </a:solidFill>
              </a:rPr>
              <a:t>n</a:t>
            </a:r>
            <a:r>
              <a:rPr lang="en-US" sz="3900" spc="-15" dirty="0">
                <a:solidFill>
                  <a:schemeClr val="tx1"/>
                </a:solidFill>
              </a:rPr>
              <a:t> </a:t>
            </a:r>
            <a:r>
              <a:rPr lang="en-US" sz="3900" spc="-100" dirty="0">
                <a:solidFill>
                  <a:schemeClr val="tx1"/>
                </a:solidFill>
              </a:rPr>
              <a:t>r</a:t>
            </a:r>
            <a:r>
              <a:rPr lang="en-US" sz="3900" spc="-35" dirty="0">
                <a:solidFill>
                  <a:schemeClr val="tx1"/>
                </a:solidFill>
              </a:rPr>
              <a:t>a</a:t>
            </a:r>
            <a:r>
              <a:rPr lang="en-US" sz="3900" spc="-30" dirty="0">
                <a:solidFill>
                  <a:schemeClr val="tx1"/>
                </a:solidFill>
              </a:rPr>
              <a:t>w</a:t>
            </a:r>
            <a:r>
              <a:rPr lang="en-US" sz="3900" dirty="0">
                <a:solidFill>
                  <a:schemeClr val="tx1"/>
                </a:solidFill>
              </a:rPr>
              <a:t> </a:t>
            </a:r>
            <a:r>
              <a:rPr lang="en-US" sz="3900" spc="-30" dirty="0">
                <a:solidFill>
                  <a:schemeClr val="tx1"/>
                </a:solidFill>
              </a:rPr>
              <a:t>p</a:t>
            </a:r>
            <a:r>
              <a:rPr lang="en-US" sz="3900" spc="-10" dirty="0">
                <a:solidFill>
                  <a:schemeClr val="tx1"/>
                </a:solidFill>
              </a:rPr>
              <a:t>i</a:t>
            </a:r>
            <a:r>
              <a:rPr lang="en-US" sz="3900" spc="-105" dirty="0">
                <a:solidFill>
                  <a:schemeClr val="tx1"/>
                </a:solidFill>
              </a:rPr>
              <a:t>x</a:t>
            </a:r>
            <a:r>
              <a:rPr lang="en-US" sz="3900" spc="-25" dirty="0">
                <a:solidFill>
                  <a:schemeClr val="tx1"/>
                </a:solidFill>
              </a:rPr>
              <a:t>e</a:t>
            </a:r>
            <a:r>
              <a:rPr lang="en-US" sz="3900" spc="-15" dirty="0">
                <a:solidFill>
                  <a:schemeClr val="tx1"/>
                </a:solidFill>
              </a:rPr>
              <a:t>ls</a:t>
            </a:r>
            <a:r>
              <a:rPr lang="en-US" sz="3900" spc="-5" dirty="0">
                <a:solidFill>
                  <a:schemeClr val="tx1"/>
                </a:solidFill>
              </a:rPr>
              <a:t> </a:t>
            </a:r>
            <a:r>
              <a:rPr lang="en-US" sz="3900" spc="-15" dirty="0">
                <a:solidFill>
                  <a:schemeClr val="tx1"/>
                </a:solidFill>
              </a:rPr>
              <a:t>is</a:t>
            </a:r>
            <a:r>
              <a:rPr lang="en-US" sz="3900" spc="30" dirty="0">
                <a:solidFill>
                  <a:schemeClr val="tx1"/>
                </a:solidFill>
              </a:rPr>
              <a:t> </a:t>
            </a:r>
            <a:r>
              <a:rPr lang="en-US" sz="3900" spc="30" dirty="0">
                <a:solidFill>
                  <a:schemeClr val="tx1"/>
                </a:solidFill>
                <a:latin typeface="Calibri Light"/>
                <a:cs typeface="Calibri Light"/>
              </a:rPr>
              <a:t>se</a:t>
            </a:r>
            <a:r>
              <a:rPr lang="en-US" sz="3900" spc="15" dirty="0">
                <a:solidFill>
                  <a:schemeClr val="tx1"/>
                </a:solidFill>
                <a:latin typeface="Calibri Light"/>
                <a:cs typeface="Calibri Light"/>
              </a:rPr>
              <a:t>l</a:t>
            </a:r>
            <a:r>
              <a:rPr lang="en-US" sz="3900" spc="35" dirty="0">
                <a:solidFill>
                  <a:schemeClr val="tx1"/>
                </a:solidFill>
                <a:latin typeface="Calibri Light"/>
                <a:cs typeface="Calibri Light"/>
              </a:rPr>
              <a:t>d</a:t>
            </a:r>
            <a:r>
              <a:rPr lang="en-US" sz="3900" spc="50" dirty="0">
                <a:solidFill>
                  <a:schemeClr val="tx1"/>
                </a:solidFill>
                <a:latin typeface="Calibri Light"/>
                <a:cs typeface="Calibri Light"/>
              </a:rPr>
              <a:t>om</a:t>
            </a:r>
            <a:r>
              <a:rPr lang="en-US" sz="3900" spc="10" dirty="0">
                <a:solidFill>
                  <a:schemeClr val="tx1"/>
                </a:solidFill>
                <a:latin typeface="Calibri Light"/>
                <a:cs typeface="Calibri Light"/>
              </a:rPr>
              <a:t> </a:t>
            </a:r>
            <a:r>
              <a:rPr lang="en-US" sz="3900" spc="35" dirty="0">
                <a:solidFill>
                  <a:schemeClr val="tx1"/>
                </a:solidFill>
                <a:latin typeface="Calibri Light"/>
                <a:cs typeface="Calibri Light"/>
              </a:rPr>
              <a:t>u</a:t>
            </a:r>
            <a:r>
              <a:rPr lang="en-US" sz="3900" spc="30" dirty="0">
                <a:solidFill>
                  <a:schemeClr val="tx1"/>
                </a:solidFill>
                <a:latin typeface="Calibri Light"/>
                <a:cs typeface="Calibri Light"/>
              </a:rPr>
              <a:t>se</a:t>
            </a:r>
            <a:r>
              <a:rPr lang="en-US" sz="3900" spc="40" dirty="0">
                <a:solidFill>
                  <a:schemeClr val="tx1"/>
                </a:solidFill>
                <a:latin typeface="Calibri Light"/>
                <a:cs typeface="Calibri Light"/>
              </a:rPr>
              <a:t>d</a:t>
            </a:r>
            <a:endParaRPr lang="en-US" sz="3900" dirty="0">
              <a:solidFill>
                <a:schemeClr val="tx1"/>
              </a:solidFill>
              <a:latin typeface="Calibri Light"/>
              <a:cs typeface="Calibri Light"/>
            </a:endParaRP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FAE8E63F-2D2D-414A-93B5-7B20834155AF}"/>
              </a:ext>
            </a:extLst>
          </p:cNvPr>
          <p:cNvSpPr/>
          <p:nvPr/>
        </p:nvSpPr>
        <p:spPr>
          <a:xfrm>
            <a:off x="684675" y="3121963"/>
            <a:ext cx="2480236" cy="22344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F9083D1B-56E2-47AE-A20C-120EAAC84718}"/>
              </a:ext>
            </a:extLst>
          </p:cNvPr>
          <p:cNvSpPr/>
          <p:nvPr/>
        </p:nvSpPr>
        <p:spPr>
          <a:xfrm>
            <a:off x="3421824" y="3121963"/>
            <a:ext cx="2480236" cy="22344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8546562A-124E-4B8A-8B80-D52E72E66396}"/>
              </a:ext>
            </a:extLst>
          </p:cNvPr>
          <p:cNvSpPr/>
          <p:nvPr/>
        </p:nvSpPr>
        <p:spPr>
          <a:xfrm>
            <a:off x="6172089" y="3098319"/>
            <a:ext cx="2480236" cy="22344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FC8A04FB-D546-4CAA-9B84-DD3226B6621E}"/>
              </a:ext>
            </a:extLst>
          </p:cNvPr>
          <p:cNvSpPr/>
          <p:nvPr/>
        </p:nvSpPr>
        <p:spPr>
          <a:xfrm>
            <a:off x="8921423" y="3098319"/>
            <a:ext cx="2480236" cy="223449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20E550CB-17FF-4A8E-AEF5-ED4FA5F6D20F}"/>
              </a:ext>
            </a:extLst>
          </p:cNvPr>
          <p:cNvSpPr txBox="1"/>
          <p:nvPr/>
        </p:nvSpPr>
        <p:spPr>
          <a:xfrm>
            <a:off x="895444" y="1388310"/>
            <a:ext cx="8073390" cy="1687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20700" indent="-508000">
              <a:lnSpc>
                <a:spcPts val="3835"/>
              </a:lnSpc>
              <a:buSzPct val="75000"/>
              <a:buFont typeface="Calibri"/>
              <a:buChar char="-"/>
              <a:tabLst>
                <a:tab pos="520700" algn="l"/>
              </a:tabLst>
            </a:pPr>
            <a:r>
              <a:rPr sz="3200" spc="-185" dirty="0">
                <a:latin typeface="Calibri"/>
                <a:cs typeface="Calibri"/>
              </a:rPr>
              <a:t>V</a:t>
            </a:r>
            <a:r>
              <a:rPr sz="3200" spc="-25" dirty="0">
                <a:latin typeface="Calibri"/>
                <a:cs typeface="Calibri"/>
              </a:rPr>
              <a:t>e</a:t>
            </a:r>
            <a:r>
              <a:rPr sz="3200" spc="-10" dirty="0">
                <a:latin typeface="Calibri"/>
                <a:cs typeface="Calibri"/>
              </a:rPr>
              <a:t>r</a:t>
            </a:r>
            <a:r>
              <a:rPr sz="3200" spc="-15" dirty="0">
                <a:latin typeface="Calibri"/>
                <a:cs typeface="Calibri"/>
              </a:rPr>
              <a:t>y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s</a:t>
            </a:r>
            <a:r>
              <a:rPr sz="3200" dirty="0">
                <a:latin typeface="Calibri"/>
                <a:cs typeface="Calibri"/>
              </a:rPr>
              <a:t>l</a:t>
            </a:r>
            <a:r>
              <a:rPr sz="3200" spc="-10" dirty="0">
                <a:latin typeface="Calibri"/>
                <a:cs typeface="Calibri"/>
              </a:rPr>
              <a:t>o</a:t>
            </a:r>
            <a:r>
              <a:rPr sz="3200" spc="-25" dirty="0">
                <a:latin typeface="Calibri"/>
                <a:cs typeface="Calibri"/>
              </a:rPr>
              <a:t>w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25" dirty="0">
                <a:latin typeface="Calibri"/>
                <a:cs typeface="Calibri"/>
              </a:rPr>
              <a:t>a</a:t>
            </a:r>
            <a:r>
              <a:rPr sz="3200" spc="-15" dirty="0">
                <a:latin typeface="Calibri"/>
                <a:cs typeface="Calibri"/>
              </a:rPr>
              <a:t>t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45" dirty="0">
                <a:latin typeface="Calibri"/>
                <a:cs typeface="Calibri"/>
              </a:rPr>
              <a:t>t</a:t>
            </a:r>
            <a:r>
              <a:rPr sz="3200" spc="-25" dirty="0">
                <a:latin typeface="Calibri"/>
                <a:cs typeface="Calibri"/>
              </a:rPr>
              <a:t>e</a:t>
            </a:r>
            <a:r>
              <a:rPr sz="3200" spc="-40" dirty="0">
                <a:latin typeface="Calibri"/>
                <a:cs typeface="Calibri"/>
              </a:rPr>
              <a:t>s</a:t>
            </a:r>
            <a:r>
              <a:rPr sz="3200" spc="-15" dirty="0">
                <a:latin typeface="Calibri"/>
                <a:cs typeface="Calibri"/>
              </a:rPr>
              <a:t>t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t</a:t>
            </a:r>
            <a:r>
              <a:rPr sz="3200" dirty="0">
                <a:latin typeface="Calibri"/>
                <a:cs typeface="Calibri"/>
              </a:rPr>
              <a:t>i</a:t>
            </a:r>
            <a:r>
              <a:rPr sz="3200" spc="-35" dirty="0">
                <a:latin typeface="Calibri"/>
                <a:cs typeface="Calibri"/>
              </a:rPr>
              <a:t>m</a:t>
            </a:r>
            <a:r>
              <a:rPr sz="3200" spc="-20" dirty="0">
                <a:latin typeface="Calibri"/>
                <a:cs typeface="Calibri"/>
              </a:rPr>
              <a:t>e</a:t>
            </a:r>
            <a:endParaRPr sz="3200" dirty="0">
              <a:latin typeface="Calibri"/>
              <a:cs typeface="Calibri"/>
            </a:endParaRPr>
          </a:p>
          <a:p>
            <a:pPr marL="520700" indent="-508000">
              <a:lnSpc>
                <a:spcPts val="3835"/>
              </a:lnSpc>
              <a:buSzPct val="75000"/>
              <a:buFont typeface="Calibri"/>
              <a:buChar char="-"/>
              <a:tabLst>
                <a:tab pos="520700" algn="l"/>
              </a:tabLst>
            </a:pPr>
            <a:r>
              <a:rPr sz="3200" spc="-10" dirty="0">
                <a:latin typeface="Calibri"/>
                <a:cs typeface="Calibri"/>
              </a:rPr>
              <a:t>D</a:t>
            </a:r>
            <a:r>
              <a:rPr sz="3200" dirty="0">
                <a:latin typeface="Calibri"/>
                <a:cs typeface="Calibri"/>
              </a:rPr>
              <a:t>i</a:t>
            </a:r>
            <a:r>
              <a:rPr sz="3200" spc="-40" dirty="0">
                <a:latin typeface="Calibri"/>
                <a:cs typeface="Calibri"/>
              </a:rPr>
              <a:t>s</a:t>
            </a:r>
            <a:r>
              <a:rPr sz="3200" spc="-50" dirty="0">
                <a:latin typeface="Calibri"/>
                <a:cs typeface="Calibri"/>
              </a:rPr>
              <a:t>t</a:t>
            </a:r>
            <a:r>
              <a:rPr sz="3200" dirty="0">
                <a:latin typeface="Calibri"/>
                <a:cs typeface="Calibri"/>
              </a:rPr>
              <a:t>a</a:t>
            </a:r>
            <a:r>
              <a:rPr sz="3200" spc="-10" dirty="0">
                <a:latin typeface="Calibri"/>
                <a:cs typeface="Calibri"/>
              </a:rPr>
              <a:t>n</a:t>
            </a:r>
            <a:r>
              <a:rPr sz="3200" spc="-5" dirty="0">
                <a:latin typeface="Calibri"/>
                <a:cs typeface="Calibri"/>
              </a:rPr>
              <a:t>c</a:t>
            </a:r>
            <a:r>
              <a:rPr sz="3200" spc="-20" dirty="0">
                <a:latin typeface="Calibri"/>
                <a:cs typeface="Calibri"/>
              </a:rPr>
              <a:t>e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-35" dirty="0">
                <a:latin typeface="Calibri"/>
                <a:cs typeface="Calibri"/>
              </a:rPr>
              <a:t>m</a:t>
            </a:r>
            <a:r>
              <a:rPr sz="3200" spc="-40" dirty="0">
                <a:latin typeface="Calibri"/>
                <a:cs typeface="Calibri"/>
              </a:rPr>
              <a:t>e</a:t>
            </a:r>
            <a:r>
              <a:rPr sz="3200" spc="-15" dirty="0">
                <a:latin typeface="Calibri"/>
                <a:cs typeface="Calibri"/>
              </a:rPr>
              <a:t>t</a:t>
            </a:r>
            <a:r>
              <a:rPr sz="3200" spc="-5" dirty="0">
                <a:latin typeface="Calibri"/>
                <a:cs typeface="Calibri"/>
              </a:rPr>
              <a:t>r</a:t>
            </a:r>
            <a:r>
              <a:rPr sz="3200" dirty="0">
                <a:latin typeface="Calibri"/>
                <a:cs typeface="Calibri"/>
              </a:rPr>
              <a:t>i</a:t>
            </a:r>
            <a:r>
              <a:rPr sz="3200" spc="-20" dirty="0">
                <a:latin typeface="Calibri"/>
                <a:cs typeface="Calibri"/>
              </a:rPr>
              <a:t>c</a:t>
            </a:r>
            <a:r>
              <a:rPr sz="3200" dirty="0">
                <a:latin typeface="Calibri"/>
                <a:cs typeface="Calibri"/>
              </a:rPr>
              <a:t>s</a:t>
            </a:r>
            <a:r>
              <a:rPr sz="3200" spc="-5" dirty="0">
                <a:latin typeface="Calibri"/>
                <a:cs typeface="Calibri"/>
              </a:rPr>
              <a:t> o</a:t>
            </a:r>
            <a:r>
              <a:rPr sz="3200" dirty="0">
                <a:latin typeface="Calibri"/>
                <a:cs typeface="Calibri"/>
              </a:rPr>
              <a:t>n</a:t>
            </a:r>
            <a:r>
              <a:rPr sz="3200" spc="-10" dirty="0">
                <a:latin typeface="Calibri"/>
                <a:cs typeface="Calibri"/>
              </a:rPr>
              <a:t> p</a:t>
            </a:r>
            <a:r>
              <a:rPr sz="3200" dirty="0">
                <a:latin typeface="Calibri"/>
                <a:cs typeface="Calibri"/>
              </a:rPr>
              <a:t>i</a:t>
            </a:r>
            <a:r>
              <a:rPr sz="3200" spc="-85" dirty="0">
                <a:latin typeface="Calibri"/>
                <a:cs typeface="Calibri"/>
              </a:rPr>
              <a:t>x</a:t>
            </a:r>
            <a:r>
              <a:rPr sz="3200" spc="-5" dirty="0">
                <a:latin typeface="Calibri"/>
                <a:cs typeface="Calibri"/>
              </a:rPr>
              <a:t>e</a:t>
            </a:r>
            <a:r>
              <a:rPr sz="3200" dirty="0">
                <a:latin typeface="Calibri"/>
                <a:cs typeface="Calibri"/>
              </a:rPr>
              <a:t>ls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a</a:t>
            </a:r>
            <a:r>
              <a:rPr sz="3200" spc="-65" dirty="0">
                <a:latin typeface="Calibri"/>
                <a:cs typeface="Calibri"/>
              </a:rPr>
              <a:t>r</a:t>
            </a:r>
            <a:r>
              <a:rPr sz="3200" spc="-20" dirty="0">
                <a:latin typeface="Calibri"/>
                <a:cs typeface="Calibri"/>
              </a:rPr>
              <a:t>e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n</a:t>
            </a:r>
            <a:r>
              <a:rPr sz="3200" spc="-5" dirty="0">
                <a:latin typeface="Calibri"/>
                <a:cs typeface="Calibri"/>
              </a:rPr>
              <a:t>o</a:t>
            </a:r>
            <a:r>
              <a:rPr sz="3200" spc="-15" dirty="0">
                <a:latin typeface="Calibri"/>
                <a:cs typeface="Calibri"/>
              </a:rPr>
              <a:t>t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i</a:t>
            </a:r>
            <a:r>
              <a:rPr sz="3200" spc="-25" dirty="0">
                <a:latin typeface="Calibri"/>
                <a:cs typeface="Calibri"/>
              </a:rPr>
              <a:t>n</a:t>
            </a:r>
            <a:r>
              <a:rPr sz="3200" spc="-70" dirty="0">
                <a:latin typeface="Calibri"/>
                <a:cs typeface="Calibri"/>
              </a:rPr>
              <a:t>f</a:t>
            </a:r>
            <a:r>
              <a:rPr sz="3200" spc="-5" dirty="0">
                <a:latin typeface="Calibri"/>
                <a:cs typeface="Calibri"/>
              </a:rPr>
              <a:t>o</a:t>
            </a:r>
            <a:r>
              <a:rPr sz="3200" spc="-25" dirty="0">
                <a:latin typeface="Calibri"/>
                <a:cs typeface="Calibri"/>
              </a:rPr>
              <a:t>rm</a:t>
            </a:r>
            <a:r>
              <a:rPr sz="3200" spc="-50" dirty="0">
                <a:latin typeface="Calibri"/>
                <a:cs typeface="Calibri"/>
              </a:rPr>
              <a:t>a</a:t>
            </a:r>
            <a:r>
              <a:rPr sz="3200" spc="-15" dirty="0">
                <a:latin typeface="Calibri"/>
                <a:cs typeface="Calibri"/>
              </a:rPr>
              <a:t>t</a:t>
            </a:r>
            <a:r>
              <a:rPr sz="3200" dirty="0">
                <a:latin typeface="Calibri"/>
                <a:cs typeface="Calibri"/>
              </a:rPr>
              <a:t>i</a:t>
            </a:r>
            <a:r>
              <a:rPr sz="3200" spc="-40" dirty="0">
                <a:latin typeface="Calibri"/>
                <a:cs typeface="Calibri"/>
              </a:rPr>
              <a:t>v</a:t>
            </a:r>
            <a:r>
              <a:rPr sz="3200" spc="-20" dirty="0">
                <a:latin typeface="Calibri"/>
                <a:cs typeface="Calibri"/>
              </a:rPr>
              <a:t>e</a:t>
            </a:r>
            <a:endParaRPr sz="3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6"/>
              </a:spcBef>
            </a:pPr>
            <a:endParaRPr sz="2650" dirty="0">
              <a:latin typeface="Times New Roman"/>
              <a:cs typeface="Times New Roman"/>
            </a:endParaRPr>
          </a:p>
          <a:p>
            <a:pPr marL="515620">
              <a:lnSpc>
                <a:spcPct val="100000"/>
              </a:lnSpc>
              <a:tabLst>
                <a:tab pos="3373754" algn="l"/>
                <a:tab pos="6062345" algn="l"/>
              </a:tabLst>
            </a:pPr>
            <a:r>
              <a:rPr sz="2500" spc="-10" dirty="0">
                <a:latin typeface="Calibri"/>
                <a:cs typeface="Calibri"/>
              </a:rPr>
              <a:t>O</a:t>
            </a:r>
            <a:r>
              <a:rPr sz="2500" spc="-20" dirty="0">
                <a:latin typeface="Calibri"/>
                <a:cs typeface="Calibri"/>
              </a:rPr>
              <a:t>r</a:t>
            </a:r>
            <a:r>
              <a:rPr sz="2500" dirty="0">
                <a:latin typeface="Calibri"/>
                <a:cs typeface="Calibri"/>
              </a:rPr>
              <a:t>i</a:t>
            </a:r>
            <a:r>
              <a:rPr sz="2500" spc="-20" dirty="0">
                <a:latin typeface="Calibri"/>
                <a:cs typeface="Calibri"/>
              </a:rPr>
              <a:t>g</a:t>
            </a:r>
            <a:r>
              <a:rPr sz="2500" dirty="0">
                <a:latin typeface="Calibri"/>
                <a:cs typeface="Calibri"/>
              </a:rPr>
              <a:t>i</a:t>
            </a:r>
            <a:r>
              <a:rPr sz="2500" spc="-5" dirty="0">
                <a:latin typeface="Calibri"/>
                <a:cs typeface="Calibri"/>
              </a:rPr>
              <a:t>n</a:t>
            </a:r>
            <a:r>
              <a:rPr sz="2500" spc="-10" dirty="0">
                <a:latin typeface="Calibri"/>
                <a:cs typeface="Calibri"/>
              </a:rPr>
              <a:t>a</a:t>
            </a:r>
            <a:r>
              <a:rPr sz="2500" dirty="0">
                <a:latin typeface="Calibri"/>
                <a:cs typeface="Calibri"/>
              </a:rPr>
              <a:t>l	</a:t>
            </a:r>
            <a:r>
              <a:rPr sz="2500" spc="-10" dirty="0">
                <a:latin typeface="Calibri"/>
                <a:cs typeface="Calibri"/>
              </a:rPr>
              <a:t>B</a:t>
            </a:r>
            <a:r>
              <a:rPr sz="2500" spc="-55" dirty="0">
                <a:latin typeface="Calibri"/>
                <a:cs typeface="Calibri"/>
              </a:rPr>
              <a:t>o</a:t>
            </a:r>
            <a:r>
              <a:rPr sz="2500" spc="-75" dirty="0">
                <a:latin typeface="Calibri"/>
                <a:cs typeface="Calibri"/>
              </a:rPr>
              <a:t>x</a:t>
            </a:r>
            <a:r>
              <a:rPr sz="2500" spc="-25" dirty="0">
                <a:latin typeface="Calibri"/>
                <a:cs typeface="Calibri"/>
              </a:rPr>
              <a:t>e</a:t>
            </a:r>
            <a:r>
              <a:rPr sz="2500" dirty="0">
                <a:latin typeface="Calibri"/>
                <a:cs typeface="Calibri"/>
              </a:rPr>
              <a:t>d	</a:t>
            </a:r>
            <a:r>
              <a:rPr sz="2500" spc="-15" dirty="0">
                <a:latin typeface="Calibri"/>
                <a:cs typeface="Calibri"/>
              </a:rPr>
              <a:t>S</a:t>
            </a:r>
            <a:r>
              <a:rPr sz="2500" spc="-5" dirty="0">
                <a:latin typeface="Calibri"/>
                <a:cs typeface="Calibri"/>
              </a:rPr>
              <a:t>h</a:t>
            </a:r>
            <a:r>
              <a:rPr sz="2500" dirty="0">
                <a:latin typeface="Calibri"/>
                <a:cs typeface="Calibri"/>
              </a:rPr>
              <a:t>i</a:t>
            </a:r>
            <a:r>
              <a:rPr sz="2500" spc="-5" dirty="0">
                <a:latin typeface="Calibri"/>
                <a:cs typeface="Calibri"/>
              </a:rPr>
              <a:t>f</a:t>
            </a:r>
            <a:r>
              <a:rPr sz="2500" spc="-25" dirty="0">
                <a:latin typeface="Calibri"/>
                <a:cs typeface="Calibri"/>
              </a:rPr>
              <a:t>te</a:t>
            </a:r>
            <a:r>
              <a:rPr sz="2500" dirty="0">
                <a:latin typeface="Calibri"/>
                <a:cs typeface="Calibri"/>
              </a:rPr>
              <a:t>d</a:t>
            </a:r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2C20E8EA-68D6-4A7B-86CB-F3B34F47D574}"/>
              </a:ext>
            </a:extLst>
          </p:cNvPr>
          <p:cNvSpPr txBox="1"/>
          <p:nvPr/>
        </p:nvSpPr>
        <p:spPr>
          <a:xfrm>
            <a:off x="2502693" y="5789926"/>
            <a:ext cx="718820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latin typeface="Calibri"/>
                <a:cs typeface="Calibri"/>
              </a:rPr>
              <a:t>(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l</a:t>
            </a:r>
            <a:r>
              <a:rPr sz="2400" dirty="0">
                <a:latin typeface="Calibri"/>
                <a:cs typeface="Calibri"/>
              </a:rPr>
              <a:t>l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3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spc="-25" dirty="0">
                <a:latin typeface="Calibri"/>
                <a:cs typeface="Calibri"/>
              </a:rPr>
              <a:t>m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40" dirty="0">
                <a:latin typeface="Calibri"/>
                <a:cs typeface="Calibri"/>
              </a:rPr>
              <a:t>g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s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40" dirty="0">
                <a:latin typeface="Calibri"/>
                <a:cs typeface="Calibri"/>
              </a:rPr>
              <a:t>a</a:t>
            </a:r>
            <a:r>
              <a:rPr sz="2400" spc="-35" dirty="0">
                <a:latin typeface="Calibri"/>
                <a:cs typeface="Calibri"/>
              </a:rPr>
              <a:t>v</a:t>
            </a:r>
            <a:r>
              <a:rPr sz="2400" spc="-15" dirty="0">
                <a:latin typeface="Calibri"/>
                <a:cs typeface="Calibri"/>
              </a:rPr>
              <a:t>e </a:t>
            </a:r>
            <a:r>
              <a:rPr sz="2400" dirty="0">
                <a:latin typeface="Calibri"/>
                <a:cs typeface="Calibri"/>
              </a:rPr>
              <a:t>sa</a:t>
            </a:r>
            <a:r>
              <a:rPr sz="2400" spc="-25" dirty="0">
                <a:latin typeface="Calibri"/>
                <a:cs typeface="Calibri"/>
              </a:rPr>
              <a:t>m</a:t>
            </a:r>
            <a:r>
              <a:rPr sz="2400" spc="-15" dirty="0">
                <a:latin typeface="Calibri"/>
                <a:cs typeface="Calibri"/>
              </a:rPr>
              <a:t>e </a:t>
            </a:r>
            <a:r>
              <a:rPr sz="2400" dirty="0">
                <a:latin typeface="Calibri"/>
                <a:cs typeface="Calibri"/>
              </a:rPr>
              <a:t>L</a:t>
            </a:r>
            <a:r>
              <a:rPr sz="2400" spc="-15" dirty="0">
                <a:latin typeface="Calibri"/>
                <a:cs typeface="Calibri"/>
              </a:rPr>
              <a:t>2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spc="-30" dirty="0">
                <a:latin typeface="Calibri"/>
                <a:cs typeface="Calibri"/>
              </a:rPr>
              <a:t>s</a:t>
            </a:r>
            <a:r>
              <a:rPr sz="2400" spc="-4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an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15" dirty="0">
                <a:latin typeface="Calibri"/>
                <a:cs typeface="Calibri"/>
              </a:rPr>
              <a:t>e </a:t>
            </a:r>
            <a:r>
              <a:rPr sz="2400" spc="-40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15" dirty="0">
                <a:latin typeface="Calibri"/>
                <a:cs typeface="Calibri"/>
              </a:rPr>
              <a:t>e 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15" dirty="0">
                <a:latin typeface="Calibri"/>
                <a:cs typeface="Calibri"/>
              </a:rPr>
              <a:t>e 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15" dirty="0">
                <a:latin typeface="Calibri"/>
                <a:cs typeface="Calibri"/>
              </a:rPr>
              <a:t>e </a:t>
            </a:r>
            <a:r>
              <a:rPr sz="2400" spc="-5" dirty="0">
                <a:latin typeface="Calibri"/>
                <a:cs typeface="Calibri"/>
              </a:rPr>
              <a:t>l</a:t>
            </a:r>
            <a:r>
              <a:rPr sz="2400" spc="-4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f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BC10DFB4-7BED-4E57-AFF9-FAFFE81B888B}"/>
              </a:ext>
            </a:extLst>
          </p:cNvPr>
          <p:cNvSpPr txBox="1"/>
          <p:nvPr/>
        </p:nvSpPr>
        <p:spPr>
          <a:xfrm>
            <a:off x="9739900" y="2732416"/>
            <a:ext cx="843915" cy="342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00" spc="-10" dirty="0">
                <a:latin typeface="Calibri"/>
                <a:cs typeface="Calibri"/>
              </a:rPr>
              <a:t>T</a:t>
            </a:r>
            <a:r>
              <a:rPr sz="2500" dirty="0">
                <a:latin typeface="Calibri"/>
                <a:cs typeface="Calibri"/>
              </a:rPr>
              <a:t>i</a:t>
            </a:r>
            <a:r>
              <a:rPr sz="2500" spc="-25" dirty="0">
                <a:latin typeface="Calibri"/>
                <a:cs typeface="Calibri"/>
              </a:rPr>
              <a:t>n</a:t>
            </a:r>
            <a:r>
              <a:rPr sz="2500" spc="-35" dirty="0">
                <a:latin typeface="Calibri"/>
                <a:cs typeface="Calibri"/>
              </a:rPr>
              <a:t>t</a:t>
            </a:r>
            <a:r>
              <a:rPr sz="2500" spc="-25" dirty="0">
                <a:latin typeface="Calibri"/>
                <a:cs typeface="Calibri"/>
              </a:rPr>
              <a:t>e</a:t>
            </a:r>
            <a:r>
              <a:rPr sz="2500" dirty="0">
                <a:latin typeface="Calibri"/>
                <a:cs typeface="Calibri"/>
              </a:rPr>
              <a:t>d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5F25991E-768B-4A01-AF68-739A6A4280BF}"/>
              </a:ext>
            </a:extLst>
          </p:cNvPr>
          <p:cNvSpPr txBox="1"/>
          <p:nvPr/>
        </p:nvSpPr>
        <p:spPr>
          <a:xfrm>
            <a:off x="109168" y="6029787"/>
            <a:ext cx="710565" cy="127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800" spc="-10" dirty="0">
                <a:solidFill>
                  <a:srgbClr val="0563C1"/>
                </a:solidFill>
                <a:latin typeface="Calibri"/>
                <a:cs typeface="Calibri"/>
              </a:rPr>
              <a:t>Or</a:t>
            </a:r>
            <a:r>
              <a:rPr sz="800" dirty="0">
                <a:solidFill>
                  <a:srgbClr val="0563C1"/>
                </a:solidFill>
                <a:latin typeface="Calibri"/>
                <a:cs typeface="Calibri"/>
              </a:rPr>
              <a:t>i</a:t>
            </a:r>
            <a:r>
              <a:rPr sz="800" spc="-10" dirty="0">
                <a:solidFill>
                  <a:srgbClr val="0563C1"/>
                </a:solidFill>
                <a:latin typeface="Calibri"/>
                <a:cs typeface="Calibri"/>
              </a:rPr>
              <a:t>g</a:t>
            </a:r>
            <a:r>
              <a:rPr sz="800" dirty="0">
                <a:solidFill>
                  <a:srgbClr val="0563C1"/>
                </a:solidFill>
                <a:latin typeface="Calibri"/>
                <a:cs typeface="Calibri"/>
              </a:rPr>
              <a:t>inal</a:t>
            </a:r>
            <a:r>
              <a:rPr sz="800" spc="-5" dirty="0">
                <a:solidFill>
                  <a:srgbClr val="0563C1"/>
                </a:solidFill>
                <a:latin typeface="Calibri"/>
                <a:cs typeface="Calibri"/>
              </a:rPr>
              <a:t> </a:t>
            </a:r>
            <a:r>
              <a:rPr sz="800" dirty="0">
                <a:solidFill>
                  <a:srgbClr val="0563C1"/>
                </a:solidFill>
                <a:latin typeface="Calibri"/>
                <a:cs typeface="Calibri"/>
              </a:rPr>
              <a:t>i</a:t>
            </a:r>
            <a:r>
              <a:rPr sz="800" spc="-15" dirty="0">
                <a:solidFill>
                  <a:srgbClr val="0563C1"/>
                </a:solidFill>
                <a:latin typeface="Calibri"/>
                <a:cs typeface="Calibri"/>
              </a:rPr>
              <a:t>m</a:t>
            </a:r>
            <a:r>
              <a:rPr sz="800" dirty="0">
                <a:solidFill>
                  <a:srgbClr val="0563C1"/>
                </a:solidFill>
                <a:latin typeface="Calibri"/>
                <a:cs typeface="Calibri"/>
              </a:rPr>
              <a:t>a</a:t>
            </a:r>
            <a:r>
              <a:rPr sz="800" spc="-10" dirty="0">
                <a:solidFill>
                  <a:srgbClr val="0563C1"/>
                </a:solidFill>
                <a:latin typeface="Calibri"/>
                <a:cs typeface="Calibri"/>
              </a:rPr>
              <a:t>g</a:t>
            </a:r>
            <a:r>
              <a:rPr sz="800" spc="-5" dirty="0">
                <a:solidFill>
                  <a:srgbClr val="0563C1"/>
                </a:solidFill>
                <a:latin typeface="Calibri"/>
                <a:cs typeface="Calibri"/>
              </a:rPr>
              <a:t>e </a:t>
            </a:r>
            <a:r>
              <a:rPr sz="800" dirty="0">
                <a:solidFill>
                  <a:srgbClr val="A6A6A6"/>
                </a:solidFill>
                <a:latin typeface="Calibri"/>
                <a:cs typeface="Calibri"/>
              </a:rPr>
              <a:t>is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12" name="object 11">
            <a:extLst>
              <a:ext uri="{FF2B5EF4-FFF2-40B4-BE49-F238E27FC236}">
                <a16:creationId xmlns:a16="http://schemas.microsoft.com/office/drawing/2014/main" id="{6EB61E1A-3828-47BC-885A-E72E0ADC0D19}"/>
              </a:ext>
            </a:extLst>
          </p:cNvPr>
          <p:cNvSpPr/>
          <p:nvPr/>
        </p:nvSpPr>
        <p:spPr>
          <a:xfrm>
            <a:off x="121868" y="6134414"/>
            <a:ext cx="596900" cy="0"/>
          </a:xfrm>
          <a:custGeom>
            <a:avLst/>
            <a:gdLst/>
            <a:ahLst/>
            <a:cxnLst/>
            <a:rect l="l" t="t" r="r" b="b"/>
            <a:pathLst>
              <a:path w="596900">
                <a:moveTo>
                  <a:pt x="0" y="0"/>
                </a:moveTo>
                <a:lnTo>
                  <a:pt x="596900" y="0"/>
                </a:lnTo>
              </a:path>
            </a:pathLst>
          </a:custGeom>
          <a:ln w="5503">
            <a:solidFill>
              <a:srgbClr val="0563C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2">
            <a:extLst>
              <a:ext uri="{FF2B5EF4-FFF2-40B4-BE49-F238E27FC236}">
                <a16:creationId xmlns:a16="http://schemas.microsoft.com/office/drawing/2014/main" id="{65E794A4-CA8C-454E-8CD1-323D144C032A}"/>
              </a:ext>
            </a:extLst>
          </p:cNvPr>
          <p:cNvSpPr txBox="1"/>
          <p:nvPr/>
        </p:nvSpPr>
        <p:spPr>
          <a:xfrm>
            <a:off x="109168" y="6150047"/>
            <a:ext cx="796290" cy="1295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CC0</a:t>
            </a:r>
            <a:r>
              <a:rPr sz="800" u="sng" spc="-30" dirty="0">
                <a:solidFill>
                  <a:srgbClr val="0563C1"/>
                </a:solidFill>
                <a:latin typeface="Times New Roman"/>
                <a:cs typeface="Times New Roman"/>
              </a:rPr>
              <a:t> 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publi</a:t>
            </a: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c</a:t>
            </a:r>
            <a:r>
              <a:rPr sz="800" u="sng" spc="-30" dirty="0">
                <a:solidFill>
                  <a:srgbClr val="0563C1"/>
                </a:solidFill>
                <a:latin typeface="Times New Roman"/>
                <a:cs typeface="Times New Roman"/>
              </a:rPr>
              <a:t> 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do</a:t>
            </a:r>
            <a:r>
              <a:rPr sz="800" u="sng" spc="-15" dirty="0">
                <a:solidFill>
                  <a:srgbClr val="0563C1"/>
                </a:solidFill>
                <a:latin typeface="Calibri"/>
                <a:cs typeface="Calibri"/>
              </a:rPr>
              <a:t>m</a:t>
            </a: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a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in</a:t>
            </a:r>
            <a:endParaRPr sz="8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4518132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13FBE008-95C0-487D-BE97-96ABE4D11F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94</a:t>
            </a:fld>
            <a:endParaRPr lang="en-US" dirty="0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188A451D-9079-43EC-ACD4-9B315D8AFFD5}"/>
              </a:ext>
            </a:extLst>
          </p:cNvPr>
          <p:cNvSpPr txBox="1">
            <a:spLocks/>
          </p:cNvSpPr>
          <p:nvPr/>
        </p:nvSpPr>
        <p:spPr>
          <a:xfrm>
            <a:off x="323850" y="369208"/>
            <a:ext cx="11715750" cy="6771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algn="l" defTabSz="914126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799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</a:pPr>
            <a:r>
              <a:rPr lang="en-US" sz="4400" spc="-5" dirty="0">
                <a:solidFill>
                  <a:schemeClr val="tx1"/>
                </a:solidFill>
              </a:rPr>
              <a:t>Ne</a:t>
            </a:r>
            <a:r>
              <a:rPr lang="en-US" sz="4400" dirty="0">
                <a:solidFill>
                  <a:schemeClr val="tx1"/>
                </a:solidFill>
              </a:rPr>
              <a:t>a</a:t>
            </a:r>
            <a:r>
              <a:rPr lang="en-US" sz="4400" spc="-80" dirty="0">
                <a:solidFill>
                  <a:schemeClr val="tx1"/>
                </a:solidFill>
              </a:rPr>
              <a:t>r</a:t>
            </a:r>
            <a:r>
              <a:rPr lang="en-US" sz="4400" spc="-25" dirty="0">
                <a:solidFill>
                  <a:schemeClr val="tx1"/>
                </a:solidFill>
              </a:rPr>
              <a:t>e</a:t>
            </a:r>
            <a:r>
              <a:rPr lang="en-US" sz="4400" spc="-65" dirty="0">
                <a:solidFill>
                  <a:schemeClr val="tx1"/>
                </a:solidFill>
              </a:rPr>
              <a:t>s</a:t>
            </a:r>
            <a:r>
              <a:rPr lang="en-US" sz="4400" spc="-15" dirty="0">
                <a:solidFill>
                  <a:schemeClr val="tx1"/>
                </a:solidFill>
              </a:rPr>
              <a:t>t</a:t>
            </a:r>
            <a:r>
              <a:rPr lang="en-US" sz="4400" spc="-10" dirty="0">
                <a:solidFill>
                  <a:schemeClr val="tx1"/>
                </a:solidFill>
              </a:rPr>
              <a:t> </a:t>
            </a:r>
            <a:r>
              <a:rPr lang="en-US" sz="4400" spc="-5" dirty="0">
                <a:solidFill>
                  <a:schemeClr val="tx1"/>
                </a:solidFill>
              </a:rPr>
              <a:t>Ne</a:t>
            </a:r>
            <a:r>
              <a:rPr lang="en-US" sz="4400" dirty="0">
                <a:solidFill>
                  <a:schemeClr val="tx1"/>
                </a:solidFill>
              </a:rPr>
              <a:t>i</a:t>
            </a:r>
            <a:r>
              <a:rPr lang="en-US" sz="4400" spc="-30" dirty="0">
                <a:solidFill>
                  <a:schemeClr val="tx1"/>
                </a:solidFill>
              </a:rPr>
              <a:t>ghb</a:t>
            </a:r>
            <a:r>
              <a:rPr lang="en-US" sz="4400" dirty="0">
                <a:solidFill>
                  <a:schemeClr val="tx1"/>
                </a:solidFill>
              </a:rPr>
              <a:t>o</a:t>
            </a:r>
            <a:r>
              <a:rPr lang="en-US" sz="4400" spc="-15" dirty="0">
                <a:solidFill>
                  <a:schemeClr val="tx1"/>
                </a:solidFill>
              </a:rPr>
              <a:t>r </a:t>
            </a:r>
            <a:r>
              <a:rPr lang="en-US" sz="4400" spc="-25" dirty="0">
                <a:solidFill>
                  <a:schemeClr val="tx1"/>
                </a:solidFill>
              </a:rPr>
              <a:t>w</a:t>
            </a:r>
            <a:r>
              <a:rPr lang="en-US" sz="4400" spc="-10" dirty="0">
                <a:solidFill>
                  <a:schemeClr val="tx1"/>
                </a:solidFill>
              </a:rPr>
              <a:t>i</a:t>
            </a:r>
            <a:r>
              <a:rPr lang="en-US" sz="4400" spc="-20" dirty="0">
                <a:solidFill>
                  <a:schemeClr val="tx1"/>
                </a:solidFill>
              </a:rPr>
              <a:t>t</a:t>
            </a:r>
            <a:r>
              <a:rPr lang="en-US" sz="4400" spc="-25" dirty="0">
                <a:solidFill>
                  <a:schemeClr val="tx1"/>
                </a:solidFill>
              </a:rPr>
              <a:t>h</a:t>
            </a:r>
            <a:r>
              <a:rPr lang="en-US" sz="4400" spc="5" dirty="0">
                <a:solidFill>
                  <a:schemeClr val="tx1"/>
                </a:solidFill>
              </a:rPr>
              <a:t> </a:t>
            </a:r>
            <a:r>
              <a:rPr lang="en-US" sz="4400" spc="-5" dirty="0" err="1">
                <a:solidFill>
                  <a:schemeClr val="tx1"/>
                </a:solidFill>
              </a:rPr>
              <a:t>C</a:t>
            </a:r>
            <a:r>
              <a:rPr lang="en-US" sz="4400" dirty="0" err="1">
                <a:solidFill>
                  <a:schemeClr val="tx1"/>
                </a:solidFill>
              </a:rPr>
              <a:t>o</a:t>
            </a:r>
            <a:r>
              <a:rPr lang="en-US" sz="4400" spc="-100" dirty="0" err="1">
                <a:solidFill>
                  <a:schemeClr val="tx1"/>
                </a:solidFill>
              </a:rPr>
              <a:t>n</a:t>
            </a:r>
            <a:r>
              <a:rPr lang="en-US" sz="4400" spc="-20" dirty="0" err="1">
                <a:solidFill>
                  <a:schemeClr val="tx1"/>
                </a:solidFill>
              </a:rPr>
              <a:t>v</a:t>
            </a:r>
            <a:r>
              <a:rPr lang="en-US" sz="4400" spc="-5" dirty="0" err="1">
                <a:solidFill>
                  <a:schemeClr val="tx1"/>
                </a:solidFill>
              </a:rPr>
              <a:t>N</a:t>
            </a:r>
            <a:r>
              <a:rPr lang="en-US" sz="4400" spc="-20" dirty="0" err="1">
                <a:solidFill>
                  <a:schemeClr val="tx1"/>
                </a:solidFill>
              </a:rPr>
              <a:t>e</a:t>
            </a:r>
            <a:r>
              <a:rPr lang="en-US" sz="4400" spc="-15" dirty="0" err="1">
                <a:solidFill>
                  <a:schemeClr val="tx1"/>
                </a:solidFill>
              </a:rPr>
              <a:t>t</a:t>
            </a:r>
            <a:r>
              <a:rPr lang="en-US" sz="4400" spc="-5" dirty="0">
                <a:solidFill>
                  <a:schemeClr val="tx1"/>
                </a:solidFill>
              </a:rPr>
              <a:t> </a:t>
            </a:r>
            <a:r>
              <a:rPr lang="en-US" sz="4400" spc="-130" dirty="0">
                <a:solidFill>
                  <a:schemeClr val="tx1"/>
                </a:solidFill>
              </a:rPr>
              <a:t>f</a:t>
            </a:r>
            <a:r>
              <a:rPr lang="en-US" sz="4400" spc="-25" dirty="0">
                <a:solidFill>
                  <a:schemeClr val="tx1"/>
                </a:solidFill>
              </a:rPr>
              <a:t>e</a:t>
            </a:r>
            <a:r>
              <a:rPr lang="en-US" sz="4400" spc="-55" dirty="0">
                <a:solidFill>
                  <a:schemeClr val="tx1"/>
                </a:solidFill>
              </a:rPr>
              <a:t>a</a:t>
            </a:r>
            <a:r>
              <a:rPr lang="en-US" sz="4400" spc="-25" dirty="0">
                <a:solidFill>
                  <a:schemeClr val="tx1"/>
                </a:solidFill>
              </a:rPr>
              <a:t>tu</a:t>
            </a:r>
            <a:r>
              <a:rPr lang="en-US" sz="4400" spc="-75" dirty="0">
                <a:solidFill>
                  <a:schemeClr val="tx1"/>
                </a:solidFill>
              </a:rPr>
              <a:t>r</a:t>
            </a:r>
            <a:r>
              <a:rPr lang="en-US" sz="4400" spc="-5" dirty="0">
                <a:solidFill>
                  <a:schemeClr val="tx1"/>
                </a:solidFill>
              </a:rPr>
              <a:t>e</a:t>
            </a:r>
            <a:r>
              <a:rPr lang="en-US" sz="4400" spc="-20" dirty="0">
                <a:solidFill>
                  <a:schemeClr val="tx1"/>
                </a:solidFill>
              </a:rPr>
              <a:t>s</a:t>
            </a:r>
            <a:r>
              <a:rPr lang="en-US" sz="4400" dirty="0">
                <a:solidFill>
                  <a:schemeClr val="tx1"/>
                </a:solidFill>
              </a:rPr>
              <a:t> </a:t>
            </a:r>
            <a:r>
              <a:rPr lang="en-US" sz="4400" spc="-65" dirty="0">
                <a:solidFill>
                  <a:schemeClr val="tx1"/>
                </a:solidFill>
              </a:rPr>
              <a:t>w</a:t>
            </a:r>
            <a:r>
              <a:rPr lang="en-US" sz="4400" dirty="0">
                <a:solidFill>
                  <a:schemeClr val="tx1"/>
                </a:solidFill>
              </a:rPr>
              <a:t>o</a:t>
            </a:r>
            <a:r>
              <a:rPr lang="en-US" sz="4400" spc="-20" dirty="0">
                <a:solidFill>
                  <a:schemeClr val="tx1"/>
                </a:solidFill>
              </a:rPr>
              <a:t>r</a:t>
            </a:r>
            <a:r>
              <a:rPr lang="en-US" sz="4400" spc="-60" dirty="0">
                <a:solidFill>
                  <a:schemeClr val="tx1"/>
                </a:solidFill>
              </a:rPr>
              <a:t>k</a:t>
            </a:r>
            <a:r>
              <a:rPr lang="en-US" sz="4400" spc="-20" dirty="0">
                <a:solidFill>
                  <a:schemeClr val="tx1"/>
                </a:solidFill>
              </a:rPr>
              <a:t>s</a:t>
            </a:r>
            <a:r>
              <a:rPr lang="en-US" sz="4400" dirty="0">
                <a:solidFill>
                  <a:schemeClr val="tx1"/>
                </a:solidFill>
              </a:rPr>
              <a:t> </a:t>
            </a:r>
            <a:r>
              <a:rPr lang="en-US" sz="4400" spc="-65" dirty="0">
                <a:solidFill>
                  <a:schemeClr val="tx1"/>
                </a:solidFill>
              </a:rPr>
              <a:t>w</a:t>
            </a:r>
            <a:r>
              <a:rPr lang="en-US" sz="4400" spc="-5" dirty="0">
                <a:solidFill>
                  <a:schemeClr val="tx1"/>
                </a:solidFill>
              </a:rPr>
              <a:t>ell</a:t>
            </a:r>
            <a:r>
              <a:rPr lang="en-US" sz="4400" spc="-15" dirty="0">
                <a:solidFill>
                  <a:schemeClr val="tx1"/>
                </a:solidFill>
              </a:rPr>
              <a:t>!</a:t>
            </a: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95CD83F8-2D59-43FE-8FDC-F9AE774DA67F}"/>
              </a:ext>
            </a:extLst>
          </p:cNvPr>
          <p:cNvSpPr/>
          <p:nvPr/>
        </p:nvSpPr>
        <p:spPr>
          <a:xfrm>
            <a:off x="761998" y="1149936"/>
            <a:ext cx="10667999" cy="471194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F703DE5B-CC54-4E65-9FB4-E50034788372}"/>
              </a:ext>
            </a:extLst>
          </p:cNvPr>
          <p:cNvSpPr txBox="1"/>
          <p:nvPr/>
        </p:nvSpPr>
        <p:spPr>
          <a:xfrm>
            <a:off x="78739" y="6069122"/>
            <a:ext cx="762889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5" dirty="0">
                <a:latin typeface="Calibri"/>
                <a:cs typeface="Calibri"/>
              </a:rPr>
              <a:t>D</a:t>
            </a:r>
            <a:r>
              <a:rPr sz="1800" spc="-15" dirty="0">
                <a:latin typeface="Calibri"/>
                <a:cs typeface="Calibri"/>
              </a:rPr>
              <a:t>ev</a:t>
            </a:r>
            <a:r>
              <a:rPr sz="1800" spc="-5" dirty="0">
                <a:latin typeface="Calibri"/>
                <a:cs typeface="Calibri"/>
              </a:rPr>
              <a:t>li</a:t>
            </a:r>
            <a:r>
              <a:rPr sz="1800" dirty="0">
                <a:latin typeface="Calibri"/>
                <a:cs typeface="Calibri"/>
              </a:rPr>
              <a:t>n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e</a:t>
            </a:r>
            <a:r>
              <a:rPr sz="1800" spc="-10" dirty="0">
                <a:latin typeface="Calibri"/>
                <a:cs typeface="Calibri"/>
              </a:rPr>
              <a:t>t</a:t>
            </a:r>
            <a:r>
              <a:rPr sz="1800" dirty="0">
                <a:latin typeface="Calibri"/>
                <a:cs typeface="Calibri"/>
              </a:rPr>
              <a:t> a</a:t>
            </a:r>
            <a:r>
              <a:rPr sz="1800" spc="-5" dirty="0">
                <a:latin typeface="Calibri"/>
                <a:cs typeface="Calibri"/>
              </a:rPr>
              <a:t>l,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“Ex</a:t>
            </a:r>
            <a:r>
              <a:rPr sz="1800" dirty="0">
                <a:latin typeface="Calibri"/>
                <a:cs typeface="Calibri"/>
              </a:rPr>
              <a:t>p</a:t>
            </a:r>
            <a:r>
              <a:rPr sz="1800" spc="-5" dirty="0">
                <a:latin typeface="Calibri"/>
                <a:cs typeface="Calibri"/>
              </a:rPr>
              <a:t>l</a:t>
            </a:r>
            <a:r>
              <a:rPr sz="1800" dirty="0">
                <a:latin typeface="Calibri"/>
                <a:cs typeface="Calibri"/>
              </a:rPr>
              <a:t>o</a:t>
            </a:r>
            <a:r>
              <a:rPr sz="1800" spc="-15" dirty="0">
                <a:latin typeface="Calibri"/>
                <a:cs typeface="Calibri"/>
              </a:rPr>
              <a:t>r</a:t>
            </a:r>
            <a:r>
              <a:rPr sz="1800" spc="-5" dirty="0">
                <a:latin typeface="Calibri"/>
                <a:cs typeface="Calibri"/>
              </a:rPr>
              <a:t>i</a:t>
            </a:r>
            <a:r>
              <a:rPr sz="1800" dirty="0">
                <a:latin typeface="Calibri"/>
                <a:cs typeface="Calibri"/>
              </a:rPr>
              <a:t>n</a:t>
            </a:r>
            <a:r>
              <a:rPr sz="1800" spc="-10" dirty="0">
                <a:latin typeface="Calibri"/>
                <a:cs typeface="Calibri"/>
              </a:rPr>
              <a:t>g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Ne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-40" dirty="0">
                <a:latin typeface="Calibri"/>
                <a:cs typeface="Calibri"/>
              </a:rPr>
              <a:t>r</a:t>
            </a:r>
            <a:r>
              <a:rPr sz="1800" spc="-10" dirty="0">
                <a:latin typeface="Calibri"/>
                <a:cs typeface="Calibri"/>
              </a:rPr>
              <a:t>e</a:t>
            </a:r>
            <a:r>
              <a:rPr sz="1800" spc="-25" dirty="0">
                <a:latin typeface="Calibri"/>
                <a:cs typeface="Calibri"/>
              </a:rPr>
              <a:t>s</a:t>
            </a:r>
            <a:r>
              <a:rPr sz="1800" spc="-10" dirty="0">
                <a:latin typeface="Calibri"/>
                <a:cs typeface="Calibri"/>
              </a:rPr>
              <a:t>t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Ne</a:t>
            </a:r>
            <a:r>
              <a:rPr sz="1800" spc="-5" dirty="0">
                <a:latin typeface="Calibri"/>
                <a:cs typeface="Calibri"/>
              </a:rPr>
              <a:t>i</a:t>
            </a:r>
            <a:r>
              <a:rPr sz="1800" spc="-10" dirty="0">
                <a:latin typeface="Calibri"/>
                <a:cs typeface="Calibri"/>
              </a:rPr>
              <a:t>g</a:t>
            </a:r>
            <a:r>
              <a:rPr sz="1800" dirty="0">
                <a:latin typeface="Calibri"/>
                <a:cs typeface="Calibri"/>
              </a:rPr>
              <a:t>hbo</a:t>
            </a:r>
            <a:r>
              <a:rPr sz="1800" spc="-10" dirty="0">
                <a:latin typeface="Calibri"/>
                <a:cs typeface="Calibri"/>
              </a:rPr>
              <a:t>r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A</a:t>
            </a:r>
            <a:r>
              <a:rPr sz="1800" dirty="0">
                <a:latin typeface="Calibri"/>
                <a:cs typeface="Calibri"/>
              </a:rPr>
              <a:t>pp</a:t>
            </a:r>
            <a:r>
              <a:rPr sz="1800" spc="-45" dirty="0">
                <a:latin typeface="Calibri"/>
                <a:cs typeface="Calibri"/>
              </a:rPr>
              <a:t>r</a:t>
            </a:r>
            <a:r>
              <a:rPr sz="1800" dirty="0">
                <a:latin typeface="Calibri"/>
                <a:cs typeface="Calibri"/>
              </a:rPr>
              <a:t>oa</a:t>
            </a:r>
            <a:r>
              <a:rPr sz="1800" spc="-10" dirty="0">
                <a:latin typeface="Calibri"/>
                <a:cs typeface="Calibri"/>
              </a:rPr>
              <a:t>c</a:t>
            </a:r>
            <a:r>
              <a:rPr sz="1800" dirty="0">
                <a:latin typeface="Calibri"/>
                <a:cs typeface="Calibri"/>
              </a:rPr>
              <a:t>h</a:t>
            </a:r>
            <a:r>
              <a:rPr sz="1800" spc="-10" dirty="0">
                <a:latin typeface="Calibri"/>
                <a:cs typeface="Calibri"/>
              </a:rPr>
              <a:t>e</a:t>
            </a:r>
            <a:r>
              <a:rPr sz="1800" dirty="0">
                <a:latin typeface="Calibri"/>
                <a:cs typeface="Calibri"/>
              </a:rPr>
              <a:t>s </a:t>
            </a:r>
            <a:r>
              <a:rPr sz="1800" spc="-40" dirty="0">
                <a:latin typeface="Calibri"/>
                <a:cs typeface="Calibri"/>
              </a:rPr>
              <a:t>f</a:t>
            </a:r>
            <a:r>
              <a:rPr sz="1800" dirty="0">
                <a:latin typeface="Calibri"/>
                <a:cs typeface="Calibri"/>
              </a:rPr>
              <a:t>o</a:t>
            </a:r>
            <a:r>
              <a:rPr sz="1800" spc="-10" dirty="0">
                <a:latin typeface="Calibri"/>
                <a:cs typeface="Calibri"/>
              </a:rPr>
              <a:t>r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Im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-25" dirty="0">
                <a:latin typeface="Calibri"/>
                <a:cs typeface="Calibri"/>
              </a:rPr>
              <a:t>g</a:t>
            </a:r>
            <a:r>
              <a:rPr sz="1800" spc="-10" dirty="0">
                <a:latin typeface="Calibri"/>
                <a:cs typeface="Calibri"/>
              </a:rPr>
              <a:t>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Ca</a:t>
            </a:r>
            <a:r>
              <a:rPr sz="1800" spc="-5" dirty="0">
                <a:latin typeface="Calibri"/>
                <a:cs typeface="Calibri"/>
              </a:rPr>
              <a:t>p</a:t>
            </a:r>
            <a:r>
              <a:rPr sz="1800" spc="-15" dirty="0">
                <a:latin typeface="Calibri"/>
                <a:cs typeface="Calibri"/>
              </a:rPr>
              <a:t>t</a:t>
            </a:r>
            <a:r>
              <a:rPr sz="1800" spc="-5" dirty="0">
                <a:latin typeface="Calibri"/>
                <a:cs typeface="Calibri"/>
              </a:rPr>
              <a:t>i</a:t>
            </a:r>
            <a:r>
              <a:rPr sz="1800" dirty="0">
                <a:latin typeface="Calibri"/>
                <a:cs typeface="Calibri"/>
              </a:rPr>
              <a:t>on</a:t>
            </a:r>
            <a:r>
              <a:rPr sz="1800" spc="-5" dirty="0">
                <a:latin typeface="Calibri"/>
                <a:cs typeface="Calibri"/>
              </a:rPr>
              <a:t>i</a:t>
            </a:r>
            <a:r>
              <a:rPr sz="1800" dirty="0">
                <a:latin typeface="Calibri"/>
                <a:cs typeface="Calibri"/>
              </a:rPr>
              <a:t>n</a:t>
            </a:r>
            <a:r>
              <a:rPr sz="1800" spc="55" dirty="0">
                <a:latin typeface="Calibri"/>
                <a:cs typeface="Calibri"/>
              </a:rPr>
              <a:t>g</a:t>
            </a:r>
            <a:r>
              <a:rPr sz="1800" spc="-180" dirty="0">
                <a:latin typeface="Calibri"/>
                <a:cs typeface="Calibri"/>
              </a:rPr>
              <a:t>”</a:t>
            </a:r>
            <a:r>
              <a:rPr sz="1800" spc="-5" dirty="0">
                <a:latin typeface="Calibri"/>
                <a:cs typeface="Calibri"/>
              </a:rPr>
              <a:t>,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2015</a:t>
            </a:r>
            <a:endParaRPr sz="18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7028300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DE304395-C2DF-46A0-B2C1-57FA774B0D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95</a:t>
            </a:fld>
            <a:endParaRPr lang="en-US" dirty="0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7E8B02FB-F9D5-4C85-BB28-7FFF73A1C7EF}"/>
              </a:ext>
            </a:extLst>
          </p:cNvPr>
          <p:cNvSpPr/>
          <p:nvPr/>
        </p:nvSpPr>
        <p:spPr>
          <a:xfrm>
            <a:off x="861786" y="1897932"/>
            <a:ext cx="5310101" cy="39779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AE86396F-8079-48A6-B002-C909B46B058E}"/>
              </a:ext>
            </a:extLst>
          </p:cNvPr>
          <p:cNvSpPr/>
          <p:nvPr/>
        </p:nvSpPr>
        <p:spPr>
          <a:xfrm>
            <a:off x="6389913" y="1897931"/>
            <a:ext cx="5070095" cy="39779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369076EE-19A3-43D7-856D-42AA98BE4CD5}"/>
              </a:ext>
            </a:extLst>
          </p:cNvPr>
          <p:cNvSpPr txBox="1"/>
          <p:nvPr/>
        </p:nvSpPr>
        <p:spPr>
          <a:xfrm>
            <a:off x="2269488" y="1296816"/>
            <a:ext cx="7289165" cy="355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5" dirty="0">
                <a:latin typeface="Calibri"/>
                <a:cs typeface="Calibri"/>
              </a:rPr>
              <a:t>E</a:t>
            </a:r>
            <a:r>
              <a:rPr sz="2800" spc="-55" dirty="0">
                <a:latin typeface="Calibri"/>
                <a:cs typeface="Calibri"/>
              </a:rPr>
              <a:t>x</a:t>
            </a:r>
            <a:r>
              <a:rPr sz="2800" spc="-20" dirty="0">
                <a:latin typeface="Calibri"/>
                <a:cs typeface="Calibri"/>
              </a:rPr>
              <a:t>a</a:t>
            </a:r>
            <a:r>
              <a:rPr sz="2800" spc="-25" dirty="0">
                <a:latin typeface="Calibri"/>
                <a:cs typeface="Calibri"/>
              </a:rPr>
              <a:t>m</a:t>
            </a:r>
            <a:r>
              <a:rPr sz="2800" dirty="0">
                <a:latin typeface="Calibri"/>
                <a:cs typeface="Calibri"/>
              </a:rPr>
              <a:t>p</a:t>
            </a:r>
            <a:r>
              <a:rPr sz="2800" spc="-10" dirty="0">
                <a:latin typeface="Calibri"/>
                <a:cs typeface="Calibri"/>
              </a:rPr>
              <a:t>le: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I</a:t>
            </a:r>
            <a:r>
              <a:rPr sz="2800" spc="-25" dirty="0">
                <a:latin typeface="Calibri"/>
                <a:cs typeface="Calibri"/>
              </a:rPr>
              <a:t>m</a:t>
            </a:r>
            <a:r>
              <a:rPr sz="2800" spc="-20" dirty="0">
                <a:latin typeface="Calibri"/>
                <a:cs typeface="Calibri"/>
              </a:rPr>
              <a:t>a</a:t>
            </a:r>
            <a:r>
              <a:rPr sz="2800" spc="-45" dirty="0">
                <a:latin typeface="Calibri"/>
                <a:cs typeface="Calibri"/>
              </a:rPr>
              <a:t>g</a:t>
            </a:r>
            <a:r>
              <a:rPr sz="2800" spc="-15" dirty="0">
                <a:latin typeface="Calibri"/>
                <a:cs typeface="Calibri"/>
              </a:rPr>
              <a:t>e</a:t>
            </a:r>
            <a:r>
              <a:rPr sz="2800" spc="-5" dirty="0">
                <a:latin typeface="Calibri"/>
                <a:cs typeface="Calibri"/>
              </a:rPr>
              <a:t> Ca</a:t>
            </a:r>
            <a:r>
              <a:rPr sz="2800" spc="-10" dirty="0">
                <a:latin typeface="Calibri"/>
                <a:cs typeface="Calibri"/>
              </a:rPr>
              <a:t>p</a:t>
            </a:r>
            <a:r>
              <a:rPr sz="2800" spc="-15" dirty="0">
                <a:latin typeface="Calibri"/>
                <a:cs typeface="Calibri"/>
              </a:rPr>
              <a:t>t</a:t>
            </a:r>
            <a:r>
              <a:rPr sz="2800" spc="-10" dirty="0">
                <a:latin typeface="Calibri"/>
                <a:cs typeface="Calibri"/>
              </a:rPr>
              <a:t>i</a:t>
            </a:r>
            <a:r>
              <a:rPr sz="2800" spc="-5" dirty="0">
                <a:latin typeface="Calibri"/>
                <a:cs typeface="Calibri"/>
              </a:rPr>
              <a:t>o</a:t>
            </a:r>
            <a:r>
              <a:rPr sz="2800" dirty="0">
                <a:latin typeface="Calibri"/>
                <a:cs typeface="Calibri"/>
              </a:rPr>
              <a:t>n</a:t>
            </a:r>
            <a:r>
              <a:rPr sz="2800" spc="-10" dirty="0">
                <a:latin typeface="Calibri"/>
                <a:cs typeface="Calibri"/>
              </a:rPr>
              <a:t>i</a:t>
            </a:r>
            <a:r>
              <a:rPr sz="2800" dirty="0">
                <a:latin typeface="Calibri"/>
                <a:cs typeface="Calibri"/>
              </a:rPr>
              <a:t>n</a:t>
            </a:r>
            <a:r>
              <a:rPr sz="2800" spc="-15" dirty="0">
                <a:latin typeface="Calibri"/>
                <a:cs typeface="Calibri"/>
              </a:rPr>
              <a:t>g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w</a:t>
            </a:r>
            <a:r>
              <a:rPr sz="2800" spc="-10" dirty="0">
                <a:latin typeface="Calibri"/>
                <a:cs typeface="Calibri"/>
              </a:rPr>
              <a:t>i</a:t>
            </a:r>
            <a:r>
              <a:rPr sz="2800" spc="-5" dirty="0">
                <a:latin typeface="Calibri"/>
                <a:cs typeface="Calibri"/>
              </a:rPr>
              <a:t>t</a:t>
            </a:r>
            <a:r>
              <a:rPr sz="2800" dirty="0">
                <a:latin typeface="Calibri"/>
                <a:cs typeface="Calibri"/>
              </a:rPr>
              <a:t>h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N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spc="-50" dirty="0">
                <a:latin typeface="Calibri"/>
                <a:cs typeface="Calibri"/>
              </a:rPr>
              <a:t>r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spc="-30" dirty="0">
                <a:latin typeface="Calibri"/>
                <a:cs typeface="Calibri"/>
              </a:rPr>
              <a:t>s</a:t>
            </a:r>
            <a:r>
              <a:rPr sz="2800" spc="-10" dirty="0">
                <a:latin typeface="Calibri"/>
                <a:cs typeface="Calibri"/>
              </a:rPr>
              <a:t>t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N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spc="-10" dirty="0">
                <a:latin typeface="Calibri"/>
                <a:cs typeface="Calibri"/>
              </a:rPr>
              <a:t>i</a:t>
            </a:r>
            <a:r>
              <a:rPr sz="2800" spc="-25" dirty="0">
                <a:latin typeface="Calibri"/>
                <a:cs typeface="Calibri"/>
              </a:rPr>
              <a:t>g</a:t>
            </a:r>
            <a:r>
              <a:rPr sz="2800" spc="5" dirty="0">
                <a:latin typeface="Calibri"/>
                <a:cs typeface="Calibri"/>
              </a:rPr>
              <a:t>hb</a:t>
            </a:r>
            <a:r>
              <a:rPr sz="2800" spc="-5" dirty="0">
                <a:latin typeface="Calibri"/>
                <a:cs typeface="Calibri"/>
              </a:rPr>
              <a:t>o</a:t>
            </a:r>
            <a:r>
              <a:rPr sz="2800" spc="-10" dirty="0">
                <a:latin typeface="Calibri"/>
                <a:cs typeface="Calibri"/>
              </a:rPr>
              <a:t>r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174624B6-0755-4DFC-B135-14E1FA460594}"/>
              </a:ext>
            </a:extLst>
          </p:cNvPr>
          <p:cNvSpPr txBox="1"/>
          <p:nvPr/>
        </p:nvSpPr>
        <p:spPr>
          <a:xfrm>
            <a:off x="78739" y="6069122"/>
            <a:ext cx="762889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5" dirty="0">
                <a:latin typeface="Calibri"/>
                <a:cs typeface="Calibri"/>
              </a:rPr>
              <a:t>D</a:t>
            </a:r>
            <a:r>
              <a:rPr sz="1800" spc="-15" dirty="0">
                <a:latin typeface="Calibri"/>
                <a:cs typeface="Calibri"/>
              </a:rPr>
              <a:t>ev</a:t>
            </a:r>
            <a:r>
              <a:rPr sz="1800" spc="-5" dirty="0">
                <a:latin typeface="Calibri"/>
                <a:cs typeface="Calibri"/>
              </a:rPr>
              <a:t>li</a:t>
            </a:r>
            <a:r>
              <a:rPr sz="1800" dirty="0">
                <a:latin typeface="Calibri"/>
                <a:cs typeface="Calibri"/>
              </a:rPr>
              <a:t>n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e</a:t>
            </a:r>
            <a:r>
              <a:rPr sz="1800" spc="-10" dirty="0">
                <a:latin typeface="Calibri"/>
                <a:cs typeface="Calibri"/>
              </a:rPr>
              <a:t>t</a:t>
            </a:r>
            <a:r>
              <a:rPr sz="1800" dirty="0">
                <a:latin typeface="Calibri"/>
                <a:cs typeface="Calibri"/>
              </a:rPr>
              <a:t> a</a:t>
            </a:r>
            <a:r>
              <a:rPr sz="1800" spc="-5" dirty="0">
                <a:latin typeface="Calibri"/>
                <a:cs typeface="Calibri"/>
              </a:rPr>
              <a:t>l,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“Ex</a:t>
            </a:r>
            <a:r>
              <a:rPr sz="1800" dirty="0">
                <a:latin typeface="Calibri"/>
                <a:cs typeface="Calibri"/>
              </a:rPr>
              <a:t>p</a:t>
            </a:r>
            <a:r>
              <a:rPr sz="1800" spc="-5" dirty="0">
                <a:latin typeface="Calibri"/>
                <a:cs typeface="Calibri"/>
              </a:rPr>
              <a:t>l</a:t>
            </a:r>
            <a:r>
              <a:rPr sz="1800" dirty="0">
                <a:latin typeface="Calibri"/>
                <a:cs typeface="Calibri"/>
              </a:rPr>
              <a:t>o</a:t>
            </a:r>
            <a:r>
              <a:rPr sz="1800" spc="-15" dirty="0">
                <a:latin typeface="Calibri"/>
                <a:cs typeface="Calibri"/>
              </a:rPr>
              <a:t>r</a:t>
            </a:r>
            <a:r>
              <a:rPr sz="1800" spc="-5" dirty="0">
                <a:latin typeface="Calibri"/>
                <a:cs typeface="Calibri"/>
              </a:rPr>
              <a:t>i</a:t>
            </a:r>
            <a:r>
              <a:rPr sz="1800" dirty="0">
                <a:latin typeface="Calibri"/>
                <a:cs typeface="Calibri"/>
              </a:rPr>
              <a:t>n</a:t>
            </a:r>
            <a:r>
              <a:rPr sz="1800" spc="-10" dirty="0">
                <a:latin typeface="Calibri"/>
                <a:cs typeface="Calibri"/>
              </a:rPr>
              <a:t>g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Ne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-40" dirty="0">
                <a:latin typeface="Calibri"/>
                <a:cs typeface="Calibri"/>
              </a:rPr>
              <a:t>r</a:t>
            </a:r>
            <a:r>
              <a:rPr sz="1800" spc="-10" dirty="0">
                <a:latin typeface="Calibri"/>
                <a:cs typeface="Calibri"/>
              </a:rPr>
              <a:t>e</a:t>
            </a:r>
            <a:r>
              <a:rPr sz="1800" spc="-25" dirty="0">
                <a:latin typeface="Calibri"/>
                <a:cs typeface="Calibri"/>
              </a:rPr>
              <a:t>s</a:t>
            </a:r>
            <a:r>
              <a:rPr sz="1800" spc="-10" dirty="0">
                <a:latin typeface="Calibri"/>
                <a:cs typeface="Calibri"/>
              </a:rPr>
              <a:t>t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Ne</a:t>
            </a:r>
            <a:r>
              <a:rPr sz="1800" spc="-5" dirty="0">
                <a:latin typeface="Calibri"/>
                <a:cs typeface="Calibri"/>
              </a:rPr>
              <a:t>i</a:t>
            </a:r>
            <a:r>
              <a:rPr sz="1800" spc="-10" dirty="0">
                <a:latin typeface="Calibri"/>
                <a:cs typeface="Calibri"/>
              </a:rPr>
              <a:t>g</a:t>
            </a:r>
            <a:r>
              <a:rPr sz="1800" dirty="0">
                <a:latin typeface="Calibri"/>
                <a:cs typeface="Calibri"/>
              </a:rPr>
              <a:t>hbo</a:t>
            </a:r>
            <a:r>
              <a:rPr sz="1800" spc="-10" dirty="0">
                <a:latin typeface="Calibri"/>
                <a:cs typeface="Calibri"/>
              </a:rPr>
              <a:t>r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A</a:t>
            </a:r>
            <a:r>
              <a:rPr sz="1800" dirty="0">
                <a:latin typeface="Calibri"/>
                <a:cs typeface="Calibri"/>
              </a:rPr>
              <a:t>pp</a:t>
            </a:r>
            <a:r>
              <a:rPr sz="1800" spc="-45" dirty="0">
                <a:latin typeface="Calibri"/>
                <a:cs typeface="Calibri"/>
              </a:rPr>
              <a:t>r</a:t>
            </a:r>
            <a:r>
              <a:rPr sz="1800" dirty="0">
                <a:latin typeface="Calibri"/>
                <a:cs typeface="Calibri"/>
              </a:rPr>
              <a:t>oa</a:t>
            </a:r>
            <a:r>
              <a:rPr sz="1800" spc="-10" dirty="0">
                <a:latin typeface="Calibri"/>
                <a:cs typeface="Calibri"/>
              </a:rPr>
              <a:t>c</a:t>
            </a:r>
            <a:r>
              <a:rPr sz="1800" dirty="0">
                <a:latin typeface="Calibri"/>
                <a:cs typeface="Calibri"/>
              </a:rPr>
              <a:t>h</a:t>
            </a:r>
            <a:r>
              <a:rPr sz="1800" spc="-10" dirty="0">
                <a:latin typeface="Calibri"/>
                <a:cs typeface="Calibri"/>
              </a:rPr>
              <a:t>e</a:t>
            </a:r>
            <a:r>
              <a:rPr sz="1800" dirty="0">
                <a:latin typeface="Calibri"/>
                <a:cs typeface="Calibri"/>
              </a:rPr>
              <a:t>s </a:t>
            </a:r>
            <a:r>
              <a:rPr sz="1800" spc="-40" dirty="0">
                <a:latin typeface="Calibri"/>
                <a:cs typeface="Calibri"/>
              </a:rPr>
              <a:t>f</a:t>
            </a:r>
            <a:r>
              <a:rPr sz="1800" dirty="0">
                <a:latin typeface="Calibri"/>
                <a:cs typeface="Calibri"/>
              </a:rPr>
              <a:t>o</a:t>
            </a:r>
            <a:r>
              <a:rPr sz="1800" spc="-10" dirty="0">
                <a:latin typeface="Calibri"/>
                <a:cs typeface="Calibri"/>
              </a:rPr>
              <a:t>r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Im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-25" dirty="0">
                <a:latin typeface="Calibri"/>
                <a:cs typeface="Calibri"/>
              </a:rPr>
              <a:t>g</a:t>
            </a:r>
            <a:r>
              <a:rPr sz="1800" spc="-10" dirty="0">
                <a:latin typeface="Calibri"/>
                <a:cs typeface="Calibri"/>
              </a:rPr>
              <a:t>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Ca</a:t>
            </a:r>
            <a:r>
              <a:rPr sz="1800" spc="-5" dirty="0">
                <a:latin typeface="Calibri"/>
                <a:cs typeface="Calibri"/>
              </a:rPr>
              <a:t>p</a:t>
            </a:r>
            <a:r>
              <a:rPr sz="1800" spc="-15" dirty="0">
                <a:latin typeface="Calibri"/>
                <a:cs typeface="Calibri"/>
              </a:rPr>
              <a:t>t</a:t>
            </a:r>
            <a:r>
              <a:rPr sz="1800" spc="-5" dirty="0">
                <a:latin typeface="Calibri"/>
                <a:cs typeface="Calibri"/>
              </a:rPr>
              <a:t>i</a:t>
            </a:r>
            <a:r>
              <a:rPr sz="1800" dirty="0">
                <a:latin typeface="Calibri"/>
                <a:cs typeface="Calibri"/>
              </a:rPr>
              <a:t>on</a:t>
            </a:r>
            <a:r>
              <a:rPr sz="1800" spc="-5" dirty="0">
                <a:latin typeface="Calibri"/>
                <a:cs typeface="Calibri"/>
              </a:rPr>
              <a:t>i</a:t>
            </a:r>
            <a:r>
              <a:rPr sz="1800" dirty="0">
                <a:latin typeface="Calibri"/>
                <a:cs typeface="Calibri"/>
              </a:rPr>
              <a:t>n</a:t>
            </a:r>
            <a:r>
              <a:rPr sz="1800" spc="55" dirty="0">
                <a:latin typeface="Calibri"/>
                <a:cs typeface="Calibri"/>
              </a:rPr>
              <a:t>g</a:t>
            </a:r>
            <a:r>
              <a:rPr sz="1800" spc="-180" dirty="0">
                <a:latin typeface="Calibri"/>
                <a:cs typeface="Calibri"/>
              </a:rPr>
              <a:t>”</a:t>
            </a:r>
            <a:r>
              <a:rPr sz="1800" spc="-5" dirty="0">
                <a:latin typeface="Calibri"/>
                <a:cs typeface="Calibri"/>
              </a:rPr>
              <a:t>,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2015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F9CBE8A5-A8EF-41FA-A420-ABD9F2AFF551}"/>
              </a:ext>
            </a:extLst>
          </p:cNvPr>
          <p:cNvSpPr txBox="1">
            <a:spLocks/>
          </p:cNvSpPr>
          <p:nvPr/>
        </p:nvSpPr>
        <p:spPr>
          <a:xfrm>
            <a:off x="323850" y="369208"/>
            <a:ext cx="11715750" cy="6771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algn="l" defTabSz="914126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799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</a:pPr>
            <a:r>
              <a:rPr lang="en-US" sz="4400" spc="-5" dirty="0">
                <a:solidFill>
                  <a:schemeClr val="tx1"/>
                </a:solidFill>
              </a:rPr>
              <a:t>Ne</a:t>
            </a:r>
            <a:r>
              <a:rPr lang="en-US" sz="4400" dirty="0">
                <a:solidFill>
                  <a:schemeClr val="tx1"/>
                </a:solidFill>
              </a:rPr>
              <a:t>a</a:t>
            </a:r>
            <a:r>
              <a:rPr lang="en-US" sz="4400" spc="-80" dirty="0">
                <a:solidFill>
                  <a:schemeClr val="tx1"/>
                </a:solidFill>
              </a:rPr>
              <a:t>r</a:t>
            </a:r>
            <a:r>
              <a:rPr lang="en-US" sz="4400" spc="-25" dirty="0">
                <a:solidFill>
                  <a:schemeClr val="tx1"/>
                </a:solidFill>
              </a:rPr>
              <a:t>e</a:t>
            </a:r>
            <a:r>
              <a:rPr lang="en-US" sz="4400" spc="-65" dirty="0">
                <a:solidFill>
                  <a:schemeClr val="tx1"/>
                </a:solidFill>
              </a:rPr>
              <a:t>s</a:t>
            </a:r>
            <a:r>
              <a:rPr lang="en-US" sz="4400" spc="-15" dirty="0">
                <a:solidFill>
                  <a:schemeClr val="tx1"/>
                </a:solidFill>
              </a:rPr>
              <a:t>t</a:t>
            </a:r>
            <a:r>
              <a:rPr lang="en-US" sz="4400" spc="-10" dirty="0">
                <a:solidFill>
                  <a:schemeClr val="tx1"/>
                </a:solidFill>
              </a:rPr>
              <a:t> </a:t>
            </a:r>
            <a:r>
              <a:rPr lang="en-US" sz="4400" spc="-5" dirty="0">
                <a:solidFill>
                  <a:schemeClr val="tx1"/>
                </a:solidFill>
              </a:rPr>
              <a:t>Ne</a:t>
            </a:r>
            <a:r>
              <a:rPr lang="en-US" sz="4400" dirty="0">
                <a:solidFill>
                  <a:schemeClr val="tx1"/>
                </a:solidFill>
              </a:rPr>
              <a:t>i</a:t>
            </a:r>
            <a:r>
              <a:rPr lang="en-US" sz="4400" spc="-30" dirty="0">
                <a:solidFill>
                  <a:schemeClr val="tx1"/>
                </a:solidFill>
              </a:rPr>
              <a:t>ghb</a:t>
            </a:r>
            <a:r>
              <a:rPr lang="en-US" sz="4400" dirty="0">
                <a:solidFill>
                  <a:schemeClr val="tx1"/>
                </a:solidFill>
              </a:rPr>
              <a:t>o</a:t>
            </a:r>
            <a:r>
              <a:rPr lang="en-US" sz="4400" spc="-15" dirty="0">
                <a:solidFill>
                  <a:schemeClr val="tx1"/>
                </a:solidFill>
              </a:rPr>
              <a:t>r </a:t>
            </a:r>
            <a:r>
              <a:rPr lang="en-US" sz="4400" spc="-25" dirty="0">
                <a:solidFill>
                  <a:schemeClr val="tx1"/>
                </a:solidFill>
              </a:rPr>
              <a:t>w</a:t>
            </a:r>
            <a:r>
              <a:rPr lang="en-US" sz="4400" spc="-10" dirty="0">
                <a:solidFill>
                  <a:schemeClr val="tx1"/>
                </a:solidFill>
              </a:rPr>
              <a:t>i</a:t>
            </a:r>
            <a:r>
              <a:rPr lang="en-US" sz="4400" spc="-20" dirty="0">
                <a:solidFill>
                  <a:schemeClr val="tx1"/>
                </a:solidFill>
              </a:rPr>
              <a:t>t</a:t>
            </a:r>
            <a:r>
              <a:rPr lang="en-US" sz="4400" spc="-25" dirty="0">
                <a:solidFill>
                  <a:schemeClr val="tx1"/>
                </a:solidFill>
              </a:rPr>
              <a:t>h</a:t>
            </a:r>
            <a:r>
              <a:rPr lang="en-US" sz="4400" spc="5" dirty="0">
                <a:solidFill>
                  <a:schemeClr val="tx1"/>
                </a:solidFill>
              </a:rPr>
              <a:t> </a:t>
            </a:r>
            <a:r>
              <a:rPr lang="en-US" sz="4400" spc="-5" dirty="0" err="1">
                <a:solidFill>
                  <a:schemeClr val="tx1"/>
                </a:solidFill>
              </a:rPr>
              <a:t>C</a:t>
            </a:r>
            <a:r>
              <a:rPr lang="en-US" sz="4400" dirty="0" err="1">
                <a:solidFill>
                  <a:schemeClr val="tx1"/>
                </a:solidFill>
              </a:rPr>
              <a:t>o</a:t>
            </a:r>
            <a:r>
              <a:rPr lang="en-US" sz="4400" spc="-100" dirty="0" err="1">
                <a:solidFill>
                  <a:schemeClr val="tx1"/>
                </a:solidFill>
              </a:rPr>
              <a:t>n</a:t>
            </a:r>
            <a:r>
              <a:rPr lang="en-US" sz="4400" spc="-20" dirty="0" err="1">
                <a:solidFill>
                  <a:schemeClr val="tx1"/>
                </a:solidFill>
              </a:rPr>
              <a:t>v</a:t>
            </a:r>
            <a:r>
              <a:rPr lang="en-US" sz="4400" spc="-5" dirty="0" err="1">
                <a:solidFill>
                  <a:schemeClr val="tx1"/>
                </a:solidFill>
              </a:rPr>
              <a:t>N</a:t>
            </a:r>
            <a:r>
              <a:rPr lang="en-US" sz="4400" spc="-20" dirty="0" err="1">
                <a:solidFill>
                  <a:schemeClr val="tx1"/>
                </a:solidFill>
              </a:rPr>
              <a:t>e</a:t>
            </a:r>
            <a:r>
              <a:rPr lang="en-US" sz="4400" spc="-15" dirty="0" err="1">
                <a:solidFill>
                  <a:schemeClr val="tx1"/>
                </a:solidFill>
              </a:rPr>
              <a:t>t</a:t>
            </a:r>
            <a:r>
              <a:rPr lang="en-US" sz="4400" spc="-5" dirty="0">
                <a:solidFill>
                  <a:schemeClr val="tx1"/>
                </a:solidFill>
              </a:rPr>
              <a:t> </a:t>
            </a:r>
            <a:r>
              <a:rPr lang="en-US" sz="4400" spc="-130" dirty="0">
                <a:solidFill>
                  <a:schemeClr val="tx1"/>
                </a:solidFill>
              </a:rPr>
              <a:t>f</a:t>
            </a:r>
            <a:r>
              <a:rPr lang="en-US" sz="4400" spc="-25" dirty="0">
                <a:solidFill>
                  <a:schemeClr val="tx1"/>
                </a:solidFill>
              </a:rPr>
              <a:t>e</a:t>
            </a:r>
            <a:r>
              <a:rPr lang="en-US" sz="4400" spc="-55" dirty="0">
                <a:solidFill>
                  <a:schemeClr val="tx1"/>
                </a:solidFill>
              </a:rPr>
              <a:t>a</a:t>
            </a:r>
            <a:r>
              <a:rPr lang="en-US" sz="4400" spc="-25" dirty="0">
                <a:solidFill>
                  <a:schemeClr val="tx1"/>
                </a:solidFill>
              </a:rPr>
              <a:t>tu</a:t>
            </a:r>
            <a:r>
              <a:rPr lang="en-US" sz="4400" spc="-75" dirty="0">
                <a:solidFill>
                  <a:schemeClr val="tx1"/>
                </a:solidFill>
              </a:rPr>
              <a:t>r</a:t>
            </a:r>
            <a:r>
              <a:rPr lang="en-US" sz="4400" spc="-5" dirty="0">
                <a:solidFill>
                  <a:schemeClr val="tx1"/>
                </a:solidFill>
              </a:rPr>
              <a:t>e</a:t>
            </a:r>
            <a:r>
              <a:rPr lang="en-US" sz="4400" spc="-20" dirty="0">
                <a:solidFill>
                  <a:schemeClr val="tx1"/>
                </a:solidFill>
              </a:rPr>
              <a:t>s</a:t>
            </a:r>
            <a:r>
              <a:rPr lang="en-US" sz="4400" dirty="0">
                <a:solidFill>
                  <a:schemeClr val="tx1"/>
                </a:solidFill>
              </a:rPr>
              <a:t> </a:t>
            </a:r>
            <a:r>
              <a:rPr lang="en-US" sz="4400" spc="-65" dirty="0">
                <a:solidFill>
                  <a:schemeClr val="tx1"/>
                </a:solidFill>
              </a:rPr>
              <a:t>w</a:t>
            </a:r>
            <a:r>
              <a:rPr lang="en-US" sz="4400" dirty="0">
                <a:solidFill>
                  <a:schemeClr val="tx1"/>
                </a:solidFill>
              </a:rPr>
              <a:t>o</a:t>
            </a:r>
            <a:r>
              <a:rPr lang="en-US" sz="4400" spc="-20" dirty="0">
                <a:solidFill>
                  <a:schemeClr val="tx1"/>
                </a:solidFill>
              </a:rPr>
              <a:t>r</a:t>
            </a:r>
            <a:r>
              <a:rPr lang="en-US" sz="4400" spc="-60" dirty="0">
                <a:solidFill>
                  <a:schemeClr val="tx1"/>
                </a:solidFill>
              </a:rPr>
              <a:t>k</a:t>
            </a:r>
            <a:r>
              <a:rPr lang="en-US" sz="4400" spc="-20" dirty="0">
                <a:solidFill>
                  <a:schemeClr val="tx1"/>
                </a:solidFill>
              </a:rPr>
              <a:t>s</a:t>
            </a:r>
            <a:r>
              <a:rPr lang="en-US" sz="4400" dirty="0">
                <a:solidFill>
                  <a:schemeClr val="tx1"/>
                </a:solidFill>
              </a:rPr>
              <a:t> </a:t>
            </a:r>
            <a:r>
              <a:rPr lang="en-US" sz="4400" spc="-65" dirty="0">
                <a:solidFill>
                  <a:schemeClr val="tx1"/>
                </a:solidFill>
              </a:rPr>
              <a:t>w</a:t>
            </a:r>
            <a:r>
              <a:rPr lang="en-US" sz="4400" spc="-5" dirty="0">
                <a:solidFill>
                  <a:schemeClr val="tx1"/>
                </a:solidFill>
              </a:rPr>
              <a:t>ell</a:t>
            </a:r>
            <a:r>
              <a:rPr lang="en-US" sz="4400" spc="-15" dirty="0">
                <a:solidFill>
                  <a:schemeClr val="tx1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7859684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FEC7119D-551B-4F50-927E-A39226B733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96</a:t>
            </a:fld>
            <a:endParaRPr lang="en-US" dirty="0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8FA8598B-4352-42F9-8D39-D72C4E606282}"/>
              </a:ext>
            </a:extLst>
          </p:cNvPr>
          <p:cNvSpPr txBox="1">
            <a:spLocks/>
          </p:cNvSpPr>
          <p:nvPr/>
        </p:nvSpPr>
        <p:spPr>
          <a:xfrm>
            <a:off x="173988" y="235533"/>
            <a:ext cx="11196322" cy="738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algn="l" defTabSz="914126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799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431800">
              <a:lnSpc>
                <a:spcPct val="100000"/>
              </a:lnSpc>
            </a:pPr>
            <a:r>
              <a:rPr lang="en-US" spc="-20" dirty="0">
                <a:solidFill>
                  <a:schemeClr val="tx1"/>
                </a:solidFill>
              </a:rPr>
              <a:t>S</a:t>
            </a:r>
            <a:r>
              <a:rPr lang="en-US" spc="-30" dirty="0">
                <a:solidFill>
                  <a:schemeClr val="tx1"/>
                </a:solidFill>
              </a:rPr>
              <a:t>u</a:t>
            </a:r>
            <a:r>
              <a:rPr lang="en-US" spc="-5" dirty="0">
                <a:solidFill>
                  <a:schemeClr val="tx1"/>
                </a:solidFill>
              </a:rPr>
              <a:t>mm</a:t>
            </a:r>
            <a:r>
              <a:rPr lang="en-US" spc="-15" dirty="0">
                <a:solidFill>
                  <a:schemeClr val="tx1"/>
                </a:solidFill>
              </a:rPr>
              <a:t>a</a:t>
            </a:r>
            <a:r>
              <a:rPr lang="en-US" spc="-5" dirty="0">
                <a:solidFill>
                  <a:schemeClr val="tx1"/>
                </a:solidFill>
              </a:rPr>
              <a:t>r</a:t>
            </a:r>
            <a:r>
              <a:rPr lang="en-US" spc="-20" dirty="0">
                <a:solidFill>
                  <a:schemeClr val="tx1"/>
                </a:solidFill>
              </a:rPr>
              <a:t>y</a:t>
            </a: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0CBAE7A7-3594-4875-A098-F66F28597A65}"/>
              </a:ext>
            </a:extLst>
          </p:cNvPr>
          <p:cNvSpPr txBox="1"/>
          <p:nvPr/>
        </p:nvSpPr>
        <p:spPr>
          <a:xfrm>
            <a:off x="699716" y="1067485"/>
            <a:ext cx="10964545" cy="529888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69900" marR="5080" indent="-4572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sz="2800" spc="-10" dirty="0">
                <a:latin typeface="Calibri"/>
                <a:cs typeface="Calibri"/>
              </a:rPr>
              <a:t>I</a:t>
            </a:r>
            <a:r>
              <a:rPr sz="2800" dirty="0">
                <a:latin typeface="Calibri"/>
                <a:cs typeface="Calibri"/>
              </a:rPr>
              <a:t>n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I</a:t>
            </a:r>
            <a:r>
              <a:rPr sz="2800" b="1" spc="-5" dirty="0">
                <a:latin typeface="Calibri"/>
                <a:cs typeface="Calibri"/>
              </a:rPr>
              <a:t>m</a:t>
            </a:r>
            <a:r>
              <a:rPr sz="2800" b="1" spc="-10" dirty="0">
                <a:latin typeface="Calibri"/>
                <a:cs typeface="Calibri"/>
              </a:rPr>
              <a:t>a</a:t>
            </a:r>
            <a:r>
              <a:rPr sz="2800" b="1" spc="-35" dirty="0">
                <a:latin typeface="Calibri"/>
                <a:cs typeface="Calibri"/>
              </a:rPr>
              <a:t>g</a:t>
            </a:r>
            <a:r>
              <a:rPr sz="2800" b="1" dirty="0">
                <a:latin typeface="Calibri"/>
                <a:cs typeface="Calibri"/>
              </a:rPr>
              <a:t>e</a:t>
            </a:r>
            <a:r>
              <a:rPr sz="2800" b="1" spc="5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c</a:t>
            </a:r>
            <a:r>
              <a:rPr sz="2800" b="1" spc="-10" dirty="0">
                <a:latin typeface="Calibri"/>
                <a:cs typeface="Calibri"/>
              </a:rPr>
              <a:t>la</a:t>
            </a:r>
            <a:r>
              <a:rPr sz="2800" b="1" spc="-25" dirty="0">
                <a:latin typeface="Calibri"/>
                <a:cs typeface="Calibri"/>
              </a:rPr>
              <a:t>ss</a:t>
            </a:r>
            <a:r>
              <a:rPr sz="2800" b="1" spc="-10" dirty="0">
                <a:latin typeface="Calibri"/>
                <a:cs typeface="Calibri"/>
              </a:rPr>
              <a:t>i</a:t>
            </a:r>
            <a:r>
              <a:rPr sz="2800" b="1" dirty="0">
                <a:latin typeface="Calibri"/>
                <a:cs typeface="Calibri"/>
              </a:rPr>
              <a:t>fi</a:t>
            </a:r>
            <a:r>
              <a:rPr sz="2800" b="1" spc="-10" dirty="0">
                <a:latin typeface="Calibri"/>
                <a:cs typeface="Calibri"/>
              </a:rPr>
              <a:t>c</a:t>
            </a:r>
            <a:r>
              <a:rPr sz="2800" b="1" spc="-35" dirty="0">
                <a:latin typeface="Calibri"/>
                <a:cs typeface="Calibri"/>
              </a:rPr>
              <a:t>a</a:t>
            </a:r>
            <a:r>
              <a:rPr sz="2800" b="1" spc="-10" dirty="0">
                <a:latin typeface="Calibri"/>
                <a:cs typeface="Calibri"/>
              </a:rPr>
              <a:t>ti</a:t>
            </a:r>
            <a:r>
              <a:rPr sz="2800" b="1" spc="-20" dirty="0">
                <a:latin typeface="Calibri"/>
                <a:cs typeface="Calibri"/>
              </a:rPr>
              <a:t>o</a:t>
            </a:r>
            <a:r>
              <a:rPr sz="2800" b="1" spc="-15" dirty="0">
                <a:latin typeface="Calibri"/>
                <a:cs typeface="Calibri"/>
              </a:rPr>
              <a:t>n</a:t>
            </a:r>
            <a:r>
              <a:rPr sz="2800" b="1" spc="-10" dirty="0">
                <a:latin typeface="Calibri"/>
                <a:cs typeface="Calibri"/>
              </a:rPr>
              <a:t> </a:t>
            </a:r>
            <a:r>
              <a:rPr sz="2800" spc="-45" dirty="0">
                <a:latin typeface="Calibri"/>
                <a:cs typeface="Calibri"/>
              </a:rPr>
              <a:t>w</a:t>
            </a:r>
            <a:r>
              <a:rPr sz="2800" spc="-15" dirty="0">
                <a:latin typeface="Calibri"/>
                <a:cs typeface="Calibri"/>
              </a:rPr>
              <a:t>e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s</a:t>
            </a:r>
            <a:r>
              <a:rPr sz="2800" spc="-35" dirty="0">
                <a:latin typeface="Calibri"/>
                <a:cs typeface="Calibri"/>
              </a:rPr>
              <a:t>t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spc="-15" dirty="0">
                <a:latin typeface="Calibri"/>
                <a:cs typeface="Calibri"/>
              </a:rPr>
              <a:t>r</a:t>
            </a:r>
            <a:r>
              <a:rPr sz="2800" spc="-10" dirty="0">
                <a:latin typeface="Calibri"/>
                <a:cs typeface="Calibri"/>
              </a:rPr>
              <a:t>t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w</a:t>
            </a:r>
            <a:r>
              <a:rPr sz="2800" spc="-5" dirty="0">
                <a:latin typeface="Calibri"/>
                <a:cs typeface="Calibri"/>
              </a:rPr>
              <a:t>i</a:t>
            </a:r>
            <a:r>
              <a:rPr sz="2800" spc="-10" dirty="0">
                <a:latin typeface="Calibri"/>
                <a:cs typeface="Calibri"/>
              </a:rPr>
              <a:t>t</a:t>
            </a:r>
            <a:r>
              <a:rPr sz="2800" dirty="0">
                <a:latin typeface="Calibri"/>
                <a:cs typeface="Calibri"/>
              </a:rPr>
              <a:t>h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t</a:t>
            </a:r>
            <a:r>
              <a:rPr sz="2800" b="1" spc="-55" dirty="0">
                <a:latin typeface="Calibri"/>
                <a:cs typeface="Calibri"/>
              </a:rPr>
              <a:t>r</a:t>
            </a:r>
            <a:r>
              <a:rPr sz="2800" b="1" spc="-15" dirty="0">
                <a:latin typeface="Calibri"/>
                <a:cs typeface="Calibri"/>
              </a:rPr>
              <a:t>a</a:t>
            </a:r>
            <a:r>
              <a:rPr sz="2800" b="1" spc="-20" dirty="0">
                <a:latin typeface="Calibri"/>
                <a:cs typeface="Calibri"/>
              </a:rPr>
              <a:t>inin</a:t>
            </a:r>
            <a:r>
              <a:rPr sz="2800" b="1" dirty="0">
                <a:latin typeface="Calibri"/>
                <a:cs typeface="Calibri"/>
              </a:rPr>
              <a:t>g </a:t>
            </a:r>
            <a:r>
              <a:rPr sz="2800" b="1" spc="-20" dirty="0">
                <a:latin typeface="Calibri"/>
                <a:cs typeface="Calibri"/>
              </a:rPr>
              <a:t>s</a:t>
            </a:r>
            <a:r>
              <a:rPr sz="2800" b="1" spc="-15" dirty="0">
                <a:latin typeface="Calibri"/>
                <a:cs typeface="Calibri"/>
              </a:rPr>
              <a:t>e</a:t>
            </a:r>
            <a:r>
              <a:rPr sz="2800" b="1" spc="-10" dirty="0">
                <a:latin typeface="Calibri"/>
                <a:cs typeface="Calibri"/>
              </a:rPr>
              <a:t>t</a:t>
            </a:r>
            <a:r>
              <a:rPr sz="2800" b="1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</a:t>
            </a:r>
            <a:r>
              <a:rPr sz="2800" dirty="0">
                <a:latin typeface="Calibri"/>
                <a:cs typeface="Calibri"/>
              </a:rPr>
              <a:t>f </a:t>
            </a:r>
            <a:r>
              <a:rPr sz="2800" spc="-5" dirty="0">
                <a:latin typeface="Calibri"/>
                <a:cs typeface="Calibri"/>
              </a:rPr>
              <a:t>i</a:t>
            </a:r>
            <a:r>
              <a:rPr sz="2800" spc="-25" dirty="0">
                <a:latin typeface="Calibri"/>
                <a:cs typeface="Calibri"/>
              </a:rPr>
              <a:t>m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spc="-45" dirty="0">
                <a:latin typeface="Calibri"/>
                <a:cs typeface="Calibri"/>
              </a:rPr>
              <a:t>g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dirty="0">
                <a:latin typeface="Calibri"/>
                <a:cs typeface="Calibri"/>
              </a:rPr>
              <a:t>s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dirty="0">
                <a:latin typeface="Calibri"/>
                <a:cs typeface="Calibri"/>
              </a:rPr>
              <a:t>nd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la</a:t>
            </a:r>
            <a:r>
              <a:rPr sz="2800" dirty="0">
                <a:latin typeface="Calibri"/>
                <a:cs typeface="Calibri"/>
              </a:rPr>
              <a:t>b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spc="-5" dirty="0">
                <a:latin typeface="Calibri"/>
                <a:cs typeface="Calibri"/>
              </a:rPr>
              <a:t>l</a:t>
            </a:r>
            <a:r>
              <a:rPr sz="2800" spc="5" dirty="0">
                <a:latin typeface="Calibri"/>
                <a:cs typeface="Calibri"/>
              </a:rPr>
              <a:t>s</a:t>
            </a:r>
            <a:r>
              <a:rPr sz="2800" spc="-10" dirty="0">
                <a:latin typeface="Calibri"/>
                <a:cs typeface="Calibri"/>
              </a:rPr>
              <a:t>,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dirty="0">
                <a:latin typeface="Calibri"/>
                <a:cs typeface="Calibri"/>
              </a:rPr>
              <a:t>nd mu</a:t>
            </a:r>
            <a:r>
              <a:rPr sz="2800" spc="-30" dirty="0">
                <a:latin typeface="Calibri"/>
                <a:cs typeface="Calibri"/>
              </a:rPr>
              <a:t>s</a:t>
            </a:r>
            <a:r>
              <a:rPr sz="2800" spc="-10" dirty="0">
                <a:latin typeface="Calibri"/>
                <a:cs typeface="Calibri"/>
              </a:rPr>
              <a:t>t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p</a:t>
            </a:r>
            <a:r>
              <a:rPr sz="2800" spc="-50" dirty="0">
                <a:latin typeface="Calibri"/>
                <a:cs typeface="Calibri"/>
              </a:rPr>
              <a:t>r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dirty="0">
                <a:latin typeface="Calibri"/>
                <a:cs typeface="Calibri"/>
              </a:rPr>
              <a:t>d</a:t>
            </a:r>
            <a:r>
              <a:rPr sz="2800" spc="-5" dirty="0">
                <a:latin typeface="Calibri"/>
                <a:cs typeface="Calibri"/>
              </a:rPr>
              <a:t>i</a:t>
            </a:r>
            <a:r>
              <a:rPr sz="2800" spc="-15" dirty="0">
                <a:latin typeface="Calibri"/>
                <a:cs typeface="Calibri"/>
              </a:rPr>
              <a:t>ct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la</a:t>
            </a:r>
            <a:r>
              <a:rPr sz="2800" dirty="0">
                <a:latin typeface="Calibri"/>
                <a:cs typeface="Calibri"/>
              </a:rPr>
              <a:t>b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spc="-5" dirty="0">
                <a:latin typeface="Calibri"/>
                <a:cs typeface="Calibri"/>
              </a:rPr>
              <a:t>l</a:t>
            </a:r>
            <a:r>
              <a:rPr sz="2800" dirty="0">
                <a:latin typeface="Calibri"/>
                <a:cs typeface="Calibri"/>
              </a:rPr>
              <a:t>s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</a:t>
            </a:r>
            <a:r>
              <a:rPr sz="2800" dirty="0">
                <a:latin typeface="Calibri"/>
                <a:cs typeface="Calibri"/>
              </a:rPr>
              <a:t>n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</a:t>
            </a:r>
            <a:r>
              <a:rPr sz="2800" spc="-15" dirty="0">
                <a:latin typeface="Calibri"/>
                <a:cs typeface="Calibri"/>
              </a:rPr>
              <a:t>e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b="1" spc="-30" dirty="0">
                <a:latin typeface="Calibri"/>
                <a:cs typeface="Calibri"/>
              </a:rPr>
              <a:t>t</a:t>
            </a:r>
            <a:r>
              <a:rPr sz="2800" b="1" dirty="0">
                <a:latin typeface="Calibri"/>
                <a:cs typeface="Calibri"/>
              </a:rPr>
              <a:t>e</a:t>
            </a:r>
            <a:r>
              <a:rPr sz="2800" b="1" spc="-55" dirty="0">
                <a:latin typeface="Calibri"/>
                <a:cs typeface="Calibri"/>
              </a:rPr>
              <a:t>s</a:t>
            </a:r>
            <a:r>
              <a:rPr sz="2800" b="1" spc="-10" dirty="0">
                <a:latin typeface="Calibri"/>
                <a:cs typeface="Calibri"/>
              </a:rPr>
              <a:t>t</a:t>
            </a:r>
            <a:r>
              <a:rPr sz="2800" b="1" spc="10" dirty="0">
                <a:latin typeface="Calibri"/>
                <a:cs typeface="Calibri"/>
              </a:rPr>
              <a:t> </a:t>
            </a:r>
            <a:r>
              <a:rPr sz="2800" b="1" spc="-20" dirty="0">
                <a:latin typeface="Calibri"/>
                <a:cs typeface="Calibri"/>
              </a:rPr>
              <a:t>s</a:t>
            </a:r>
            <a:r>
              <a:rPr sz="2800" b="1" spc="-15" dirty="0">
                <a:latin typeface="Calibri"/>
                <a:cs typeface="Calibri"/>
              </a:rPr>
              <a:t>e</a:t>
            </a:r>
            <a:r>
              <a:rPr sz="2800" b="1" spc="-10" dirty="0">
                <a:latin typeface="Calibri"/>
                <a:cs typeface="Calibri"/>
              </a:rPr>
              <a:t>t</a:t>
            </a:r>
            <a:endParaRPr sz="2800" dirty="0">
              <a:latin typeface="Calibri"/>
              <a:cs typeface="Calibri"/>
            </a:endParaRPr>
          </a:p>
          <a:p>
            <a:pPr marL="469900" marR="956944" indent="-457200">
              <a:lnSpc>
                <a:spcPts val="3030"/>
              </a:lnSpc>
              <a:spcBef>
                <a:spcPts val="1010"/>
              </a:spcBef>
              <a:buFont typeface="Arial" panose="020B0604020202020204" pitchFamily="34" charset="0"/>
              <a:buChar char="•"/>
            </a:pPr>
            <a:r>
              <a:rPr sz="2800" spc="-20" dirty="0">
                <a:latin typeface="Calibri"/>
                <a:cs typeface="Calibri"/>
              </a:rPr>
              <a:t>I</a:t>
            </a:r>
            <a:r>
              <a:rPr sz="2800" spc="-25" dirty="0">
                <a:latin typeface="Calibri"/>
                <a:cs typeface="Calibri"/>
              </a:rPr>
              <a:t>m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spc="-45" dirty="0">
                <a:latin typeface="Calibri"/>
                <a:cs typeface="Calibri"/>
              </a:rPr>
              <a:t>g</a:t>
            </a:r>
            <a:r>
              <a:rPr sz="2800" spc="-15" dirty="0">
                <a:latin typeface="Calibri"/>
                <a:cs typeface="Calibri"/>
              </a:rPr>
              <a:t>e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c</a:t>
            </a:r>
            <a:r>
              <a:rPr sz="2800" spc="-5" dirty="0">
                <a:latin typeface="Calibri"/>
                <a:cs typeface="Calibri"/>
              </a:rPr>
              <a:t>la</a:t>
            </a:r>
            <a:r>
              <a:rPr sz="2800" spc="5" dirty="0">
                <a:latin typeface="Calibri"/>
                <a:cs typeface="Calibri"/>
              </a:rPr>
              <a:t>ss</a:t>
            </a:r>
            <a:r>
              <a:rPr sz="2800" spc="-5" dirty="0">
                <a:latin typeface="Calibri"/>
                <a:cs typeface="Calibri"/>
              </a:rPr>
              <a:t>ifi</a:t>
            </a:r>
            <a:r>
              <a:rPr sz="2800" spc="-35" dirty="0">
                <a:latin typeface="Calibri"/>
                <a:cs typeface="Calibri"/>
              </a:rPr>
              <a:t>c</a:t>
            </a:r>
            <a:r>
              <a:rPr sz="2800" spc="-30" dirty="0">
                <a:latin typeface="Calibri"/>
                <a:cs typeface="Calibri"/>
              </a:rPr>
              <a:t>a</a:t>
            </a:r>
            <a:r>
              <a:rPr sz="2800" spc="-10" dirty="0">
                <a:latin typeface="Calibri"/>
                <a:cs typeface="Calibri"/>
              </a:rPr>
              <a:t>t</a:t>
            </a:r>
            <a:r>
              <a:rPr sz="2800" spc="-5" dirty="0">
                <a:latin typeface="Calibri"/>
                <a:cs typeface="Calibri"/>
              </a:rPr>
              <a:t>io</a:t>
            </a:r>
            <a:r>
              <a:rPr sz="2800" dirty="0">
                <a:latin typeface="Calibri"/>
                <a:cs typeface="Calibri"/>
              </a:rPr>
              <a:t>n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i</a:t>
            </a:r>
            <a:r>
              <a:rPr sz="2800" dirty="0">
                <a:latin typeface="Calibri"/>
                <a:cs typeface="Calibri"/>
              </a:rPr>
              <a:t>s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c</a:t>
            </a:r>
            <a:r>
              <a:rPr sz="2800" dirty="0">
                <a:latin typeface="Calibri"/>
                <a:cs typeface="Calibri"/>
              </a:rPr>
              <a:t>h</a:t>
            </a:r>
            <a:r>
              <a:rPr sz="2800" spc="-5" dirty="0">
                <a:latin typeface="Calibri"/>
                <a:cs typeface="Calibri"/>
              </a:rPr>
              <a:t>all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dirty="0">
                <a:latin typeface="Calibri"/>
                <a:cs typeface="Calibri"/>
              </a:rPr>
              <a:t>n</a:t>
            </a:r>
            <a:r>
              <a:rPr sz="2800" spc="-5" dirty="0">
                <a:latin typeface="Calibri"/>
                <a:cs typeface="Calibri"/>
              </a:rPr>
              <a:t>gi</a:t>
            </a:r>
            <a:r>
              <a:rPr sz="2800" dirty="0">
                <a:latin typeface="Calibri"/>
                <a:cs typeface="Calibri"/>
              </a:rPr>
              <a:t>n</a:t>
            </a:r>
            <a:r>
              <a:rPr sz="2800" spc="-15" dirty="0">
                <a:latin typeface="Calibri"/>
                <a:cs typeface="Calibri"/>
              </a:rPr>
              <a:t>g</a:t>
            </a:r>
            <a:r>
              <a:rPr sz="2800" dirty="0">
                <a:latin typeface="Calibri"/>
                <a:cs typeface="Calibri"/>
              </a:rPr>
              <a:t> du</a:t>
            </a:r>
            <a:r>
              <a:rPr sz="2800" spc="-15" dirty="0">
                <a:latin typeface="Calibri"/>
                <a:cs typeface="Calibri"/>
              </a:rPr>
              <a:t>e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35" dirty="0">
                <a:latin typeface="Calibri"/>
                <a:cs typeface="Calibri"/>
              </a:rPr>
              <a:t>t</a:t>
            </a:r>
            <a:r>
              <a:rPr sz="2800" dirty="0">
                <a:latin typeface="Calibri"/>
                <a:cs typeface="Calibri"/>
              </a:rPr>
              <a:t>o </a:t>
            </a:r>
            <a:r>
              <a:rPr sz="2800" spc="-10" dirty="0">
                <a:latin typeface="Calibri"/>
                <a:cs typeface="Calibri"/>
              </a:rPr>
              <a:t>t</a:t>
            </a:r>
            <a:r>
              <a:rPr sz="2800" dirty="0">
                <a:latin typeface="Calibri"/>
                <a:cs typeface="Calibri"/>
              </a:rPr>
              <a:t>h</a:t>
            </a:r>
            <a:r>
              <a:rPr sz="2800" spc="-15" dirty="0">
                <a:latin typeface="Calibri"/>
                <a:cs typeface="Calibri"/>
              </a:rPr>
              <a:t>e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5" dirty="0">
                <a:latin typeface="Calibri"/>
                <a:cs typeface="Calibri"/>
              </a:rPr>
              <a:t>s</a:t>
            </a:r>
            <a:r>
              <a:rPr sz="2800" spc="-25" dirty="0">
                <a:latin typeface="Calibri"/>
                <a:cs typeface="Calibri"/>
              </a:rPr>
              <a:t>em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spc="-25" dirty="0">
                <a:latin typeface="Calibri"/>
                <a:cs typeface="Calibri"/>
              </a:rPr>
              <a:t>n</a:t>
            </a:r>
            <a:r>
              <a:rPr sz="2800" spc="-10" dirty="0">
                <a:latin typeface="Calibri"/>
                <a:cs typeface="Calibri"/>
              </a:rPr>
              <a:t>t</a:t>
            </a:r>
            <a:r>
              <a:rPr sz="2800" spc="-5" dirty="0">
                <a:latin typeface="Calibri"/>
                <a:cs typeface="Calibri"/>
              </a:rPr>
              <a:t>i</a:t>
            </a:r>
            <a:r>
              <a:rPr sz="2800" spc="-15" dirty="0">
                <a:latin typeface="Calibri"/>
                <a:cs typeface="Calibri"/>
              </a:rPr>
              <a:t>c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75" dirty="0">
                <a:latin typeface="Calibri"/>
                <a:cs typeface="Calibri"/>
              </a:rPr>
              <a:t>g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dirty="0">
                <a:latin typeface="Calibri"/>
                <a:cs typeface="Calibri"/>
              </a:rPr>
              <a:t>p</a:t>
            </a:r>
            <a:r>
              <a:rPr sz="2800" spc="-10" dirty="0">
                <a:latin typeface="Calibri"/>
                <a:cs typeface="Calibri"/>
              </a:rPr>
              <a:t>: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45" dirty="0">
                <a:latin typeface="Calibri"/>
                <a:cs typeface="Calibri"/>
              </a:rPr>
              <a:t>w</a:t>
            </a:r>
            <a:r>
              <a:rPr sz="2800" spc="-15" dirty="0">
                <a:latin typeface="Calibri"/>
                <a:cs typeface="Calibri"/>
              </a:rPr>
              <a:t>e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n</a:t>
            </a:r>
            <a:r>
              <a:rPr sz="2800" spc="-25" dirty="0">
                <a:latin typeface="Calibri"/>
                <a:cs typeface="Calibri"/>
              </a:rPr>
              <a:t>ee</a:t>
            </a:r>
            <a:r>
              <a:rPr sz="2800" dirty="0">
                <a:latin typeface="Calibri"/>
                <a:cs typeface="Calibri"/>
              </a:rPr>
              <a:t>d </a:t>
            </a:r>
            <a:r>
              <a:rPr sz="2800" spc="-5" dirty="0">
                <a:latin typeface="Calibri"/>
                <a:cs typeface="Calibri"/>
              </a:rPr>
              <a:t>i</a:t>
            </a:r>
            <a:r>
              <a:rPr sz="2800" spc="-45" dirty="0">
                <a:latin typeface="Calibri"/>
                <a:cs typeface="Calibri"/>
              </a:rPr>
              <a:t>n</a:t>
            </a:r>
            <a:r>
              <a:rPr sz="2800" spc="-60" dirty="0">
                <a:latin typeface="Calibri"/>
                <a:cs typeface="Calibri"/>
              </a:rPr>
              <a:t>v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spc="-15" dirty="0">
                <a:latin typeface="Calibri"/>
                <a:cs typeface="Calibri"/>
              </a:rPr>
              <a:t>r</a:t>
            </a:r>
            <a:r>
              <a:rPr sz="2800" spc="-5" dirty="0">
                <a:latin typeface="Calibri"/>
                <a:cs typeface="Calibri"/>
              </a:rPr>
              <a:t>ia</a:t>
            </a:r>
            <a:r>
              <a:rPr sz="2800" dirty="0">
                <a:latin typeface="Calibri"/>
                <a:cs typeface="Calibri"/>
              </a:rPr>
              <a:t>n</a:t>
            </a:r>
            <a:r>
              <a:rPr sz="2800" spc="-15" dirty="0">
                <a:latin typeface="Calibri"/>
                <a:cs typeface="Calibri"/>
              </a:rPr>
              <a:t>ce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40" dirty="0">
                <a:latin typeface="Calibri"/>
                <a:cs typeface="Calibri"/>
              </a:rPr>
              <a:t>t</a:t>
            </a:r>
            <a:r>
              <a:rPr sz="2800" dirty="0">
                <a:latin typeface="Calibri"/>
                <a:cs typeface="Calibri"/>
              </a:rPr>
              <a:t>o </a:t>
            </a:r>
            <a:r>
              <a:rPr sz="2800" spc="-5" dirty="0">
                <a:latin typeface="Calibri"/>
                <a:cs typeface="Calibri"/>
              </a:rPr>
              <a:t>o</a:t>
            </a:r>
            <a:r>
              <a:rPr sz="2800" spc="-15" dirty="0">
                <a:latin typeface="Calibri"/>
                <a:cs typeface="Calibri"/>
              </a:rPr>
              <a:t>cc</a:t>
            </a:r>
            <a:r>
              <a:rPr sz="2800" spc="-5" dirty="0">
                <a:latin typeface="Calibri"/>
                <a:cs typeface="Calibri"/>
              </a:rPr>
              <a:t>l</a:t>
            </a:r>
            <a:r>
              <a:rPr sz="2800" dirty="0">
                <a:latin typeface="Calibri"/>
                <a:cs typeface="Calibri"/>
              </a:rPr>
              <a:t>u</a:t>
            </a:r>
            <a:r>
              <a:rPr sz="2800" spc="5" dirty="0">
                <a:latin typeface="Calibri"/>
                <a:cs typeface="Calibri"/>
              </a:rPr>
              <a:t>s</a:t>
            </a:r>
            <a:r>
              <a:rPr sz="2800" spc="-5" dirty="0">
                <a:latin typeface="Calibri"/>
                <a:cs typeface="Calibri"/>
              </a:rPr>
              <a:t>io</a:t>
            </a:r>
            <a:r>
              <a:rPr sz="2800" dirty="0">
                <a:latin typeface="Calibri"/>
                <a:cs typeface="Calibri"/>
              </a:rPr>
              <a:t>n</a:t>
            </a:r>
            <a:r>
              <a:rPr sz="2800" spc="-10" dirty="0">
                <a:latin typeface="Calibri"/>
                <a:cs typeface="Calibri"/>
              </a:rPr>
              <a:t>,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</a:t>
            </a:r>
            <a:r>
              <a:rPr sz="2800" spc="-45" dirty="0">
                <a:latin typeface="Calibri"/>
                <a:cs typeface="Calibri"/>
              </a:rPr>
              <a:t>e</a:t>
            </a:r>
            <a:r>
              <a:rPr sz="2800" spc="-65" dirty="0">
                <a:latin typeface="Calibri"/>
                <a:cs typeface="Calibri"/>
              </a:rPr>
              <a:t>f</a:t>
            </a:r>
            <a:r>
              <a:rPr sz="2800" spc="-5" dirty="0">
                <a:latin typeface="Calibri"/>
                <a:cs typeface="Calibri"/>
              </a:rPr>
              <a:t>o</a:t>
            </a:r>
            <a:r>
              <a:rPr sz="2800" spc="-15" dirty="0">
                <a:latin typeface="Calibri"/>
                <a:cs typeface="Calibri"/>
              </a:rPr>
              <a:t>r</a:t>
            </a:r>
            <a:r>
              <a:rPr sz="2800" spc="-25" dirty="0">
                <a:latin typeface="Calibri"/>
                <a:cs typeface="Calibri"/>
              </a:rPr>
              <a:t>m</a:t>
            </a:r>
            <a:r>
              <a:rPr sz="2800" spc="-30" dirty="0">
                <a:latin typeface="Calibri"/>
                <a:cs typeface="Calibri"/>
              </a:rPr>
              <a:t>a</a:t>
            </a:r>
            <a:r>
              <a:rPr sz="2800" spc="-15" dirty="0">
                <a:latin typeface="Calibri"/>
                <a:cs typeface="Calibri"/>
              </a:rPr>
              <a:t>t</a:t>
            </a:r>
            <a:r>
              <a:rPr sz="2800" spc="-5" dirty="0">
                <a:latin typeface="Calibri"/>
                <a:cs typeface="Calibri"/>
              </a:rPr>
              <a:t>io</a:t>
            </a:r>
            <a:r>
              <a:rPr sz="2800" dirty="0">
                <a:latin typeface="Calibri"/>
                <a:cs typeface="Calibri"/>
              </a:rPr>
              <a:t>n</a:t>
            </a:r>
            <a:r>
              <a:rPr sz="2800" spc="-10" dirty="0">
                <a:latin typeface="Calibri"/>
                <a:cs typeface="Calibri"/>
              </a:rPr>
              <a:t>,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li</a:t>
            </a:r>
            <a:r>
              <a:rPr sz="2800" spc="-25" dirty="0">
                <a:latin typeface="Calibri"/>
                <a:cs typeface="Calibri"/>
              </a:rPr>
              <a:t>gh</a:t>
            </a:r>
            <a:r>
              <a:rPr sz="2800" spc="-15" dirty="0">
                <a:latin typeface="Calibri"/>
                <a:cs typeface="Calibri"/>
              </a:rPr>
              <a:t>t</a:t>
            </a:r>
            <a:r>
              <a:rPr sz="2800" spc="-5" dirty="0">
                <a:latin typeface="Calibri"/>
                <a:cs typeface="Calibri"/>
              </a:rPr>
              <a:t>i</a:t>
            </a:r>
            <a:r>
              <a:rPr sz="2800" dirty="0">
                <a:latin typeface="Calibri"/>
                <a:cs typeface="Calibri"/>
              </a:rPr>
              <a:t>n</a:t>
            </a:r>
            <a:r>
              <a:rPr sz="2800" spc="10" dirty="0">
                <a:latin typeface="Calibri"/>
                <a:cs typeface="Calibri"/>
              </a:rPr>
              <a:t>g</a:t>
            </a:r>
            <a:r>
              <a:rPr sz="2800" spc="-10" dirty="0">
                <a:latin typeface="Calibri"/>
                <a:cs typeface="Calibri"/>
              </a:rPr>
              <a:t>,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i</a:t>
            </a:r>
            <a:r>
              <a:rPr sz="2800" spc="-25" dirty="0">
                <a:latin typeface="Calibri"/>
                <a:cs typeface="Calibri"/>
              </a:rPr>
              <a:t>n</a:t>
            </a:r>
            <a:r>
              <a:rPr sz="2800" spc="-15" dirty="0">
                <a:latin typeface="Calibri"/>
                <a:cs typeface="Calibri"/>
              </a:rPr>
              <a:t>t</a:t>
            </a:r>
            <a:r>
              <a:rPr sz="2800" spc="-70" dirty="0">
                <a:latin typeface="Calibri"/>
                <a:cs typeface="Calibri"/>
              </a:rPr>
              <a:t>r</a:t>
            </a:r>
            <a:r>
              <a:rPr sz="2800" spc="-20" dirty="0">
                <a:latin typeface="Calibri"/>
                <a:cs typeface="Calibri"/>
              </a:rPr>
              <a:t>a</a:t>
            </a:r>
            <a:r>
              <a:rPr sz="2800" spc="-15" dirty="0">
                <a:latin typeface="Calibri"/>
                <a:cs typeface="Calibri"/>
              </a:rPr>
              <a:t>c</a:t>
            </a:r>
            <a:r>
              <a:rPr sz="2800" spc="-5" dirty="0">
                <a:latin typeface="Calibri"/>
                <a:cs typeface="Calibri"/>
              </a:rPr>
              <a:t>la</a:t>
            </a:r>
            <a:r>
              <a:rPr sz="2800" spc="5" dirty="0">
                <a:latin typeface="Calibri"/>
                <a:cs typeface="Calibri"/>
              </a:rPr>
              <a:t>s</a:t>
            </a:r>
            <a:r>
              <a:rPr sz="2800" dirty="0">
                <a:latin typeface="Calibri"/>
                <a:cs typeface="Calibri"/>
              </a:rPr>
              <a:t>s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60" dirty="0">
                <a:latin typeface="Calibri"/>
                <a:cs typeface="Calibri"/>
              </a:rPr>
              <a:t>v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spc="-15" dirty="0">
                <a:latin typeface="Calibri"/>
                <a:cs typeface="Calibri"/>
              </a:rPr>
              <a:t>r</a:t>
            </a:r>
            <a:r>
              <a:rPr sz="2800" spc="-5" dirty="0">
                <a:latin typeface="Calibri"/>
                <a:cs typeface="Calibri"/>
              </a:rPr>
              <a:t>i</a:t>
            </a:r>
            <a:r>
              <a:rPr sz="2800" spc="-30" dirty="0">
                <a:latin typeface="Calibri"/>
                <a:cs typeface="Calibri"/>
              </a:rPr>
              <a:t>a</a:t>
            </a:r>
            <a:r>
              <a:rPr sz="2800" spc="-15" dirty="0">
                <a:latin typeface="Calibri"/>
                <a:cs typeface="Calibri"/>
              </a:rPr>
              <a:t>t</a:t>
            </a:r>
            <a:r>
              <a:rPr sz="2800" spc="-5" dirty="0">
                <a:latin typeface="Calibri"/>
                <a:cs typeface="Calibri"/>
              </a:rPr>
              <a:t>io</a:t>
            </a:r>
            <a:r>
              <a:rPr sz="2800" dirty="0">
                <a:latin typeface="Calibri"/>
                <a:cs typeface="Calibri"/>
              </a:rPr>
              <a:t>n</a:t>
            </a:r>
            <a:r>
              <a:rPr sz="2800" spc="-10" dirty="0">
                <a:latin typeface="Calibri"/>
                <a:cs typeface="Calibri"/>
              </a:rPr>
              <a:t>,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35" dirty="0">
                <a:latin typeface="Calibri"/>
                <a:cs typeface="Calibri"/>
              </a:rPr>
              <a:t>e</a:t>
            </a:r>
            <a:r>
              <a:rPr sz="2800" spc="-45" dirty="0">
                <a:latin typeface="Calibri"/>
                <a:cs typeface="Calibri"/>
              </a:rPr>
              <a:t>t</a:t>
            </a:r>
            <a:r>
              <a:rPr sz="2800" spc="-15" dirty="0">
                <a:latin typeface="Calibri"/>
                <a:cs typeface="Calibri"/>
              </a:rPr>
              <a:t>c</a:t>
            </a:r>
            <a:endParaRPr sz="2800" dirty="0">
              <a:latin typeface="Calibri"/>
              <a:cs typeface="Calibri"/>
            </a:endParaRPr>
          </a:p>
          <a:p>
            <a:pPr marL="469900" indent="-457200">
              <a:lnSpc>
                <a:spcPct val="100000"/>
              </a:lnSpc>
              <a:spcBef>
                <a:spcPts val="590"/>
              </a:spcBef>
              <a:buFont typeface="Arial" panose="020B0604020202020204" pitchFamily="34" charset="0"/>
              <a:buChar char="•"/>
            </a:pPr>
            <a:r>
              <a:rPr sz="2800" spc="-20" dirty="0">
                <a:latin typeface="Calibri"/>
                <a:cs typeface="Calibri"/>
              </a:rPr>
              <a:t>I</a:t>
            </a:r>
            <a:r>
              <a:rPr sz="2800" spc="-25" dirty="0">
                <a:latin typeface="Calibri"/>
                <a:cs typeface="Calibri"/>
              </a:rPr>
              <a:t>m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spc="-45" dirty="0">
                <a:latin typeface="Calibri"/>
                <a:cs typeface="Calibri"/>
              </a:rPr>
              <a:t>g</a:t>
            </a:r>
            <a:r>
              <a:rPr sz="2800" spc="-15" dirty="0">
                <a:latin typeface="Calibri"/>
                <a:cs typeface="Calibri"/>
              </a:rPr>
              <a:t>e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c</a:t>
            </a:r>
            <a:r>
              <a:rPr sz="2800" spc="-5" dirty="0">
                <a:latin typeface="Calibri"/>
                <a:cs typeface="Calibri"/>
              </a:rPr>
              <a:t>la</a:t>
            </a:r>
            <a:r>
              <a:rPr sz="2800" spc="5" dirty="0">
                <a:latin typeface="Calibri"/>
                <a:cs typeface="Calibri"/>
              </a:rPr>
              <a:t>ss</a:t>
            </a:r>
            <a:r>
              <a:rPr sz="2800" spc="-5" dirty="0">
                <a:latin typeface="Calibri"/>
                <a:cs typeface="Calibri"/>
              </a:rPr>
              <a:t>ifi</a:t>
            </a:r>
            <a:r>
              <a:rPr sz="2800" spc="-35" dirty="0">
                <a:latin typeface="Calibri"/>
                <a:cs typeface="Calibri"/>
              </a:rPr>
              <a:t>c</a:t>
            </a:r>
            <a:r>
              <a:rPr sz="2800" spc="-30" dirty="0">
                <a:latin typeface="Calibri"/>
                <a:cs typeface="Calibri"/>
              </a:rPr>
              <a:t>a</a:t>
            </a:r>
            <a:r>
              <a:rPr sz="2800" spc="-10" dirty="0">
                <a:latin typeface="Calibri"/>
                <a:cs typeface="Calibri"/>
              </a:rPr>
              <a:t>t</a:t>
            </a:r>
            <a:r>
              <a:rPr sz="2800" spc="-5" dirty="0">
                <a:latin typeface="Calibri"/>
                <a:cs typeface="Calibri"/>
              </a:rPr>
              <a:t>io</a:t>
            </a:r>
            <a:r>
              <a:rPr sz="2800" dirty="0">
                <a:latin typeface="Calibri"/>
                <a:cs typeface="Calibri"/>
              </a:rPr>
              <a:t>n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i</a:t>
            </a:r>
            <a:r>
              <a:rPr sz="2800" dirty="0">
                <a:latin typeface="Calibri"/>
                <a:cs typeface="Calibri"/>
              </a:rPr>
              <a:t>s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b="1" spc="-20" dirty="0">
                <a:latin typeface="Calibri"/>
                <a:cs typeface="Calibri"/>
              </a:rPr>
              <a:t>bu</a:t>
            </a:r>
            <a:r>
              <a:rPr sz="2800" b="1" spc="-10" dirty="0">
                <a:latin typeface="Calibri"/>
                <a:cs typeface="Calibri"/>
              </a:rPr>
              <a:t>il</a:t>
            </a:r>
            <a:r>
              <a:rPr sz="2800" b="1" spc="-20" dirty="0">
                <a:latin typeface="Calibri"/>
                <a:cs typeface="Calibri"/>
              </a:rPr>
              <a:t>d</a:t>
            </a:r>
            <a:r>
              <a:rPr sz="2800" b="1" spc="-10" dirty="0">
                <a:latin typeface="Calibri"/>
                <a:cs typeface="Calibri"/>
              </a:rPr>
              <a:t>i</a:t>
            </a:r>
            <a:r>
              <a:rPr sz="2800" b="1" spc="-20" dirty="0">
                <a:latin typeface="Calibri"/>
                <a:cs typeface="Calibri"/>
              </a:rPr>
              <a:t>n</a:t>
            </a:r>
            <a:r>
              <a:rPr sz="2800" b="1" spc="-15" dirty="0">
                <a:latin typeface="Calibri"/>
                <a:cs typeface="Calibri"/>
              </a:rPr>
              <a:t>g</a:t>
            </a:r>
            <a:r>
              <a:rPr sz="2800" b="1" dirty="0">
                <a:latin typeface="Calibri"/>
                <a:cs typeface="Calibri"/>
              </a:rPr>
              <a:t> </a:t>
            </a:r>
            <a:r>
              <a:rPr sz="2800" b="1" spc="-20" dirty="0">
                <a:latin typeface="Calibri"/>
                <a:cs typeface="Calibri"/>
              </a:rPr>
              <a:t>b</a:t>
            </a:r>
            <a:r>
              <a:rPr sz="2800" b="1" spc="-10" dirty="0">
                <a:latin typeface="Calibri"/>
                <a:cs typeface="Calibri"/>
              </a:rPr>
              <a:t>l</a:t>
            </a:r>
            <a:r>
              <a:rPr sz="2800" b="1" spc="-25" dirty="0">
                <a:latin typeface="Calibri"/>
                <a:cs typeface="Calibri"/>
              </a:rPr>
              <a:t>o</a:t>
            </a:r>
            <a:r>
              <a:rPr sz="2800" b="1" dirty="0">
                <a:latin typeface="Calibri"/>
                <a:cs typeface="Calibri"/>
              </a:rPr>
              <a:t>c</a:t>
            </a:r>
            <a:r>
              <a:rPr sz="2800" b="1" spc="-15" dirty="0">
                <a:latin typeface="Calibri"/>
                <a:cs typeface="Calibri"/>
              </a:rPr>
              <a:t>k</a:t>
            </a:r>
            <a:r>
              <a:rPr sz="2800" b="1" spc="5" dirty="0">
                <a:latin typeface="Calibri"/>
                <a:cs typeface="Calibri"/>
              </a:rPr>
              <a:t> </a:t>
            </a:r>
            <a:r>
              <a:rPr sz="2800" spc="-65" dirty="0">
                <a:latin typeface="Calibri"/>
                <a:cs typeface="Calibri"/>
              </a:rPr>
              <a:t>f</a:t>
            </a:r>
            <a:r>
              <a:rPr sz="2800" spc="-5" dirty="0">
                <a:latin typeface="Calibri"/>
                <a:cs typeface="Calibri"/>
              </a:rPr>
              <a:t>o</a:t>
            </a:r>
            <a:r>
              <a:rPr sz="2800" spc="-10" dirty="0">
                <a:latin typeface="Calibri"/>
                <a:cs typeface="Calibri"/>
              </a:rPr>
              <a:t>r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</a:t>
            </a:r>
            <a:r>
              <a:rPr sz="2800" spc="-15" dirty="0">
                <a:latin typeface="Calibri"/>
                <a:cs typeface="Calibri"/>
              </a:rPr>
              <a:t>t</a:t>
            </a:r>
            <a:r>
              <a:rPr sz="2800" dirty="0">
                <a:latin typeface="Calibri"/>
                <a:cs typeface="Calibri"/>
              </a:rPr>
              <a:t>h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spc="-10" dirty="0">
                <a:latin typeface="Calibri"/>
                <a:cs typeface="Calibri"/>
              </a:rPr>
              <a:t>r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v</a:t>
            </a:r>
            <a:r>
              <a:rPr sz="2800" spc="-10" dirty="0">
                <a:latin typeface="Calibri"/>
                <a:cs typeface="Calibri"/>
              </a:rPr>
              <a:t>i</a:t>
            </a:r>
            <a:r>
              <a:rPr sz="2800" dirty="0">
                <a:latin typeface="Calibri"/>
                <a:cs typeface="Calibri"/>
              </a:rPr>
              <a:t>s</a:t>
            </a:r>
            <a:r>
              <a:rPr sz="2800" spc="-10" dirty="0">
                <a:latin typeface="Calibri"/>
                <a:cs typeface="Calibri"/>
              </a:rPr>
              <a:t>i</a:t>
            </a:r>
            <a:r>
              <a:rPr sz="2800" spc="-5" dirty="0">
                <a:latin typeface="Calibri"/>
                <a:cs typeface="Calibri"/>
              </a:rPr>
              <a:t>o</a:t>
            </a:r>
            <a:r>
              <a:rPr sz="2800" dirty="0">
                <a:latin typeface="Calibri"/>
                <a:cs typeface="Calibri"/>
              </a:rPr>
              <a:t>n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45" dirty="0">
                <a:latin typeface="Calibri"/>
                <a:cs typeface="Calibri"/>
              </a:rPr>
              <a:t>t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dirty="0">
                <a:latin typeface="Calibri"/>
                <a:cs typeface="Calibri"/>
              </a:rPr>
              <a:t>s</a:t>
            </a:r>
            <a:r>
              <a:rPr sz="2800" spc="-40" dirty="0">
                <a:latin typeface="Calibri"/>
                <a:cs typeface="Calibri"/>
              </a:rPr>
              <a:t>k</a:t>
            </a:r>
            <a:r>
              <a:rPr sz="2800" dirty="0">
                <a:latin typeface="Calibri"/>
                <a:cs typeface="Calibri"/>
              </a:rPr>
              <a:t>s</a:t>
            </a:r>
          </a:p>
          <a:p>
            <a:pPr marL="469900" marR="41910" indent="-457200">
              <a:lnSpc>
                <a:spcPts val="3030"/>
              </a:lnSpc>
              <a:spcBef>
                <a:spcPts val="2150"/>
              </a:spcBef>
              <a:buFont typeface="Arial" panose="020B0604020202020204" pitchFamily="34" charset="0"/>
              <a:buChar char="•"/>
            </a:pPr>
            <a:r>
              <a:rPr sz="2800" spc="-5" dirty="0">
                <a:latin typeface="Calibri"/>
                <a:cs typeface="Calibri"/>
              </a:rPr>
              <a:t>T</a:t>
            </a:r>
            <a:r>
              <a:rPr sz="2800" dirty="0">
                <a:latin typeface="Calibri"/>
                <a:cs typeface="Calibri"/>
              </a:rPr>
              <a:t>h</a:t>
            </a:r>
            <a:r>
              <a:rPr sz="2800" spc="-15" dirty="0">
                <a:latin typeface="Calibri"/>
                <a:cs typeface="Calibri"/>
              </a:rPr>
              <a:t>e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b="1" spc="-70" dirty="0">
                <a:latin typeface="Calibri"/>
                <a:cs typeface="Calibri"/>
              </a:rPr>
              <a:t>K</a:t>
            </a:r>
            <a:r>
              <a:rPr sz="2800" b="1" spc="5" dirty="0">
                <a:latin typeface="Calibri"/>
                <a:cs typeface="Calibri"/>
              </a:rPr>
              <a:t>-Nea</a:t>
            </a:r>
            <a:r>
              <a:rPr sz="2800" b="1" spc="-30" dirty="0">
                <a:latin typeface="Calibri"/>
                <a:cs typeface="Calibri"/>
              </a:rPr>
              <a:t>r</a:t>
            </a:r>
            <a:r>
              <a:rPr sz="2800" b="1" dirty="0">
                <a:latin typeface="Calibri"/>
                <a:cs typeface="Calibri"/>
              </a:rPr>
              <a:t>e</a:t>
            </a:r>
            <a:r>
              <a:rPr sz="2800" b="1" spc="-40" dirty="0">
                <a:latin typeface="Calibri"/>
                <a:cs typeface="Calibri"/>
              </a:rPr>
              <a:t>s</a:t>
            </a:r>
            <a:r>
              <a:rPr sz="2800" b="1" spc="-10" dirty="0">
                <a:latin typeface="Calibri"/>
                <a:cs typeface="Calibri"/>
              </a:rPr>
              <a:t>t</a:t>
            </a:r>
            <a:r>
              <a:rPr sz="2800" b="1" spc="5" dirty="0">
                <a:latin typeface="Calibri"/>
                <a:cs typeface="Calibri"/>
              </a:rPr>
              <a:t> </a:t>
            </a:r>
            <a:r>
              <a:rPr sz="2800" b="1" spc="-15" dirty="0">
                <a:latin typeface="Calibri"/>
                <a:cs typeface="Calibri"/>
              </a:rPr>
              <a:t>Nei</a:t>
            </a:r>
            <a:r>
              <a:rPr sz="2800" b="1" spc="-5" dirty="0">
                <a:latin typeface="Calibri"/>
                <a:cs typeface="Calibri"/>
              </a:rPr>
              <a:t>g</a:t>
            </a:r>
            <a:r>
              <a:rPr sz="2800" b="1" spc="-20" dirty="0">
                <a:latin typeface="Calibri"/>
                <a:cs typeface="Calibri"/>
              </a:rPr>
              <a:t>hb</a:t>
            </a:r>
            <a:r>
              <a:rPr sz="2800" b="1" spc="-25" dirty="0">
                <a:latin typeface="Calibri"/>
                <a:cs typeface="Calibri"/>
              </a:rPr>
              <a:t>o</a:t>
            </a:r>
            <a:r>
              <a:rPr sz="2800" b="1" spc="-35" dirty="0">
                <a:latin typeface="Calibri"/>
                <a:cs typeface="Calibri"/>
              </a:rPr>
              <a:t>r</a:t>
            </a:r>
            <a:r>
              <a:rPr sz="2800" b="1" spc="-15" dirty="0">
                <a:latin typeface="Calibri"/>
                <a:cs typeface="Calibri"/>
              </a:rPr>
              <a:t>s</a:t>
            </a:r>
            <a:r>
              <a:rPr sz="2800" b="1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</a:t>
            </a:r>
            <a:r>
              <a:rPr sz="2800" spc="-5" dirty="0">
                <a:latin typeface="Calibri"/>
                <a:cs typeface="Calibri"/>
              </a:rPr>
              <a:t>la</a:t>
            </a:r>
            <a:r>
              <a:rPr sz="2800" spc="5" dirty="0">
                <a:latin typeface="Calibri"/>
                <a:cs typeface="Calibri"/>
              </a:rPr>
              <a:t>ss</a:t>
            </a:r>
            <a:r>
              <a:rPr sz="2800" spc="-5" dirty="0">
                <a:latin typeface="Calibri"/>
                <a:cs typeface="Calibri"/>
              </a:rPr>
              <a:t>i</a:t>
            </a:r>
            <a:r>
              <a:rPr sz="2800" spc="-10" dirty="0">
                <a:latin typeface="Calibri"/>
                <a:cs typeface="Calibri"/>
              </a:rPr>
              <a:t>f</a:t>
            </a:r>
            <a:r>
              <a:rPr sz="2800" spc="-5" dirty="0">
                <a:latin typeface="Calibri"/>
                <a:cs typeface="Calibri"/>
              </a:rPr>
              <a:t>i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spc="-10" dirty="0">
                <a:latin typeface="Calibri"/>
                <a:cs typeface="Calibri"/>
              </a:rPr>
              <a:t>r</a:t>
            </a:r>
            <a:r>
              <a:rPr sz="2800" dirty="0">
                <a:latin typeface="Calibri"/>
                <a:cs typeface="Calibri"/>
              </a:rPr>
              <a:t> p</a:t>
            </a:r>
            <a:r>
              <a:rPr sz="2800" spc="-50" dirty="0">
                <a:latin typeface="Calibri"/>
                <a:cs typeface="Calibri"/>
              </a:rPr>
              <a:t>r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dirty="0">
                <a:latin typeface="Calibri"/>
                <a:cs typeface="Calibri"/>
              </a:rPr>
              <a:t>d</a:t>
            </a:r>
            <a:r>
              <a:rPr sz="2800" spc="-5" dirty="0">
                <a:latin typeface="Calibri"/>
                <a:cs typeface="Calibri"/>
              </a:rPr>
              <a:t>i</a:t>
            </a:r>
            <a:r>
              <a:rPr sz="2800" spc="-15" dirty="0">
                <a:latin typeface="Calibri"/>
                <a:cs typeface="Calibri"/>
              </a:rPr>
              <a:t>ct</a:t>
            </a:r>
            <a:r>
              <a:rPr sz="2800" dirty="0">
                <a:latin typeface="Calibri"/>
                <a:cs typeface="Calibri"/>
              </a:rPr>
              <a:t>s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la</a:t>
            </a:r>
            <a:r>
              <a:rPr sz="2800" dirty="0">
                <a:latin typeface="Calibri"/>
                <a:cs typeface="Calibri"/>
              </a:rPr>
              <a:t>b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spc="-5" dirty="0">
                <a:latin typeface="Calibri"/>
                <a:cs typeface="Calibri"/>
              </a:rPr>
              <a:t>l</a:t>
            </a:r>
            <a:r>
              <a:rPr sz="2800" dirty="0">
                <a:latin typeface="Calibri"/>
                <a:cs typeface="Calibri"/>
              </a:rPr>
              <a:t>s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b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spc="5" dirty="0">
                <a:latin typeface="Calibri"/>
                <a:cs typeface="Calibri"/>
              </a:rPr>
              <a:t>s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dirty="0">
                <a:latin typeface="Calibri"/>
                <a:cs typeface="Calibri"/>
              </a:rPr>
              <a:t>d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</a:t>
            </a:r>
            <a:r>
              <a:rPr sz="2800" dirty="0">
                <a:latin typeface="Calibri"/>
                <a:cs typeface="Calibri"/>
              </a:rPr>
              <a:t>n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n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spc="-50" dirty="0">
                <a:latin typeface="Calibri"/>
                <a:cs typeface="Calibri"/>
              </a:rPr>
              <a:t>r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spc="-30" dirty="0">
                <a:latin typeface="Calibri"/>
                <a:cs typeface="Calibri"/>
              </a:rPr>
              <a:t>s</a:t>
            </a:r>
            <a:r>
              <a:rPr sz="2800" spc="-10" dirty="0">
                <a:latin typeface="Calibri"/>
                <a:cs typeface="Calibri"/>
              </a:rPr>
              <a:t>t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t</a:t>
            </a:r>
            <a:r>
              <a:rPr sz="2800" spc="-70" dirty="0">
                <a:latin typeface="Calibri"/>
                <a:cs typeface="Calibri"/>
              </a:rPr>
              <a:t>r</a:t>
            </a:r>
            <a:r>
              <a:rPr sz="2800" spc="-5" dirty="0">
                <a:latin typeface="Calibri"/>
                <a:cs typeface="Calibri"/>
              </a:rPr>
              <a:t>ai</a:t>
            </a:r>
            <a:r>
              <a:rPr sz="2800" dirty="0">
                <a:latin typeface="Calibri"/>
                <a:cs typeface="Calibri"/>
              </a:rPr>
              <a:t>n</a:t>
            </a:r>
            <a:r>
              <a:rPr sz="2800" spc="-5" dirty="0">
                <a:latin typeface="Calibri"/>
                <a:cs typeface="Calibri"/>
              </a:rPr>
              <a:t>i</a:t>
            </a:r>
            <a:r>
              <a:rPr sz="2800" dirty="0">
                <a:latin typeface="Calibri"/>
                <a:cs typeface="Calibri"/>
              </a:rPr>
              <a:t>n</a:t>
            </a:r>
            <a:r>
              <a:rPr sz="2800" spc="-15" dirty="0">
                <a:latin typeface="Calibri"/>
                <a:cs typeface="Calibri"/>
              </a:rPr>
              <a:t>g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65" dirty="0">
                <a:latin typeface="Calibri"/>
                <a:cs typeface="Calibri"/>
              </a:rPr>
              <a:t>e</a:t>
            </a:r>
            <a:r>
              <a:rPr sz="2800" spc="-70" dirty="0">
                <a:latin typeface="Calibri"/>
                <a:cs typeface="Calibri"/>
              </a:rPr>
              <a:t>x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spc="-25" dirty="0">
                <a:latin typeface="Calibri"/>
                <a:cs typeface="Calibri"/>
              </a:rPr>
              <a:t>m</a:t>
            </a:r>
            <a:r>
              <a:rPr sz="2800" dirty="0">
                <a:latin typeface="Calibri"/>
                <a:cs typeface="Calibri"/>
              </a:rPr>
              <a:t>p</a:t>
            </a:r>
            <a:r>
              <a:rPr sz="2800" spc="-10" dirty="0">
                <a:latin typeface="Calibri"/>
                <a:cs typeface="Calibri"/>
              </a:rPr>
              <a:t>l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dirty="0">
                <a:latin typeface="Calibri"/>
                <a:cs typeface="Calibri"/>
              </a:rPr>
              <a:t>s</a:t>
            </a:r>
          </a:p>
          <a:p>
            <a:pPr marL="469900" indent="-457200">
              <a:lnSpc>
                <a:spcPct val="100000"/>
              </a:lnSpc>
              <a:spcBef>
                <a:spcPts val="1725"/>
              </a:spcBef>
              <a:buFont typeface="Arial" panose="020B0604020202020204" pitchFamily="34" charset="0"/>
              <a:buChar char="•"/>
            </a:pPr>
            <a:r>
              <a:rPr sz="2800" dirty="0">
                <a:latin typeface="Calibri"/>
                <a:cs typeface="Calibri"/>
              </a:rPr>
              <a:t>D</a:t>
            </a:r>
            <a:r>
              <a:rPr sz="2800" spc="-5" dirty="0">
                <a:latin typeface="Calibri"/>
                <a:cs typeface="Calibri"/>
              </a:rPr>
              <a:t>i</a:t>
            </a:r>
            <a:r>
              <a:rPr sz="2800" spc="-30" dirty="0">
                <a:latin typeface="Calibri"/>
                <a:cs typeface="Calibri"/>
              </a:rPr>
              <a:t>s</a:t>
            </a:r>
            <a:r>
              <a:rPr sz="2800" spc="-45" dirty="0">
                <a:latin typeface="Calibri"/>
                <a:cs typeface="Calibri"/>
              </a:rPr>
              <a:t>t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dirty="0">
                <a:latin typeface="Calibri"/>
                <a:cs typeface="Calibri"/>
              </a:rPr>
              <a:t>n</a:t>
            </a:r>
            <a:r>
              <a:rPr sz="2800" spc="-15" dirty="0">
                <a:latin typeface="Calibri"/>
                <a:cs typeface="Calibri"/>
              </a:rPr>
              <a:t>ce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m</a:t>
            </a:r>
            <a:r>
              <a:rPr sz="2800" spc="-40" dirty="0">
                <a:latin typeface="Calibri"/>
                <a:cs typeface="Calibri"/>
              </a:rPr>
              <a:t>e</a:t>
            </a:r>
            <a:r>
              <a:rPr sz="2800" spc="-10" dirty="0">
                <a:latin typeface="Calibri"/>
                <a:cs typeface="Calibri"/>
              </a:rPr>
              <a:t>t</a:t>
            </a:r>
            <a:r>
              <a:rPr sz="2800" spc="-15" dirty="0">
                <a:latin typeface="Calibri"/>
                <a:cs typeface="Calibri"/>
              </a:rPr>
              <a:t>r</a:t>
            </a:r>
            <a:r>
              <a:rPr sz="2800" spc="-5" dirty="0">
                <a:latin typeface="Calibri"/>
                <a:cs typeface="Calibri"/>
              </a:rPr>
              <a:t>i</a:t>
            </a:r>
            <a:r>
              <a:rPr sz="2800" spc="-15" dirty="0">
                <a:latin typeface="Calibri"/>
                <a:cs typeface="Calibri"/>
              </a:rPr>
              <a:t>c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dirty="0">
                <a:latin typeface="Calibri"/>
                <a:cs typeface="Calibri"/>
              </a:rPr>
              <a:t>nd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K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spc="-50" dirty="0">
                <a:latin typeface="Calibri"/>
                <a:cs typeface="Calibri"/>
              </a:rPr>
              <a:t>r</a:t>
            </a:r>
            <a:r>
              <a:rPr sz="2800" spc="-15" dirty="0">
                <a:latin typeface="Calibri"/>
                <a:cs typeface="Calibri"/>
              </a:rPr>
              <a:t>e </a:t>
            </a:r>
            <a:r>
              <a:rPr sz="2800" b="1" spc="-70" dirty="0">
                <a:latin typeface="Calibri"/>
                <a:cs typeface="Calibri"/>
              </a:rPr>
              <a:t>h</a:t>
            </a:r>
            <a:r>
              <a:rPr sz="2800" b="1" spc="-15" dirty="0">
                <a:latin typeface="Calibri"/>
                <a:cs typeface="Calibri"/>
              </a:rPr>
              <a:t>y</a:t>
            </a:r>
            <a:r>
              <a:rPr sz="2800" b="1" spc="-20" dirty="0">
                <a:latin typeface="Calibri"/>
                <a:cs typeface="Calibri"/>
              </a:rPr>
              <a:t>p</a:t>
            </a:r>
            <a:r>
              <a:rPr sz="2800" b="1" dirty="0">
                <a:latin typeface="Calibri"/>
                <a:cs typeface="Calibri"/>
              </a:rPr>
              <a:t>er</a:t>
            </a:r>
            <a:r>
              <a:rPr sz="2800" b="1" spc="-20" dirty="0">
                <a:latin typeface="Calibri"/>
                <a:cs typeface="Calibri"/>
              </a:rPr>
              <a:t>p</a:t>
            </a:r>
            <a:r>
              <a:rPr sz="2800" b="1" spc="-10" dirty="0">
                <a:latin typeface="Calibri"/>
                <a:cs typeface="Calibri"/>
              </a:rPr>
              <a:t>a</a:t>
            </a:r>
            <a:r>
              <a:rPr sz="2800" b="1" spc="-60" dirty="0">
                <a:latin typeface="Calibri"/>
                <a:cs typeface="Calibri"/>
              </a:rPr>
              <a:t>r</a:t>
            </a:r>
            <a:r>
              <a:rPr sz="2800" b="1" spc="5" dirty="0">
                <a:latin typeface="Calibri"/>
                <a:cs typeface="Calibri"/>
              </a:rPr>
              <a:t>a</a:t>
            </a:r>
            <a:r>
              <a:rPr sz="2800" b="1" spc="-5" dirty="0">
                <a:latin typeface="Calibri"/>
                <a:cs typeface="Calibri"/>
              </a:rPr>
              <a:t>m</a:t>
            </a:r>
            <a:r>
              <a:rPr sz="2800" b="1" spc="-15" dirty="0">
                <a:latin typeface="Calibri"/>
                <a:cs typeface="Calibri"/>
              </a:rPr>
              <a:t>e</a:t>
            </a:r>
            <a:r>
              <a:rPr sz="2800" b="1" spc="-40" dirty="0">
                <a:latin typeface="Calibri"/>
                <a:cs typeface="Calibri"/>
              </a:rPr>
              <a:t>t</a:t>
            </a:r>
            <a:r>
              <a:rPr sz="2800" b="1" dirty="0">
                <a:latin typeface="Calibri"/>
                <a:cs typeface="Calibri"/>
              </a:rPr>
              <a:t>e</a:t>
            </a:r>
            <a:r>
              <a:rPr sz="2800" b="1" spc="-30" dirty="0">
                <a:latin typeface="Calibri"/>
                <a:cs typeface="Calibri"/>
              </a:rPr>
              <a:t>r</a:t>
            </a:r>
            <a:r>
              <a:rPr sz="2800" b="1" spc="-15" dirty="0">
                <a:latin typeface="Calibri"/>
                <a:cs typeface="Calibri"/>
              </a:rPr>
              <a:t>s</a:t>
            </a:r>
            <a:endParaRPr sz="2800" dirty="0">
              <a:latin typeface="Calibri"/>
              <a:cs typeface="Calibri"/>
            </a:endParaRPr>
          </a:p>
          <a:p>
            <a:pPr marL="469900" marR="300990" indent="-457200">
              <a:lnSpc>
                <a:spcPts val="3030"/>
              </a:lnSpc>
              <a:spcBef>
                <a:spcPts val="2115"/>
              </a:spcBef>
              <a:buFont typeface="Arial" panose="020B0604020202020204" pitchFamily="34" charset="0"/>
              <a:buChar char="•"/>
            </a:pPr>
            <a:r>
              <a:rPr sz="2800" spc="-10" dirty="0">
                <a:latin typeface="Calibri"/>
                <a:cs typeface="Calibri"/>
              </a:rPr>
              <a:t>C</a:t>
            </a:r>
            <a:r>
              <a:rPr sz="2800" spc="5" dirty="0">
                <a:latin typeface="Calibri"/>
                <a:cs typeface="Calibri"/>
              </a:rPr>
              <a:t>h</a:t>
            </a:r>
            <a:r>
              <a:rPr sz="2800" spc="-5" dirty="0">
                <a:latin typeface="Calibri"/>
                <a:cs typeface="Calibri"/>
              </a:rPr>
              <a:t>oo</a:t>
            </a:r>
            <a:r>
              <a:rPr sz="2800" spc="5" dirty="0">
                <a:latin typeface="Calibri"/>
                <a:cs typeface="Calibri"/>
              </a:rPr>
              <a:t>s</a:t>
            </a:r>
            <a:r>
              <a:rPr sz="2800" spc="-15" dirty="0">
                <a:latin typeface="Calibri"/>
                <a:cs typeface="Calibri"/>
              </a:rPr>
              <a:t>e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50" dirty="0">
                <a:latin typeface="Calibri"/>
                <a:cs typeface="Calibri"/>
              </a:rPr>
              <a:t>h</a:t>
            </a:r>
            <a:r>
              <a:rPr sz="2800" spc="-10" dirty="0">
                <a:latin typeface="Calibri"/>
                <a:cs typeface="Calibri"/>
              </a:rPr>
              <a:t>y</a:t>
            </a:r>
            <a:r>
              <a:rPr sz="2800" dirty="0">
                <a:latin typeface="Calibri"/>
                <a:cs typeface="Calibri"/>
              </a:rPr>
              <a:t>p</a:t>
            </a:r>
            <a:r>
              <a:rPr sz="2800" spc="-20" dirty="0">
                <a:latin typeface="Calibri"/>
                <a:cs typeface="Calibri"/>
              </a:rPr>
              <a:t>er</a:t>
            </a:r>
            <a:r>
              <a:rPr sz="2800" dirty="0">
                <a:latin typeface="Calibri"/>
                <a:cs typeface="Calibri"/>
              </a:rPr>
              <a:t>p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spc="-70" dirty="0">
                <a:latin typeface="Calibri"/>
                <a:cs typeface="Calibri"/>
              </a:rPr>
              <a:t>r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spc="-25" dirty="0">
                <a:latin typeface="Calibri"/>
                <a:cs typeface="Calibri"/>
              </a:rPr>
              <a:t>m</a:t>
            </a:r>
            <a:r>
              <a:rPr sz="2800" spc="-35" dirty="0">
                <a:latin typeface="Calibri"/>
                <a:cs typeface="Calibri"/>
              </a:rPr>
              <a:t>e</a:t>
            </a:r>
            <a:r>
              <a:rPr sz="2800" spc="-40" dirty="0">
                <a:latin typeface="Calibri"/>
                <a:cs typeface="Calibri"/>
              </a:rPr>
              <a:t>t</a:t>
            </a:r>
            <a:r>
              <a:rPr sz="2800" spc="-20" dirty="0">
                <a:latin typeface="Calibri"/>
                <a:cs typeface="Calibri"/>
              </a:rPr>
              <a:t>e</a:t>
            </a:r>
            <a:r>
              <a:rPr sz="2800" spc="-60" dirty="0">
                <a:latin typeface="Calibri"/>
                <a:cs typeface="Calibri"/>
              </a:rPr>
              <a:t>r</a:t>
            </a:r>
            <a:r>
              <a:rPr sz="2800" dirty="0">
                <a:latin typeface="Calibri"/>
                <a:cs typeface="Calibri"/>
              </a:rPr>
              <a:t>s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us</a:t>
            </a:r>
            <a:r>
              <a:rPr sz="2800" spc="-5" dirty="0">
                <a:latin typeface="Calibri"/>
                <a:cs typeface="Calibri"/>
              </a:rPr>
              <a:t>i</a:t>
            </a:r>
            <a:r>
              <a:rPr sz="2800" dirty="0">
                <a:latin typeface="Calibri"/>
                <a:cs typeface="Calibri"/>
              </a:rPr>
              <a:t>ng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the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b="1" spc="-55" dirty="0">
                <a:latin typeface="Calibri"/>
                <a:cs typeface="Calibri"/>
              </a:rPr>
              <a:t>v</a:t>
            </a:r>
            <a:r>
              <a:rPr sz="2800" b="1" spc="-15" dirty="0">
                <a:latin typeface="Calibri"/>
                <a:cs typeface="Calibri"/>
              </a:rPr>
              <a:t>alid</a:t>
            </a:r>
            <a:r>
              <a:rPr sz="2800" b="1" spc="-40" dirty="0">
                <a:latin typeface="Calibri"/>
                <a:cs typeface="Calibri"/>
              </a:rPr>
              <a:t>a</a:t>
            </a:r>
            <a:r>
              <a:rPr sz="2800" b="1" spc="-10" dirty="0">
                <a:latin typeface="Calibri"/>
                <a:cs typeface="Calibri"/>
              </a:rPr>
              <a:t>t</a:t>
            </a:r>
            <a:r>
              <a:rPr sz="2800" b="1" spc="-15" dirty="0">
                <a:latin typeface="Calibri"/>
                <a:cs typeface="Calibri"/>
              </a:rPr>
              <a:t>i</a:t>
            </a:r>
            <a:r>
              <a:rPr sz="2800" b="1" spc="-25" dirty="0">
                <a:latin typeface="Calibri"/>
                <a:cs typeface="Calibri"/>
              </a:rPr>
              <a:t>o</a:t>
            </a:r>
            <a:r>
              <a:rPr sz="2800" b="1" spc="-15" dirty="0">
                <a:latin typeface="Calibri"/>
                <a:cs typeface="Calibri"/>
              </a:rPr>
              <a:t>n</a:t>
            </a:r>
            <a:r>
              <a:rPr sz="2800" b="1" dirty="0">
                <a:latin typeface="Calibri"/>
                <a:cs typeface="Calibri"/>
              </a:rPr>
              <a:t> </a:t>
            </a:r>
            <a:r>
              <a:rPr sz="2800" b="1" spc="-20" dirty="0">
                <a:latin typeface="Calibri"/>
                <a:cs typeface="Calibri"/>
              </a:rPr>
              <a:t>s</a:t>
            </a:r>
            <a:r>
              <a:rPr sz="2800" b="1" spc="-15" dirty="0">
                <a:latin typeface="Calibri"/>
                <a:cs typeface="Calibri"/>
              </a:rPr>
              <a:t>e</a:t>
            </a:r>
            <a:r>
              <a:rPr sz="2800" b="1" dirty="0">
                <a:latin typeface="Calibri"/>
                <a:cs typeface="Calibri"/>
              </a:rPr>
              <a:t>t</a:t>
            </a:r>
            <a:r>
              <a:rPr sz="2800" spc="-10" dirty="0">
                <a:latin typeface="Calibri"/>
                <a:cs typeface="Calibri"/>
              </a:rPr>
              <a:t>;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</a:t>
            </a:r>
            <a:r>
              <a:rPr sz="2800" dirty="0">
                <a:latin typeface="Calibri"/>
                <a:cs typeface="Calibri"/>
              </a:rPr>
              <a:t>n</a:t>
            </a:r>
            <a:r>
              <a:rPr sz="2800" spc="-5" dirty="0">
                <a:latin typeface="Calibri"/>
                <a:cs typeface="Calibri"/>
              </a:rPr>
              <a:t>l</a:t>
            </a:r>
            <a:r>
              <a:rPr sz="2800" spc="-15" dirty="0">
                <a:latin typeface="Calibri"/>
                <a:cs typeface="Calibri"/>
              </a:rPr>
              <a:t>y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r</a:t>
            </a:r>
            <a:r>
              <a:rPr sz="2800" dirty="0">
                <a:latin typeface="Calibri"/>
                <a:cs typeface="Calibri"/>
              </a:rPr>
              <a:t>un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</a:t>
            </a:r>
            <a:r>
              <a:rPr sz="2800" dirty="0">
                <a:latin typeface="Calibri"/>
                <a:cs typeface="Calibri"/>
              </a:rPr>
              <a:t>n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</a:t>
            </a:r>
            <a:r>
              <a:rPr sz="2800" dirty="0">
                <a:latin typeface="Calibri"/>
                <a:cs typeface="Calibri"/>
              </a:rPr>
              <a:t>h</a:t>
            </a:r>
            <a:r>
              <a:rPr sz="2800" spc="-15" dirty="0">
                <a:latin typeface="Calibri"/>
                <a:cs typeface="Calibri"/>
              </a:rPr>
              <a:t>e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40" dirty="0">
                <a:latin typeface="Calibri"/>
                <a:cs typeface="Calibri"/>
              </a:rPr>
              <a:t>t</a:t>
            </a:r>
            <a:r>
              <a:rPr sz="2800" spc="-20" dirty="0">
                <a:latin typeface="Calibri"/>
                <a:cs typeface="Calibri"/>
              </a:rPr>
              <a:t>e</a:t>
            </a:r>
            <a:r>
              <a:rPr sz="2800" spc="-30" dirty="0">
                <a:latin typeface="Calibri"/>
                <a:cs typeface="Calibri"/>
              </a:rPr>
              <a:t>s</a:t>
            </a:r>
            <a:r>
              <a:rPr sz="2800" spc="-10" dirty="0">
                <a:latin typeface="Calibri"/>
                <a:cs typeface="Calibri"/>
              </a:rPr>
              <a:t>t</a:t>
            </a:r>
            <a:r>
              <a:rPr sz="2800" spc="5" dirty="0">
                <a:latin typeface="Calibri"/>
                <a:cs typeface="Calibri"/>
              </a:rPr>
              <a:t> s</a:t>
            </a:r>
            <a:r>
              <a:rPr sz="2800" spc="-35" dirty="0">
                <a:latin typeface="Calibri"/>
                <a:cs typeface="Calibri"/>
              </a:rPr>
              <a:t>e</a:t>
            </a:r>
            <a:r>
              <a:rPr sz="2800" spc="-10" dirty="0">
                <a:latin typeface="Calibri"/>
                <a:cs typeface="Calibri"/>
              </a:rPr>
              <a:t>t </a:t>
            </a:r>
            <a:r>
              <a:rPr sz="2800" spc="-5" dirty="0">
                <a:latin typeface="Calibri"/>
                <a:cs typeface="Calibri"/>
              </a:rPr>
              <a:t>o</a:t>
            </a:r>
            <a:r>
              <a:rPr sz="2800" dirty="0">
                <a:latin typeface="Calibri"/>
                <a:cs typeface="Calibri"/>
              </a:rPr>
              <a:t>n</a:t>
            </a:r>
            <a:r>
              <a:rPr sz="2800" spc="-15" dirty="0">
                <a:latin typeface="Calibri"/>
                <a:cs typeface="Calibri"/>
              </a:rPr>
              <a:t>ce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30" dirty="0">
                <a:latin typeface="Calibri"/>
                <a:cs typeface="Calibri"/>
              </a:rPr>
              <a:t>a</a:t>
            </a:r>
            <a:r>
              <a:rPr sz="2800" spc="-10" dirty="0">
                <a:latin typeface="Calibri"/>
                <a:cs typeface="Calibri"/>
              </a:rPr>
              <a:t>t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</a:t>
            </a:r>
            <a:r>
              <a:rPr sz="2800" dirty="0">
                <a:latin typeface="Calibri"/>
                <a:cs typeface="Calibri"/>
              </a:rPr>
              <a:t>h</a:t>
            </a:r>
            <a:r>
              <a:rPr sz="2800" spc="-15" dirty="0">
                <a:latin typeface="Calibri"/>
                <a:cs typeface="Calibri"/>
              </a:rPr>
              <a:t>e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45" dirty="0">
                <a:latin typeface="Calibri"/>
                <a:cs typeface="Calibri"/>
              </a:rPr>
              <a:t>v</a:t>
            </a:r>
            <a:r>
              <a:rPr sz="2800" spc="-20" dirty="0">
                <a:latin typeface="Calibri"/>
                <a:cs typeface="Calibri"/>
              </a:rPr>
              <a:t>e</a:t>
            </a:r>
            <a:r>
              <a:rPr sz="2800" spc="-5" dirty="0">
                <a:latin typeface="Calibri"/>
                <a:cs typeface="Calibri"/>
              </a:rPr>
              <a:t>r</a:t>
            </a:r>
            <a:r>
              <a:rPr sz="2800" spc="-15" dirty="0">
                <a:latin typeface="Calibri"/>
                <a:cs typeface="Calibri"/>
              </a:rPr>
              <a:t>y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e</a:t>
            </a:r>
            <a:r>
              <a:rPr sz="2800" dirty="0">
                <a:latin typeface="Calibri"/>
                <a:cs typeface="Calibri"/>
              </a:rPr>
              <a:t>nd</a:t>
            </a:r>
            <a:r>
              <a:rPr sz="2800" spc="-10" dirty="0">
                <a:latin typeface="Calibri"/>
                <a:cs typeface="Calibri"/>
              </a:rPr>
              <a:t>!</a:t>
            </a:r>
            <a:endParaRPr sz="28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5608003"/>
      </p:ext>
    </p:extLst>
  </p:cSld>
  <p:clrMapOvr>
    <a:masterClrMapping/>
  </p:clrMapOvr>
</p:sld>
</file>

<file path=ppt/theme/theme1.xml><?xml version="1.0" encoding="utf-8"?>
<a:theme xmlns:a="http://schemas.openxmlformats.org/drawingml/2006/main" name="回顧">
  <a:themeElements>
    <a:clrScheme name="回顧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回顧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回顧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390</TotalTime>
  <Words>3143</Words>
  <Application>Microsoft Office PowerPoint</Application>
  <PresentationFormat>寬螢幕</PresentationFormat>
  <Paragraphs>656</Paragraphs>
  <Slides>96</Slides>
  <Notes>3</Notes>
  <HiddenSlides>0</HiddenSlides>
  <MMClips>1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96</vt:i4>
      </vt:variant>
    </vt:vector>
  </HeadingPairs>
  <TitlesOfParts>
    <vt:vector size="103" baseType="lpstr">
      <vt:lpstr>Carlito</vt:lpstr>
      <vt:lpstr>Arial</vt:lpstr>
      <vt:lpstr>Calibri</vt:lpstr>
      <vt:lpstr>Calibri Light</vt:lpstr>
      <vt:lpstr>Stencil</vt:lpstr>
      <vt:lpstr>Times New Roman</vt:lpstr>
      <vt:lpstr>回顧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First classifier: Nearest Neighbor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Nearest Neighbor Decision Boundaries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K-Nearest Neighbors: Distance Metric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「促進中醫多元發展計畫」 分項計畫4：中醫精準健康基石計畫 中醫精準健康—糖尿病再探 </dc:title>
  <dc:creator>User</dc:creator>
  <cp:lastModifiedBy>M103040103</cp:lastModifiedBy>
  <cp:revision>18</cp:revision>
  <dcterms:created xsi:type="dcterms:W3CDTF">2022-03-11T00:10:23Z</dcterms:created>
  <dcterms:modified xsi:type="dcterms:W3CDTF">2022-03-20T19:57:23Z</dcterms:modified>
</cp:coreProperties>
</file>